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13/04/2021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11 Alumnos asistieron a la clase virtual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se trabajo con el campo de exploración y comprensión del mundo natural, con el aprendizaje de describe y explica las características comunes que identifica entre seres vivos y elementos que observa en la naturaleza, se les comenzó cuestionando sobre si conocen lo que es un habitad, que habitad conocían y después se les mostro 3 de ellas, el mar, el bosque y el desierto, cuestionando a los alumnos que observaban, que animales y flora se veían, como era el clima en esos lugares y que diferencias podían encontrar. Para terminar con la clase  </a:t>
            </a:r>
            <a:r>
              <a:rPr lang="es-MX" sz="1200" dirty="0"/>
              <a:t>s</a:t>
            </a:r>
            <a:r>
              <a:rPr lang="es-MX" sz="1200" dirty="0" smtClean="0"/>
              <a:t>e les pidió con anticipación materiales para que ellos eligieran un habitad y poder realizar una maqueta, exponiendo el lugar que habían elegido y que animales y que plantas habían colocado. </a:t>
            </a:r>
          </a:p>
        </p:txBody>
      </p:sp>
      <p:sp>
        <p:nvSpPr>
          <p:cNvPr id="20" name="Conector 19"/>
          <p:cNvSpPr/>
          <p:nvPr/>
        </p:nvSpPr>
        <p:spPr>
          <a:xfrm>
            <a:off x="5930865" y="2573841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6091165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12092</TotalTime>
  <Words>178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96</cp:revision>
  <dcterms:created xsi:type="dcterms:W3CDTF">2020-10-05T15:20:07Z</dcterms:created>
  <dcterms:modified xsi:type="dcterms:W3CDTF">2021-04-14T20:38:26Z</dcterms:modified>
</cp:coreProperties>
</file>