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038" y="-18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0"/>
            <a:ext cx="6823918" cy="8997043"/>
            <a:chOff x="34082" y="0"/>
            <a:chExt cx="6823918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95081" y="1306055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13/04/2021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9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3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17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34756"/>
            <a:ext cx="59061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sobre algunas hábitats entre ellas el desierto, el mar y el bosque, características particulares de cada una de ellos a través de videos. También se abordo la ubicación espacial con apoyo de la búsqueda de objetos. Posteriormente ambos aprendizajes fueron reforzados en casa con apoyo </a:t>
            </a:r>
            <a:r>
              <a:rPr lang="es-ES_tradnl" sz="1400">
                <a:latin typeface="Century Gothic" panose="020B0502020202020204" pitchFamily="34" charset="0"/>
                <a:cs typeface="Arial" panose="020B0604020202020204" pitchFamily="34" charset="0"/>
              </a:rPr>
              <a:t>de actividades en casa.  </a:t>
            </a:r>
            <a:endParaRPr lang="es-ES_tradnl" sz="1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F4F52FFF-FE67-4C83-B7D7-586D05F87E64}"/>
              </a:ext>
            </a:extLst>
          </p:cNvPr>
          <p:cNvSpPr/>
          <p:nvPr/>
        </p:nvSpPr>
        <p:spPr>
          <a:xfrm>
            <a:off x="5921092" y="2566371"/>
            <a:ext cx="236391" cy="190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5544611" y="2418711"/>
            <a:ext cx="236391" cy="190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</TotalTime>
  <Words>91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41</cp:revision>
  <dcterms:created xsi:type="dcterms:W3CDTF">2020-10-05T15:20:07Z</dcterms:created>
  <dcterms:modified xsi:type="dcterms:W3CDTF">2021-04-14T04:04:46Z</dcterms:modified>
</cp:coreProperties>
</file>