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244" y="30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7836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837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851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6102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372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864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72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529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305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7939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94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82C3E-C8AA-43EB-A589-1CC1F100BAFC}" type="datetimeFigureOut">
              <a:rPr lang="es-MX" smtClean="0"/>
              <a:t>13/04/2021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48CE-B0B1-496E-A252-FD115E987E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385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23926" y="1344261"/>
            <a:ext cx="6163765" cy="6538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297929" y="415174"/>
            <a:ext cx="3496791" cy="545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0650" indent="-300650">
              <a:buFont typeface="Wingdings" panose="05000000000000000000" pitchFamily="2" charset="2"/>
              <a:buChar char="Ø"/>
            </a:pPr>
            <a:r>
              <a:rPr lang="es-MX" sz="294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4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297927" y="914065"/>
            <a:ext cx="3457582" cy="12582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894" dirty="0"/>
          </a:p>
          <a:p>
            <a:pPr algn="ctr"/>
            <a:endParaRPr lang="es-MX" sz="1894" dirty="0"/>
          </a:p>
          <a:p>
            <a:pPr algn="ctr"/>
            <a:endParaRPr lang="es-MX" sz="1894" dirty="0"/>
          </a:p>
          <a:p>
            <a:pPr algn="ctr"/>
            <a:endParaRPr lang="es-MX" sz="189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58" y="6991961"/>
            <a:ext cx="1132055" cy="276451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111112" y="334216"/>
            <a:ext cx="3357939" cy="1258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9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428719" y="5830285"/>
            <a:ext cx="6030807" cy="3916124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9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1404" y="967068"/>
            <a:ext cx="3606339" cy="11498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718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611599" y="1600814"/>
            <a:ext cx="1702845" cy="440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91" dirty="0">
                <a:latin typeface="Berlin Sans FB" panose="020E0602020502020306" pitchFamily="34" charset="0"/>
              </a:rPr>
              <a:t>13/04/2021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636723" y="2505142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198793" y="2372000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178372" y="3338738"/>
            <a:ext cx="254547" cy="25864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4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402618" y="4908773"/>
            <a:ext cx="722759" cy="562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579493" y="4055520"/>
            <a:ext cx="369012" cy="56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3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554647" y="4432712"/>
            <a:ext cx="418704" cy="56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054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563164" y="6485533"/>
            <a:ext cx="254283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438244" y="8796241"/>
            <a:ext cx="6030807" cy="400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accent1"/>
                </a:solidFill>
                <a:latin typeface="Berlin Sans FB" panose="020E0602020502020306" pitchFamily="34" charset="0"/>
              </a:rPr>
              <a:t>Pensamiento matemático</a:t>
            </a:r>
          </a:p>
          <a:p>
            <a:pPr algn="ctr"/>
            <a:r>
              <a:rPr lang="es-MX" sz="1000" dirty="0">
                <a:solidFill>
                  <a:schemeClr val="accent1"/>
                </a:solidFill>
                <a:latin typeface="Berlin Sans FB" panose="020E0602020502020306" pitchFamily="34" charset="0"/>
              </a:rPr>
              <a:t>Arriba, abajo, a un lado y al otro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558282" y="6485534"/>
            <a:ext cx="254283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1050" dirty="0">
              <a:latin typeface="Berlin Sans FB" panose="020E0602020502020306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3B326C7-3A4C-4979-B336-94763FDA3135}"/>
              </a:ext>
            </a:extLst>
          </p:cNvPr>
          <p:cNvSpPr/>
          <p:nvPr/>
        </p:nvSpPr>
        <p:spPr>
          <a:xfrm>
            <a:off x="1365400" y="6049869"/>
            <a:ext cx="610365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700" dirty="0">
                <a:latin typeface="Berlin Sans FB" panose="020E0602020502020306" pitchFamily="34" charset="0"/>
              </a:rPr>
              <a:t>Hábitats: espacio que reúne las condiciones necesarias para la supervivencia y reproducción de diferentes especies animales y vegetales como las plantas y animales. 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700" dirty="0">
                <a:latin typeface="Berlin Sans FB" panose="020E0602020502020306" pitchFamily="34" charset="0"/>
              </a:rPr>
              <a:t>Desierto: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Las temperaturas alcanzan los 50°.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Las especies que viven ahí son las lagartijas, camaleones, serpientes y aves como el pájaro carpintero del desierto.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Cactus, arbustos, palo verde, pitaya, plantas espinosas y matorrales.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En México contamos con una reserva de la biosfera llamada El Pinacate, en Sonora.  400 volcanes extintos, están los cráteres mas grandes del mundo.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La tierra del desierto es seca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Tortugas en el desierto: viven en madrigueras muy grandes y profundas que ellas excavan y salen para alimentarse.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700" dirty="0">
                <a:latin typeface="Berlin Sans FB" panose="020E0602020502020306" pitchFamily="34" charset="0"/>
              </a:rPr>
              <a:t>Mar: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Reserva de la biosfera El Vizcaino, santuario de la ballena gris. En Baja California sur.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Lugar mas importante del mundo para proteger la ballena gris.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Las ballenas llegan en el periodo de diciembre a abril para tener sus crías. Migraciones: viajes que las aves, mariposas, ballenas, peces y otros animales emprenden cada cierto tiempo.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Especies de esta reserva: tortugas y lobos marinos.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Migran por los cambios de temperatura que se producen durante las estaciones del año, reproducción y la supervivencia. Buscan mejores lugares para tener sus crías.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Algunos animales cambian de hábitat  constantemente por que se sienten amenazados por otras especies.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Santuario de otro animal que emigra, mariposa monarca. 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700" dirty="0">
                <a:latin typeface="Berlin Sans FB" panose="020E0602020502020306" pitchFamily="34" charset="0"/>
              </a:rPr>
              <a:t>Bosque: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Mariposa Monarca: viaja desde Estados Unidos y Canadá y llegan a las montañas de los santuarios mexicanos a invernar, en busca de temperaturas frescas y para reproducirse.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Habitan los búhos, coyotes, venados. Colibríes, serpientes y murciélagos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Vegetación; abeto, oyamel, pino y el encino.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¿Que colores caracterizan a la mariposa? Mi álbum: ¿Qué animales identificas?, ¿Reconoces los hábitats que aparecen en la lamina? </a:t>
            </a:r>
          </a:p>
          <a:p>
            <a:r>
              <a:rPr lang="es-MX" sz="700" dirty="0">
                <a:latin typeface="Berlin Sans FB" panose="020E0602020502020306" pitchFamily="34" charset="0"/>
              </a:rPr>
              <a:t>Para que estas especies sobrevivan es muy importante cuidar y respetar el medio ambiente.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858067" y="5794001"/>
            <a:ext cx="49523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900" dirty="0">
                <a:solidFill>
                  <a:srgbClr val="00B050"/>
                </a:solidFill>
                <a:latin typeface="Berlin Sans FB" panose="020E0602020502020306" pitchFamily="34" charset="0"/>
              </a:rPr>
              <a:t>Hábitats increíbles </a:t>
            </a:r>
            <a:endParaRPr lang="es-MX" sz="900" dirty="0">
              <a:latin typeface="Berlin Sans FB" panose="020E0602020502020306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795406" y="9074183"/>
            <a:ext cx="6030807" cy="840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Cerca, en frente de, arriba de, a lado de, derecha, izquierda, debajo de 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¿Qué objeto está dentro de la caja verde a un lado de la revista y del bate de beisbol?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¿Qué objeto está sobre la repisa de arriba a lado del frasco rojo cerca del poster?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¿Qué objeto está sobre la cajonera debajo de la ventana entre un frasco anaranjado y un bote morado?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r>
              <a:rPr lang="es-MX" sz="800" dirty="0">
                <a:latin typeface="Berlin Sans FB" panose="020E0602020502020306" pitchFamily="34" charset="0"/>
              </a:rPr>
              <a:t>¿Dónde está la jirafa?. (Mostrar imágenes)</a:t>
            </a:r>
          </a:p>
          <a:p>
            <a:pPr marL="163649" indent="-163649">
              <a:buFont typeface="Arial" panose="020B0604020202020204" pitchFamily="34" charset="0"/>
              <a:buChar char="•"/>
            </a:pPr>
            <a:endParaRPr lang="es-MX" sz="859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507</Words>
  <Application>Microsoft Office PowerPoint</Application>
  <PresentationFormat>Personalizado</PresentationFormat>
  <Paragraphs>51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15</cp:revision>
  <dcterms:created xsi:type="dcterms:W3CDTF">2021-04-14T00:51:10Z</dcterms:created>
  <dcterms:modified xsi:type="dcterms:W3CDTF">2021-04-14T03:23:46Z</dcterms:modified>
</cp:coreProperties>
</file>