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298" y="10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Martes 13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11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A las 8:00 a.m. se tomo la asistencia en el grupo de Facebook por medio del programa en la cual se registraron 20 alumnos, de igual manera 20 subieron sus actividades y 11 alumnos no se reportaron. 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7294305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martes 13 de abril del 2021 se registro la asistencia por medio del programa aprende en casa y a las 9:00 a.m. se inició la clase en Facebook </a:t>
            </a:r>
            <a:r>
              <a:rPr lang="es-ES" dirty="0" err="1">
                <a:latin typeface="Century Gothic" panose="020B0502020202020204" pitchFamily="34" charset="0"/>
              </a:rPr>
              <a:t>live</a:t>
            </a:r>
            <a:r>
              <a:rPr lang="es-ES" dirty="0">
                <a:latin typeface="Century Gothic" panose="020B0502020202020204" pitchFamily="34" charset="0"/>
              </a:rPr>
              <a:t>.</a:t>
            </a:r>
          </a:p>
          <a:p>
            <a:r>
              <a:rPr lang="es-ES" dirty="0">
                <a:latin typeface="Century Gothic" panose="020B0502020202020204" pitchFamily="34" charset="0"/>
              </a:rPr>
              <a:t>El tema de la semana son las artes y es por ellos que para enriquecer el campo de exploración y comprensión del mundo natural y social observamos diferentes pinturas de hábitats naturales y describieron una a una mencionado también los animales que habitan en estos (montaña, playa, rancho, bosque); como actividad de seguimiento se les solicito realizar una pintura del hábitat natural que más les agradara y describieran en un video como es, al observar los videos pude notar que a la mayoría de los alumnos les gusta más la playa.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cuanto a pensamiento matemático realizamos una hoja de trabajo en la cual había diferentes objetos o personas del teatro y en la clase ubicamos cada uno de los objetos marcándolo con un color especifico cada uno de ellos.</a:t>
            </a:r>
          </a:p>
          <a:p>
            <a:r>
              <a:rPr lang="es-ES" dirty="0">
                <a:latin typeface="Century Gothic" panose="020B0502020202020204" pitchFamily="34" charset="0"/>
              </a:rPr>
              <a:t>Lo que mejoraría de mi clase es revisar el tiempo para durar 40 minutos en total y utilizar colores más vivos al pintar ya que algunos colores no eran del todo notorios.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2E21BAE-2A9F-44D9-B73F-A6EB95B62F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09" y="149999"/>
            <a:ext cx="1798027" cy="389572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135D535-BC71-451C-AA4C-7D7AE151B4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09" y="4175285"/>
            <a:ext cx="1798027" cy="389572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A02EEAC6-474C-4C40-A418-C70A5D9D41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472" y="4175286"/>
            <a:ext cx="1798027" cy="389572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CEAD207A-C898-4BF8-B383-EAFDD4B7F5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472" y="150000"/>
            <a:ext cx="1798027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713</TotalTime>
  <Words>322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55</cp:revision>
  <dcterms:created xsi:type="dcterms:W3CDTF">2020-10-05T22:46:43Z</dcterms:created>
  <dcterms:modified xsi:type="dcterms:W3CDTF">2021-04-14T04:38:53Z</dcterms:modified>
</cp:coreProperties>
</file>