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9" r:id="rId2"/>
    <p:sldId id="260" r:id="rId3"/>
    <p:sldId id="261" r:id="rId4"/>
  </p:sldIdLst>
  <p:sldSz cx="10799763" cy="162004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1044" y="-7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94142" y="5940164"/>
            <a:ext cx="7795637" cy="5345296"/>
          </a:xfrm>
        </p:spPr>
        <p:txBody>
          <a:bodyPr anchor="b">
            <a:normAutofit/>
          </a:bodyPr>
          <a:lstStyle>
            <a:lvl1pPr>
              <a:defRPr sz="6378"/>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94142" y="11285456"/>
            <a:ext cx="7795637" cy="2660583"/>
          </a:xfrm>
        </p:spPr>
        <p:txBody>
          <a:bodyPr anchor="t"/>
          <a:lstStyle>
            <a:lvl1pPr marL="0" indent="0" algn="l">
              <a:buNone/>
              <a:defRPr>
                <a:solidFill>
                  <a:schemeClr val="tx1">
                    <a:lumMod val="65000"/>
                    <a:lumOff val="35000"/>
                  </a:schemeClr>
                </a:solidFill>
              </a:defRPr>
            </a:lvl1pPr>
            <a:lvl2pPr marL="539999" indent="0" algn="ctr">
              <a:buNone/>
              <a:defRPr>
                <a:solidFill>
                  <a:schemeClr val="tx1">
                    <a:tint val="75000"/>
                  </a:schemeClr>
                </a:solidFill>
              </a:defRPr>
            </a:lvl2pPr>
            <a:lvl3pPr marL="1079998" indent="0" algn="ctr">
              <a:buNone/>
              <a:defRPr>
                <a:solidFill>
                  <a:schemeClr val="tx1">
                    <a:tint val="75000"/>
                  </a:schemeClr>
                </a:solidFill>
              </a:defRPr>
            </a:lvl3pPr>
            <a:lvl4pPr marL="1619997" indent="0" algn="ctr">
              <a:buNone/>
              <a:defRPr>
                <a:solidFill>
                  <a:schemeClr val="tx1">
                    <a:tint val="75000"/>
                  </a:schemeClr>
                </a:solidFill>
              </a:defRPr>
            </a:lvl4pPr>
            <a:lvl5pPr marL="2159996" indent="0" algn="ctr">
              <a:buNone/>
              <a:defRPr>
                <a:solidFill>
                  <a:schemeClr val="tx1">
                    <a:tint val="75000"/>
                  </a:schemeClr>
                </a:solidFill>
              </a:defRPr>
            </a:lvl5pPr>
            <a:lvl6pPr marL="2699995" indent="0" algn="ctr">
              <a:buNone/>
              <a:defRPr>
                <a:solidFill>
                  <a:schemeClr val="tx1">
                    <a:tint val="75000"/>
                  </a:schemeClr>
                </a:solidFill>
              </a:defRPr>
            </a:lvl6pPr>
            <a:lvl7pPr marL="3239994" indent="0" algn="ctr">
              <a:buNone/>
              <a:defRPr>
                <a:solidFill>
                  <a:schemeClr val="tx1">
                    <a:tint val="75000"/>
                  </a:schemeClr>
                </a:solidFill>
              </a:defRPr>
            </a:lvl7pPr>
            <a:lvl8pPr marL="3779992" indent="0" algn="ctr">
              <a:buNone/>
              <a:defRPr>
                <a:solidFill>
                  <a:schemeClr val="tx1">
                    <a:tint val="75000"/>
                  </a:schemeClr>
                </a:solidFill>
              </a:defRPr>
            </a:lvl8pPr>
            <a:lvl9pPr marL="4319991"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E7F1EE6-B3A3-4027-878C-CFD55F4A1D94}"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8"/>
          <p:cNvSpPr/>
          <p:nvPr/>
        </p:nvSpPr>
        <p:spPr bwMode="auto">
          <a:xfrm>
            <a:off x="-37462" y="10207737"/>
            <a:ext cx="1648160" cy="1846777"/>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99990" y="10699994"/>
            <a:ext cx="690904" cy="862523"/>
          </a:xfrm>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3067704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294141" y="1440039"/>
            <a:ext cx="7785638" cy="7363286"/>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10285426"/>
            <a:ext cx="7785638" cy="3675369"/>
          </a:xfrm>
        </p:spPr>
        <p:txBody>
          <a:bodyPr anchor="ctr">
            <a:normAutofit/>
          </a:bodyPr>
          <a:lstStyle>
            <a:lvl1pPr marL="0" indent="0" algn="l">
              <a:buNone/>
              <a:defRPr sz="2126">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E7F1EE6-B3A3-4027-878C-CFD55F4A1D94}"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2244726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4341" y="1440039"/>
            <a:ext cx="7215889" cy="6840185"/>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2853448" y="8280224"/>
            <a:ext cx="6677674" cy="900024"/>
          </a:xfrm>
        </p:spPr>
        <p:txBody>
          <a:bodyPr anchor="ctr">
            <a:noAutofit/>
          </a:bodyPr>
          <a:lstStyle>
            <a:lvl1pPr marL="0" indent="0">
              <a:buFontTx/>
              <a:buNone/>
              <a:defRPr sz="1890">
                <a:solidFill>
                  <a:schemeClr val="tx1">
                    <a:lumMod val="50000"/>
                    <a:lumOff val="50000"/>
                  </a:schemeClr>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2294141" y="10285426"/>
            <a:ext cx="7785638" cy="3675369"/>
          </a:xfrm>
        </p:spPr>
        <p:txBody>
          <a:bodyPr anchor="ctr">
            <a:normAutofit/>
          </a:bodyPr>
          <a:lstStyle>
            <a:lvl1pPr marL="0" indent="0" algn="l">
              <a:buNone/>
              <a:defRPr sz="2126">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E7F1EE6-B3A3-4027-878C-CFD55F4A1D94}"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19"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B14246CE-39F1-4B83-9FDE-EFD80A09DE87}" type="slidenum">
              <a:rPr lang="es-MX" smtClean="0"/>
              <a:t>‹Nº›</a:t>
            </a:fld>
            <a:endParaRPr lang="es-MX"/>
          </a:p>
        </p:txBody>
      </p:sp>
      <p:sp>
        <p:nvSpPr>
          <p:cNvPr id="14" name="TextBox 13"/>
          <p:cNvSpPr txBox="1"/>
          <p:nvPr/>
        </p:nvSpPr>
        <p:spPr>
          <a:xfrm>
            <a:off x="2135760" y="1530762"/>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
        <p:nvSpPr>
          <p:cNvPr id="15" name="TextBox 14"/>
          <p:cNvSpPr txBox="1"/>
          <p:nvPr/>
        </p:nvSpPr>
        <p:spPr>
          <a:xfrm>
            <a:off x="9648843" y="6863113"/>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2102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294141" y="5760159"/>
            <a:ext cx="7785638" cy="6436816"/>
          </a:xfrm>
        </p:spPr>
        <p:txBody>
          <a:bodyPr anchor="b">
            <a:normAutofit/>
          </a:bodyPr>
          <a:lstStyle>
            <a:lvl1pPr algn="l">
              <a:defRPr sz="5669"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294141" y="12240331"/>
            <a:ext cx="7785638"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9E7F1EE6-B3A3-4027-878C-CFD55F4A1D94}"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2779829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584341" y="1440039"/>
            <a:ext cx="7215889" cy="6840185"/>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294141" y="10260277"/>
            <a:ext cx="7899384" cy="1980054"/>
          </a:xfrm>
        </p:spPr>
        <p:txBody>
          <a:bodyPr anchor="b">
            <a:noAutofit/>
          </a:bodyPr>
          <a:lstStyle>
            <a:lvl1pPr marL="0" indent="0">
              <a:buFontTx/>
              <a:buNone/>
              <a:defRPr sz="2835">
                <a:solidFill>
                  <a:schemeClr val="accent1"/>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294141" y="12240331"/>
            <a:ext cx="7899384"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9E7F1EE6-B3A3-4027-878C-CFD55F4A1D94}"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2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B14246CE-39F1-4B83-9FDE-EFD80A09DE87}" type="slidenum">
              <a:rPr lang="es-MX" smtClean="0"/>
              <a:t>‹Nº›</a:t>
            </a:fld>
            <a:endParaRPr lang="es-MX"/>
          </a:p>
        </p:txBody>
      </p:sp>
      <p:sp>
        <p:nvSpPr>
          <p:cNvPr id="11" name="TextBox 10"/>
          <p:cNvSpPr txBox="1"/>
          <p:nvPr/>
        </p:nvSpPr>
        <p:spPr>
          <a:xfrm>
            <a:off x="2135760" y="1530762"/>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
        <p:nvSpPr>
          <p:cNvPr id="12" name="TextBox 11"/>
          <p:cNvSpPr txBox="1"/>
          <p:nvPr/>
        </p:nvSpPr>
        <p:spPr>
          <a:xfrm>
            <a:off x="9648843" y="6863113"/>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27207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294142" y="1482104"/>
            <a:ext cx="7785637" cy="6803381"/>
          </a:xfrm>
        </p:spPr>
        <p:txBody>
          <a:bodyPr anchor="ctr">
            <a:normAutofit/>
          </a:bodyPr>
          <a:lstStyle>
            <a:lvl1pPr algn="l">
              <a:defRPr sz="5669"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294141" y="10260277"/>
            <a:ext cx="7785638" cy="1980054"/>
          </a:xfrm>
        </p:spPr>
        <p:txBody>
          <a:bodyPr anchor="b">
            <a:noAutofit/>
          </a:bodyPr>
          <a:lstStyle>
            <a:lvl1pPr marL="0" indent="0">
              <a:buFontTx/>
              <a:buNone/>
              <a:defRPr sz="2835">
                <a:solidFill>
                  <a:schemeClr val="accent1"/>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294141" y="12240331"/>
            <a:ext cx="7785638"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9E7F1EE6-B3A3-4027-878C-CFD55F4A1D94}"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1150778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E7F1EE6-B3A3-4027-878C-CFD55F4A1D94}"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3707476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4076" y="1482103"/>
            <a:ext cx="1956018" cy="12481795"/>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294142" y="1482103"/>
            <a:ext cx="5570368" cy="1248179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E7F1EE6-B3A3-4027-878C-CFD55F4A1D94}"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230176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297432" y="1474316"/>
            <a:ext cx="7782348" cy="3025806"/>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294141" y="5040136"/>
            <a:ext cx="7785638" cy="892375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E7F1EE6-B3A3-4027-878C-CFD55F4A1D94}"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1177964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294141" y="4900673"/>
            <a:ext cx="7785638" cy="3469700"/>
          </a:xfrm>
        </p:spPr>
        <p:txBody>
          <a:bodyPr anchor="b"/>
          <a:lstStyle>
            <a:lvl1pPr algn="l">
              <a:defRPr sz="4724"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8460229"/>
            <a:ext cx="7785638" cy="2032496"/>
          </a:xfrm>
        </p:spPr>
        <p:txBody>
          <a:bodyPr anchor="t"/>
          <a:lstStyle>
            <a:lvl1pPr marL="0" indent="0" algn="l">
              <a:buNone/>
              <a:defRPr sz="2362">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E7F1EE6-B3A3-4027-878C-CFD55F4A1D94}"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3152082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294142" y="5047474"/>
            <a:ext cx="3776529" cy="8899604"/>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03768" y="5047474"/>
            <a:ext cx="3776011" cy="8899604"/>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E7F1EE6-B3A3-4027-878C-CFD55F4A1D94}"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603799" y="1860956"/>
            <a:ext cx="690904" cy="862523"/>
          </a:xfrm>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1679562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675554" y="5259888"/>
            <a:ext cx="3395118" cy="1361286"/>
          </a:xfrm>
        </p:spPr>
        <p:txBody>
          <a:bodyPr anchor="b">
            <a:noAutofit/>
          </a:bodyPr>
          <a:lstStyle>
            <a:lvl1pPr marL="0" indent="0">
              <a:buNone/>
              <a:defRPr sz="2835" b="0"/>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Editar el estilo de texto del patrón</a:t>
            </a:r>
          </a:p>
        </p:txBody>
      </p:sp>
      <p:sp>
        <p:nvSpPr>
          <p:cNvPr id="4" name="Content Placeholder 3"/>
          <p:cNvSpPr>
            <a:spLocks noGrp="1"/>
          </p:cNvSpPr>
          <p:nvPr>
            <p:ph sz="half" idx="2"/>
          </p:nvPr>
        </p:nvSpPr>
        <p:spPr>
          <a:xfrm>
            <a:off x="2294140" y="6621175"/>
            <a:ext cx="3776530" cy="7336505"/>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680351" y="5252263"/>
            <a:ext cx="3393515" cy="1361286"/>
          </a:xfrm>
        </p:spPr>
        <p:txBody>
          <a:bodyPr anchor="b">
            <a:noAutofit/>
          </a:bodyPr>
          <a:lstStyle>
            <a:lvl1pPr marL="0" indent="0">
              <a:buNone/>
              <a:defRPr sz="2835" b="0"/>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Editar el estilo de texto del patrón</a:t>
            </a:r>
          </a:p>
        </p:txBody>
      </p:sp>
      <p:sp>
        <p:nvSpPr>
          <p:cNvPr id="6" name="Content Placeholder 5"/>
          <p:cNvSpPr>
            <a:spLocks noGrp="1"/>
          </p:cNvSpPr>
          <p:nvPr>
            <p:ph sz="quarter" idx="4"/>
          </p:nvPr>
        </p:nvSpPr>
        <p:spPr>
          <a:xfrm>
            <a:off x="6299525" y="6613550"/>
            <a:ext cx="3774342" cy="7336505"/>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E7F1EE6-B3A3-4027-878C-CFD55F4A1D94}" type="datetimeFigureOut">
              <a:rPr lang="es-MX" smtClean="0"/>
              <a:t>13/04/2021</a:t>
            </a:fld>
            <a:endParaRPr lang="es-MX"/>
          </a:p>
        </p:txBody>
      </p:sp>
      <p:sp>
        <p:nvSpPr>
          <p:cNvPr id="8" name="Footer Placeholder 7"/>
          <p:cNvSpPr>
            <a:spLocks noGrp="1"/>
          </p:cNvSpPr>
          <p:nvPr>
            <p:ph type="ftr" sz="quarter" idx="11"/>
          </p:nvPr>
        </p:nvSpPr>
        <p:spPr/>
        <p:txBody>
          <a:bodyPr/>
          <a:lstStyle/>
          <a:p>
            <a:endParaRPr lang="es-MX"/>
          </a:p>
        </p:txBody>
      </p:sp>
      <p:sp>
        <p:nvSpPr>
          <p:cNvPr id="11"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603799" y="1860956"/>
            <a:ext cx="690904" cy="862523"/>
          </a:xfrm>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104607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2297430" y="1474316"/>
            <a:ext cx="7782349" cy="3025806"/>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E7F1EE6-B3A3-4027-878C-CFD55F4A1D94}" type="datetimeFigureOut">
              <a:rPr lang="es-MX" smtClean="0"/>
              <a:t>13/04/2021</a:t>
            </a:fld>
            <a:endParaRPr lang="es-MX"/>
          </a:p>
        </p:txBody>
      </p:sp>
      <p:sp>
        <p:nvSpPr>
          <p:cNvPr id="4" name="Footer Placeholder 3"/>
          <p:cNvSpPr>
            <a:spLocks noGrp="1"/>
          </p:cNvSpPr>
          <p:nvPr>
            <p:ph type="ftr" sz="quarter" idx="11"/>
          </p:nvPr>
        </p:nvSpPr>
        <p:spPr/>
        <p:txBody>
          <a:bodyPr/>
          <a:lstStyle/>
          <a:p>
            <a:endParaRPr lang="es-MX"/>
          </a:p>
        </p:txBody>
      </p:sp>
      <p:sp>
        <p:nvSpPr>
          <p:cNvPr id="8"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2929936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7F1EE6-B3A3-4027-878C-CFD55F4A1D94}" type="datetimeFigureOut">
              <a:rPr lang="es-MX" smtClean="0"/>
              <a:t>13/04/2021</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3749381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94140" y="1053780"/>
            <a:ext cx="3105740" cy="2306311"/>
          </a:xfrm>
        </p:spPr>
        <p:txBody>
          <a:bodyPr anchor="b"/>
          <a:lstStyle>
            <a:lvl1pPr algn="l">
              <a:defRPr sz="2362"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602429" y="1053783"/>
            <a:ext cx="4477350" cy="12791597"/>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294140" y="3776353"/>
            <a:ext cx="3105740" cy="10069019"/>
          </a:xfrm>
        </p:spPr>
        <p:txBody>
          <a:bodyPr/>
          <a:lstStyle>
            <a:lvl1pPr marL="0" indent="0">
              <a:buNone/>
              <a:defRPr sz="1654"/>
            </a:lvl1pPr>
            <a:lvl2pPr marL="539999" indent="0">
              <a:buNone/>
              <a:defRPr sz="1417"/>
            </a:lvl2pPr>
            <a:lvl3pPr marL="1079998" indent="0">
              <a:buNone/>
              <a:defRPr sz="1181"/>
            </a:lvl3pPr>
            <a:lvl4pPr marL="1619997" indent="0">
              <a:buNone/>
              <a:defRPr sz="1063"/>
            </a:lvl4pPr>
            <a:lvl5pPr marL="2159996" indent="0">
              <a:buNone/>
              <a:defRPr sz="1063"/>
            </a:lvl5pPr>
            <a:lvl6pPr marL="2699995" indent="0">
              <a:buNone/>
              <a:defRPr sz="1063"/>
            </a:lvl6pPr>
            <a:lvl7pPr marL="3239994" indent="0">
              <a:buNone/>
              <a:defRPr sz="1063"/>
            </a:lvl7pPr>
            <a:lvl8pPr marL="3779992" indent="0">
              <a:buNone/>
              <a:defRPr sz="1063"/>
            </a:lvl8pPr>
            <a:lvl9pPr marL="4319991" indent="0">
              <a:buNone/>
              <a:defRPr sz="1063"/>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E7F1EE6-B3A3-4027-878C-CFD55F4A1D94}"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1222695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94141" y="11340307"/>
            <a:ext cx="7785638" cy="1338787"/>
          </a:xfrm>
        </p:spPr>
        <p:txBody>
          <a:bodyPr anchor="b">
            <a:normAutofit/>
          </a:bodyPr>
          <a:lstStyle>
            <a:lvl1pPr algn="l">
              <a:defRPr sz="2835"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294141" y="1499958"/>
            <a:ext cx="7785638" cy="9106475"/>
          </a:xfrm>
        </p:spPr>
        <p:txBody>
          <a:bodyPr anchor="t">
            <a:normAutofit/>
          </a:bodyPr>
          <a:lstStyle>
            <a:lvl1pPr marL="0" indent="0" algn="ctr">
              <a:buNone/>
              <a:defRPr sz="1890"/>
            </a:lvl1pPr>
            <a:lvl2pPr marL="539999" indent="0">
              <a:buNone/>
              <a:defRPr sz="1890"/>
            </a:lvl2pPr>
            <a:lvl3pPr marL="1079998" indent="0">
              <a:buNone/>
              <a:defRPr sz="1890"/>
            </a:lvl3pPr>
            <a:lvl4pPr marL="1619997" indent="0">
              <a:buNone/>
              <a:defRPr sz="1890"/>
            </a:lvl4pPr>
            <a:lvl5pPr marL="2159996" indent="0">
              <a:buNone/>
              <a:defRPr sz="1890"/>
            </a:lvl5pPr>
            <a:lvl6pPr marL="2699995" indent="0">
              <a:buNone/>
              <a:defRPr sz="1890"/>
            </a:lvl6pPr>
            <a:lvl7pPr marL="3239994" indent="0">
              <a:buNone/>
              <a:defRPr sz="1890"/>
            </a:lvl7pPr>
            <a:lvl8pPr marL="3779992" indent="0">
              <a:buNone/>
              <a:defRPr sz="1890"/>
            </a:lvl8pPr>
            <a:lvl9pPr marL="4319991" indent="0">
              <a:buNone/>
              <a:defRPr sz="189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294141" y="12679094"/>
            <a:ext cx="7785638" cy="1166280"/>
          </a:xfrm>
        </p:spPr>
        <p:txBody>
          <a:bodyPr>
            <a:normAutofit/>
          </a:bodyPr>
          <a:lstStyle>
            <a:lvl1pPr marL="0" indent="0">
              <a:buNone/>
              <a:defRPr sz="1417"/>
            </a:lvl1pPr>
            <a:lvl2pPr marL="539999" indent="0">
              <a:buNone/>
              <a:defRPr sz="1417"/>
            </a:lvl2pPr>
            <a:lvl3pPr marL="1079998" indent="0">
              <a:buNone/>
              <a:defRPr sz="1181"/>
            </a:lvl3pPr>
            <a:lvl4pPr marL="1619997" indent="0">
              <a:buNone/>
              <a:defRPr sz="1063"/>
            </a:lvl4pPr>
            <a:lvl5pPr marL="2159996" indent="0">
              <a:buNone/>
              <a:defRPr sz="1063"/>
            </a:lvl5pPr>
            <a:lvl6pPr marL="2699995" indent="0">
              <a:buNone/>
              <a:defRPr sz="1063"/>
            </a:lvl6pPr>
            <a:lvl7pPr marL="3239994" indent="0">
              <a:buNone/>
              <a:defRPr sz="1063"/>
            </a:lvl7pPr>
            <a:lvl8pPr marL="3779992" indent="0">
              <a:buNone/>
              <a:defRPr sz="1063"/>
            </a:lvl8pPr>
            <a:lvl9pPr marL="4319991" indent="0">
              <a:buNone/>
              <a:defRPr sz="1063"/>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E7F1EE6-B3A3-4027-878C-CFD55F4A1D94}"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B14246CE-39F1-4B83-9FDE-EFD80A09DE87}" type="slidenum">
              <a:rPr lang="es-MX" smtClean="0"/>
              <a:t>‹Nº›</a:t>
            </a:fld>
            <a:endParaRPr lang="es-MX"/>
          </a:p>
        </p:txBody>
      </p:sp>
    </p:spTree>
    <p:extLst>
      <p:ext uri="{BB962C8B-B14F-4D97-AF65-F5344CB8AC3E}">
        <p14:creationId xmlns:p14="http://schemas.microsoft.com/office/powerpoint/2010/main" val="2116537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540015"/>
            <a:ext cx="2339949" cy="15682222"/>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4119" y="673"/>
            <a:ext cx="2305782" cy="16188551"/>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15995" cy="162004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297430" y="1474316"/>
            <a:ext cx="7782349" cy="3025806"/>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5040136"/>
            <a:ext cx="7785638" cy="918024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179799" y="14492729"/>
            <a:ext cx="905153" cy="874443"/>
          </a:xfrm>
          <a:prstGeom prst="rect">
            <a:avLst/>
          </a:prstGeom>
        </p:spPr>
        <p:txBody>
          <a:bodyPr vert="horz" lIns="91440" tIns="45720" rIns="91440" bIns="45720" rtlCol="0" anchor="ctr"/>
          <a:lstStyle>
            <a:lvl1pPr algn="r">
              <a:defRPr sz="1063">
                <a:solidFill>
                  <a:schemeClr val="tx1">
                    <a:tint val="75000"/>
                  </a:schemeClr>
                </a:solidFill>
              </a:defRPr>
            </a:lvl1pPr>
          </a:lstStyle>
          <a:p>
            <a:fld id="{9E7F1EE6-B3A3-4027-878C-CFD55F4A1D94}" type="datetimeFigureOut">
              <a:rPr lang="es-MX" smtClean="0"/>
              <a:t>13/04/2021</a:t>
            </a:fld>
            <a:endParaRPr lang="es-MX"/>
          </a:p>
        </p:txBody>
      </p:sp>
      <p:sp>
        <p:nvSpPr>
          <p:cNvPr id="5" name="Footer Placeholder 4"/>
          <p:cNvSpPr>
            <a:spLocks noGrp="1"/>
          </p:cNvSpPr>
          <p:nvPr>
            <p:ph type="ftr" sz="quarter" idx="3"/>
          </p:nvPr>
        </p:nvSpPr>
        <p:spPr>
          <a:xfrm>
            <a:off x="2294141" y="14494430"/>
            <a:ext cx="6751609" cy="862523"/>
          </a:xfrm>
          <a:prstGeom prst="rect">
            <a:avLst/>
          </a:prstGeom>
        </p:spPr>
        <p:txBody>
          <a:bodyPr vert="horz" lIns="91440" tIns="45720" rIns="91440" bIns="45720" rtlCol="0" anchor="ctr"/>
          <a:lstStyle>
            <a:lvl1pPr algn="l">
              <a:defRPr sz="1063">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603799" y="1860956"/>
            <a:ext cx="690904" cy="862523"/>
          </a:xfrm>
          <a:prstGeom prst="rect">
            <a:avLst/>
          </a:prstGeom>
        </p:spPr>
        <p:txBody>
          <a:bodyPr vert="horz" lIns="91440" tIns="45720" rIns="91440" bIns="45720" rtlCol="0" anchor="ctr"/>
          <a:lstStyle>
            <a:lvl1pPr algn="r">
              <a:defRPr sz="2362">
                <a:solidFill>
                  <a:srgbClr val="FEFFFF"/>
                </a:solidFill>
              </a:defRPr>
            </a:lvl1pPr>
          </a:lstStyle>
          <a:p>
            <a:fld id="{B14246CE-39F1-4B83-9FDE-EFD80A09DE87}" type="slidenum">
              <a:rPr lang="es-MX" smtClean="0"/>
              <a:t>‹Nº›</a:t>
            </a:fld>
            <a:endParaRPr lang="es-MX"/>
          </a:p>
        </p:txBody>
      </p:sp>
    </p:spTree>
    <p:extLst>
      <p:ext uri="{BB962C8B-B14F-4D97-AF65-F5344CB8AC3E}">
        <p14:creationId xmlns:p14="http://schemas.microsoft.com/office/powerpoint/2010/main" val="144910371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539999" rtl="0" eaLnBrk="1" latinLnBrk="0" hangingPunct="1">
        <a:spcBef>
          <a:spcPct val="0"/>
        </a:spcBef>
        <a:buNone/>
        <a:defRPr sz="4252"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04999" indent="-404999" algn="l" defTabSz="539999" rtl="0" eaLnBrk="1" latinLnBrk="0" hangingPunct="1">
        <a:spcBef>
          <a:spcPts val="1181"/>
        </a:spcBef>
        <a:spcAft>
          <a:spcPts val="0"/>
        </a:spcAft>
        <a:buClr>
          <a:schemeClr val="accent1"/>
        </a:buClr>
        <a:buFont typeface="Wingdings 3" charset="2"/>
        <a:buChar char=""/>
        <a:defRPr sz="2126" kern="1200">
          <a:solidFill>
            <a:schemeClr val="tx1">
              <a:lumMod val="75000"/>
              <a:lumOff val="25000"/>
            </a:schemeClr>
          </a:solidFill>
          <a:latin typeface="+mn-lt"/>
          <a:ea typeface="+mn-ea"/>
          <a:cs typeface="+mn-cs"/>
        </a:defRPr>
      </a:lvl1pPr>
      <a:lvl2pPr marL="877498" indent="-337499" algn="l" defTabSz="539999" rtl="0" eaLnBrk="1" latinLnBrk="0" hangingPunct="1">
        <a:spcBef>
          <a:spcPts val="1181"/>
        </a:spcBef>
        <a:spcAft>
          <a:spcPts val="0"/>
        </a:spcAft>
        <a:buClr>
          <a:schemeClr val="accent1"/>
        </a:buClr>
        <a:buFont typeface="Wingdings 3" charset="2"/>
        <a:buChar char=""/>
        <a:defRPr sz="1890" kern="1200">
          <a:solidFill>
            <a:schemeClr val="tx1">
              <a:lumMod val="75000"/>
              <a:lumOff val="25000"/>
            </a:schemeClr>
          </a:solidFill>
          <a:latin typeface="+mn-lt"/>
          <a:ea typeface="+mn-ea"/>
          <a:cs typeface="+mn-cs"/>
        </a:defRPr>
      </a:lvl2pPr>
      <a:lvl3pPr marL="1349997" indent="-269999" algn="l" defTabSz="539999" rtl="0" eaLnBrk="1" latinLnBrk="0" hangingPunct="1">
        <a:spcBef>
          <a:spcPts val="1181"/>
        </a:spcBef>
        <a:spcAft>
          <a:spcPts val="0"/>
        </a:spcAft>
        <a:buClr>
          <a:schemeClr val="accent1"/>
        </a:buClr>
        <a:buFont typeface="Wingdings 3" charset="2"/>
        <a:buChar char=""/>
        <a:defRPr sz="1654" kern="1200">
          <a:solidFill>
            <a:schemeClr val="tx1">
              <a:lumMod val="75000"/>
              <a:lumOff val="25000"/>
            </a:schemeClr>
          </a:solidFill>
          <a:latin typeface="+mn-lt"/>
          <a:ea typeface="+mn-ea"/>
          <a:cs typeface="+mn-cs"/>
        </a:defRPr>
      </a:lvl3pPr>
      <a:lvl4pPr marL="1889996"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4pPr>
      <a:lvl5pPr marL="2429995"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5pPr>
      <a:lvl6pPr marL="2969994"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6pPr>
      <a:lvl7pPr marL="3509993"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7pPr>
      <a:lvl8pPr marL="4049992"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8pPr>
      <a:lvl9pPr marL="4589991"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9pPr>
    </p:bodyStyle>
    <p:otherStyle>
      <a:defPPr>
        <a:defRPr lang="en-US"/>
      </a:defPPr>
      <a:lvl1pPr marL="0" algn="l" defTabSz="539999" rtl="0" eaLnBrk="1" latinLnBrk="0" hangingPunct="1">
        <a:defRPr sz="2126" kern="1200">
          <a:solidFill>
            <a:schemeClr val="tx1"/>
          </a:solidFill>
          <a:latin typeface="+mn-lt"/>
          <a:ea typeface="+mn-ea"/>
          <a:cs typeface="+mn-cs"/>
        </a:defRPr>
      </a:lvl1pPr>
      <a:lvl2pPr marL="539999" algn="l" defTabSz="539999" rtl="0" eaLnBrk="1" latinLnBrk="0" hangingPunct="1">
        <a:defRPr sz="2126" kern="1200">
          <a:solidFill>
            <a:schemeClr val="tx1"/>
          </a:solidFill>
          <a:latin typeface="+mn-lt"/>
          <a:ea typeface="+mn-ea"/>
          <a:cs typeface="+mn-cs"/>
        </a:defRPr>
      </a:lvl2pPr>
      <a:lvl3pPr marL="1079998" algn="l" defTabSz="539999" rtl="0" eaLnBrk="1" latinLnBrk="0" hangingPunct="1">
        <a:defRPr sz="2126" kern="1200">
          <a:solidFill>
            <a:schemeClr val="tx1"/>
          </a:solidFill>
          <a:latin typeface="+mn-lt"/>
          <a:ea typeface="+mn-ea"/>
          <a:cs typeface="+mn-cs"/>
        </a:defRPr>
      </a:lvl3pPr>
      <a:lvl4pPr marL="1619997" algn="l" defTabSz="539999" rtl="0" eaLnBrk="1" latinLnBrk="0" hangingPunct="1">
        <a:defRPr sz="2126" kern="1200">
          <a:solidFill>
            <a:schemeClr val="tx1"/>
          </a:solidFill>
          <a:latin typeface="+mn-lt"/>
          <a:ea typeface="+mn-ea"/>
          <a:cs typeface="+mn-cs"/>
        </a:defRPr>
      </a:lvl4pPr>
      <a:lvl5pPr marL="2159996" algn="l" defTabSz="539999" rtl="0" eaLnBrk="1" latinLnBrk="0" hangingPunct="1">
        <a:defRPr sz="2126" kern="1200">
          <a:solidFill>
            <a:schemeClr val="tx1"/>
          </a:solidFill>
          <a:latin typeface="+mn-lt"/>
          <a:ea typeface="+mn-ea"/>
          <a:cs typeface="+mn-cs"/>
        </a:defRPr>
      </a:lvl5pPr>
      <a:lvl6pPr marL="2699995" algn="l" defTabSz="539999" rtl="0" eaLnBrk="1" latinLnBrk="0" hangingPunct="1">
        <a:defRPr sz="2126" kern="1200">
          <a:solidFill>
            <a:schemeClr val="tx1"/>
          </a:solidFill>
          <a:latin typeface="+mn-lt"/>
          <a:ea typeface="+mn-ea"/>
          <a:cs typeface="+mn-cs"/>
        </a:defRPr>
      </a:lvl6pPr>
      <a:lvl7pPr marL="3239994" algn="l" defTabSz="539999" rtl="0" eaLnBrk="1" latinLnBrk="0" hangingPunct="1">
        <a:defRPr sz="2126" kern="1200">
          <a:solidFill>
            <a:schemeClr val="tx1"/>
          </a:solidFill>
          <a:latin typeface="+mn-lt"/>
          <a:ea typeface="+mn-ea"/>
          <a:cs typeface="+mn-cs"/>
        </a:defRPr>
      </a:lvl7pPr>
      <a:lvl8pPr marL="3779992" algn="l" defTabSz="539999" rtl="0" eaLnBrk="1" latinLnBrk="0" hangingPunct="1">
        <a:defRPr sz="2126" kern="1200">
          <a:solidFill>
            <a:schemeClr val="tx1"/>
          </a:solidFill>
          <a:latin typeface="+mn-lt"/>
          <a:ea typeface="+mn-ea"/>
          <a:cs typeface="+mn-cs"/>
        </a:defRPr>
      </a:lvl8pPr>
      <a:lvl9pPr marL="4319991" algn="l" defTabSz="539999"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978688" y="11375706"/>
            <a:ext cx="7300428" cy="4369715"/>
          </a:xfrm>
        </p:spPr>
        <p:txBody>
          <a:bodyPr>
            <a:noAutofit/>
          </a:bodyPr>
          <a:lstStyle/>
          <a:p>
            <a:pPr algn="ctr"/>
            <a:r>
              <a:rPr lang="es-MX" sz="7200" dirty="0" smtClean="0">
                <a:latin typeface="Ink Free" panose="03080402000500000000" pitchFamily="66" charset="0"/>
              </a:rPr>
              <a:t>Diario de campo de la alumna practicante</a:t>
            </a:r>
            <a:br>
              <a:rPr lang="es-MX" sz="7200" dirty="0" smtClean="0">
                <a:latin typeface="Ink Free" panose="03080402000500000000" pitchFamily="66" charset="0"/>
              </a:rPr>
            </a:br>
            <a:r>
              <a:rPr lang="es-MX" sz="7200" dirty="0" smtClean="0">
                <a:latin typeface="Ink Free" panose="03080402000500000000" pitchFamily="66" charset="0"/>
              </a:rPr>
              <a:t/>
            </a:r>
            <a:br>
              <a:rPr lang="es-MX" sz="7200" dirty="0" smtClean="0">
                <a:latin typeface="Ink Free" panose="03080402000500000000" pitchFamily="66" charset="0"/>
              </a:rPr>
            </a:br>
            <a:r>
              <a:rPr lang="es-MX" sz="7200" dirty="0">
                <a:latin typeface="Ink Free" panose="03080402000500000000" pitchFamily="66" charset="0"/>
              </a:rPr>
              <a:t/>
            </a:r>
            <a:br>
              <a:rPr lang="es-MX" sz="7200" dirty="0">
                <a:latin typeface="Ink Free" panose="03080402000500000000" pitchFamily="66" charset="0"/>
              </a:rPr>
            </a:br>
            <a:r>
              <a:rPr lang="es-MX" sz="7200" dirty="0">
                <a:latin typeface="Ink Free" panose="03080402000500000000" pitchFamily="66" charset="0"/>
              </a:rPr>
              <a:t/>
            </a:r>
            <a:br>
              <a:rPr lang="es-MX" sz="7200" dirty="0">
                <a:latin typeface="Ink Free" panose="03080402000500000000" pitchFamily="66" charset="0"/>
              </a:rPr>
            </a:br>
            <a:r>
              <a:rPr lang="es-MX" sz="4800" dirty="0">
                <a:latin typeface="Ink Free" panose="03080402000500000000" pitchFamily="66" charset="0"/>
              </a:rPr>
              <a:t>Jardín de niños “Eutimio Alberto Cuellar </a:t>
            </a:r>
            <a:r>
              <a:rPr lang="es-MX" sz="4800" dirty="0">
                <a:latin typeface="Ink Free" panose="03080402000500000000" pitchFamily="66" charset="0"/>
              </a:rPr>
              <a:t>Goribar</a:t>
            </a:r>
            <a:r>
              <a:rPr lang="es-MX" sz="4800" dirty="0">
                <a:latin typeface="Ink Free" panose="03080402000500000000" pitchFamily="66" charset="0"/>
              </a:rPr>
              <a:t>” </a:t>
            </a:r>
            <a:br>
              <a:rPr lang="es-MX" sz="4800" dirty="0">
                <a:latin typeface="Ink Free" panose="03080402000500000000" pitchFamily="66" charset="0"/>
              </a:rPr>
            </a:br>
            <a:r>
              <a:rPr lang="es-MX" sz="4800" u="sng" dirty="0">
                <a:latin typeface="Ink Free" panose="03080402000500000000" pitchFamily="66" charset="0"/>
              </a:rPr>
              <a:t>2°A</a:t>
            </a:r>
            <a:r>
              <a:rPr lang="es-MX" sz="4800" dirty="0">
                <a:latin typeface="Ink Free" panose="03080402000500000000" pitchFamily="66" charset="0"/>
              </a:rPr>
              <a:t> </a:t>
            </a:r>
            <a:br>
              <a:rPr lang="es-MX" sz="4800" dirty="0">
                <a:latin typeface="Ink Free" panose="03080402000500000000" pitchFamily="66" charset="0"/>
              </a:rPr>
            </a:br>
            <a:r>
              <a:rPr lang="es-MX" sz="4800" dirty="0">
                <a:latin typeface="Ink Free" panose="03080402000500000000" pitchFamily="66" charset="0"/>
              </a:rPr>
              <a:t>Nombre de la alumna </a:t>
            </a:r>
            <a:r>
              <a:rPr lang="es-MX" sz="4800" dirty="0" smtClean="0">
                <a:latin typeface="Ink Free" panose="03080402000500000000" pitchFamily="66" charset="0"/>
              </a:rPr>
              <a:t>practicante:</a:t>
            </a:r>
            <a:r>
              <a:rPr lang="es-MX" sz="4800" dirty="0">
                <a:latin typeface="Ink Free" panose="03080402000500000000" pitchFamily="66" charset="0"/>
              </a:rPr>
              <a:t/>
            </a:r>
            <a:br>
              <a:rPr lang="es-MX" sz="4800" dirty="0">
                <a:latin typeface="Ink Free" panose="03080402000500000000" pitchFamily="66" charset="0"/>
              </a:rPr>
            </a:br>
            <a:r>
              <a:rPr lang="es-MX" sz="4800" dirty="0">
                <a:latin typeface="Ink Free" panose="03080402000500000000" pitchFamily="66" charset="0"/>
              </a:rPr>
              <a:t>Diana </a:t>
            </a:r>
            <a:r>
              <a:rPr lang="es-MX" sz="4800" dirty="0">
                <a:latin typeface="Ink Free" panose="03080402000500000000" pitchFamily="66" charset="0"/>
              </a:rPr>
              <a:t>Sofia</a:t>
            </a:r>
            <a:r>
              <a:rPr lang="es-MX" sz="4800" dirty="0">
                <a:latin typeface="Ink Free" panose="03080402000500000000" pitchFamily="66" charset="0"/>
              </a:rPr>
              <a:t> Gutierrez Zapata  </a:t>
            </a:r>
            <a:endParaRPr lang="es-MX" sz="13800" dirty="0">
              <a:latin typeface="Ink Free" panose="03080402000500000000" pitchFamily="66" charset="0"/>
            </a:endParaRPr>
          </a:p>
        </p:txBody>
      </p:sp>
      <p:pic>
        <p:nvPicPr>
          <p:cNvPr id="4" name="Imagen 3"/>
          <p:cNvPicPr>
            <a:picLocks noChangeAspect="1"/>
          </p:cNvPicPr>
          <p:nvPr/>
        </p:nvPicPr>
        <p:blipFill rotWithShape="1">
          <a:blip r:embed="rId2"/>
          <a:srcRect l="21848" t="21557" r="20659" b="17183"/>
          <a:stretch/>
        </p:blipFill>
        <p:spPr>
          <a:xfrm>
            <a:off x="2018862" y="536027"/>
            <a:ext cx="6526048" cy="3114003"/>
          </a:xfrm>
          <a:prstGeom prst="rect">
            <a:avLst/>
          </a:prstGeom>
        </p:spPr>
      </p:pic>
      <p:pic>
        <p:nvPicPr>
          <p:cNvPr id="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639" y="8360163"/>
            <a:ext cx="3746446" cy="66170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2874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054789" y="2057400"/>
            <a:ext cx="8519115" cy="13610581"/>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588277" y="839727"/>
            <a:ext cx="3523400" cy="549381"/>
          </a:xfrm>
          <a:prstGeom prst="rect">
            <a:avLst/>
          </a:prstGeom>
        </p:spPr>
        <p:txBody>
          <a:bodyPr wrap="none">
            <a:spAutoFit/>
          </a:bodyPr>
          <a:lstStyle/>
          <a:p>
            <a:pPr marL="303119" indent="-303119">
              <a:buFont typeface="Wingdings" panose="05000000000000000000" pitchFamily="2" charset="2"/>
              <a:buChar char="Ø"/>
            </a:pPr>
            <a:r>
              <a:rPr lang="es-MX" sz="2970" dirty="0">
                <a:solidFill>
                  <a:schemeClr val="accent1"/>
                </a:solidFill>
                <a:latin typeface="Ink Free" panose="03080402000500000000" pitchFamily="66" charset="0"/>
              </a:rPr>
              <a:t>Diario de la alumna</a:t>
            </a:r>
            <a:endParaRPr lang="es-MX" sz="2970" dirty="0">
              <a:solidFill>
                <a:schemeClr val="accent1"/>
              </a:solidFill>
            </a:endParaRPr>
          </a:p>
        </p:txBody>
      </p:sp>
      <p:sp>
        <p:nvSpPr>
          <p:cNvPr id="5" name="CuadroTexto 4"/>
          <p:cNvSpPr txBox="1"/>
          <p:nvPr/>
        </p:nvSpPr>
        <p:spPr>
          <a:xfrm>
            <a:off x="927280" y="1794999"/>
            <a:ext cx="3485948" cy="1499385"/>
          </a:xfrm>
          <a:prstGeom prst="rect">
            <a:avLst/>
          </a:prstGeom>
          <a:solidFill>
            <a:schemeClr val="bg2">
              <a:lumMod val="90000"/>
            </a:schemeClr>
          </a:solidFill>
        </p:spPr>
        <p:txBody>
          <a:bodyPr wrap="square" rtlCol="0">
            <a:spAutoFit/>
          </a:bodyPr>
          <a:lstStyle/>
          <a:p>
            <a:pPr algn="ctr"/>
            <a:r>
              <a:rPr lang="es-MX" sz="1916" dirty="0">
                <a:latin typeface="Ink Free" panose="03080402000500000000" pitchFamily="66" charset="0"/>
              </a:rPr>
              <a:t>Jardín de niños “Eutimio Alberto Cuellar Goribar” </a:t>
            </a:r>
          </a:p>
          <a:p>
            <a:pPr algn="ctr"/>
            <a:r>
              <a:rPr lang="es-MX" sz="1916" u="sng" dirty="0">
                <a:latin typeface="Ink Free" panose="03080402000500000000" pitchFamily="66" charset="0"/>
              </a:rPr>
              <a:t>2°A</a:t>
            </a:r>
            <a:r>
              <a:rPr lang="es-MX" sz="1698" dirty="0">
                <a:latin typeface="Ink Free" panose="03080402000500000000" pitchFamily="66" charset="0"/>
              </a:rPr>
              <a:t> </a:t>
            </a:r>
          </a:p>
          <a:p>
            <a:pPr algn="ctr"/>
            <a:r>
              <a:rPr lang="es-MX" sz="1698" dirty="0">
                <a:latin typeface="Ink Free" panose="03080402000500000000" pitchFamily="66" charset="0"/>
              </a:rPr>
              <a:t>Nombre de la educadora practicante</a:t>
            </a:r>
          </a:p>
          <a:p>
            <a:pPr algn="ctr"/>
            <a:r>
              <a:rPr lang="es-MX" sz="1698" dirty="0">
                <a:latin typeface="Ink Free" panose="03080402000500000000" pitchFamily="66" charset="0"/>
              </a:rPr>
              <a:t>Diana Sofia Gutierrez Zapata  </a:t>
            </a:r>
          </a:p>
        </p:txBody>
      </p:sp>
      <p:sp>
        <p:nvSpPr>
          <p:cNvPr id="7" name="CuadroTexto 6"/>
          <p:cNvSpPr txBox="1"/>
          <p:nvPr/>
        </p:nvSpPr>
        <p:spPr>
          <a:xfrm>
            <a:off x="1419368" y="11922665"/>
            <a:ext cx="7448228" cy="3108543"/>
          </a:xfrm>
          <a:prstGeom prst="rect">
            <a:avLst/>
          </a:prstGeom>
          <a:noFill/>
        </p:spPr>
        <p:txBody>
          <a:bodyPr wrap="square" rtlCol="0">
            <a:spAutoFit/>
          </a:bodyPr>
          <a:lstStyle/>
          <a:p>
            <a:pPr algn="ctr"/>
            <a:r>
              <a:rPr lang="es-MX" sz="2800" dirty="0">
                <a:latin typeface="Ink Free" panose="03080402000500000000" pitchFamily="66" charset="0"/>
              </a:rPr>
              <a:t>Los alumnos mandan las evidencias por semana en la recopilación del álbum </a:t>
            </a:r>
          </a:p>
          <a:p>
            <a:pPr algn="ctr"/>
            <a:r>
              <a:rPr lang="es-MX" sz="2800" dirty="0">
                <a:latin typeface="Ink Free" panose="03080402000500000000" pitchFamily="66" charset="0"/>
              </a:rPr>
              <a:t>Los alumnos se dividen en dos grupos para tomar las salas de Facebook y se conectan en días rotativos, se conectaran el </a:t>
            </a:r>
            <a:r>
              <a:rPr lang="es-MX" sz="2800" dirty="0" smtClean="0">
                <a:latin typeface="Ink Free" panose="03080402000500000000" pitchFamily="66" charset="0"/>
              </a:rPr>
              <a:t>jueves </a:t>
            </a:r>
            <a:r>
              <a:rPr lang="es-MX" sz="2800" dirty="0">
                <a:latin typeface="Ink Free" panose="03080402000500000000" pitchFamily="66" charset="0"/>
              </a:rPr>
              <a:t>en un horario de  </a:t>
            </a:r>
            <a:r>
              <a:rPr lang="es-MX" sz="2800" dirty="0">
                <a:latin typeface="Ink Free" panose="03080402000500000000" pitchFamily="66" charset="0"/>
              </a:rPr>
              <a:t>10 y 11 am</a:t>
            </a:r>
            <a:r>
              <a:rPr lang="es-MX" sz="2800" dirty="0">
                <a:latin typeface="Ink Free" panose="03080402000500000000" pitchFamily="66" charset="0"/>
              </a:rPr>
              <a:t>.</a:t>
            </a:r>
          </a:p>
          <a:p>
            <a:endParaRPr lang="es-MX" sz="2800" dirty="0">
              <a:latin typeface="Ink Free" panose="03080402000500000000" pitchFamily="66" charset="0"/>
            </a:endParaRPr>
          </a:p>
        </p:txBody>
      </p:sp>
      <p:pic>
        <p:nvPicPr>
          <p:cNvPr id="8" name="Imagen 7"/>
          <p:cNvPicPr>
            <a:picLocks noChangeAspect="1"/>
          </p:cNvPicPr>
          <p:nvPr/>
        </p:nvPicPr>
        <p:blipFill>
          <a:blip r:embed="rId3"/>
          <a:stretch>
            <a:fillRect/>
          </a:stretch>
        </p:blipFill>
        <p:spPr>
          <a:xfrm>
            <a:off x="2099583" y="10067880"/>
            <a:ext cx="1141343" cy="2787190"/>
          </a:xfrm>
          <a:prstGeom prst="rect">
            <a:avLst/>
          </a:prstGeom>
        </p:spPr>
      </p:pic>
      <p:sp>
        <p:nvSpPr>
          <p:cNvPr id="9" name="CuadroTexto 8"/>
          <p:cNvSpPr txBox="1"/>
          <p:nvPr/>
        </p:nvSpPr>
        <p:spPr>
          <a:xfrm>
            <a:off x="6819785" y="3003686"/>
            <a:ext cx="3004347" cy="461665"/>
          </a:xfrm>
          <a:prstGeom prst="rect">
            <a:avLst/>
          </a:prstGeom>
          <a:noFill/>
        </p:spPr>
        <p:txBody>
          <a:bodyPr wrap="square" rtlCol="0">
            <a:spAutoFit/>
          </a:bodyPr>
          <a:lstStyle/>
          <a:p>
            <a:r>
              <a:rPr lang="es-MX" sz="2400" b="1" dirty="0" smtClean="0">
                <a:latin typeface="Ink Free" panose="03080402000500000000" pitchFamily="66" charset="0"/>
              </a:rPr>
              <a:t>13 de abril de </a:t>
            </a:r>
            <a:r>
              <a:rPr lang="es-MX" sz="2400" b="1" dirty="0">
                <a:latin typeface="Ink Free" panose="03080402000500000000" pitchFamily="66" charset="0"/>
              </a:rPr>
              <a:t>2021</a:t>
            </a:r>
          </a:p>
        </p:txBody>
      </p:sp>
      <p:sp>
        <p:nvSpPr>
          <p:cNvPr id="14" name="Elipse 13"/>
          <p:cNvSpPr/>
          <p:nvPr/>
        </p:nvSpPr>
        <p:spPr>
          <a:xfrm>
            <a:off x="6435738" y="6656506"/>
            <a:ext cx="624225" cy="6402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78"/>
          </a:p>
        </p:txBody>
      </p:sp>
      <p:sp>
        <p:nvSpPr>
          <p:cNvPr id="15" name="Elipse 14"/>
          <p:cNvSpPr/>
          <p:nvPr/>
        </p:nvSpPr>
        <p:spPr>
          <a:xfrm>
            <a:off x="6283329" y="6104292"/>
            <a:ext cx="651520" cy="716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78"/>
          </a:p>
        </p:txBody>
      </p:sp>
      <p:sp>
        <p:nvSpPr>
          <p:cNvPr id="13" name="Elipse 12"/>
          <p:cNvSpPr/>
          <p:nvPr/>
        </p:nvSpPr>
        <p:spPr>
          <a:xfrm>
            <a:off x="8398173" y="4370177"/>
            <a:ext cx="469423" cy="4802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78"/>
          </a:p>
        </p:txBody>
      </p:sp>
      <p:sp>
        <p:nvSpPr>
          <p:cNvPr id="11" name="Elipse 10"/>
          <p:cNvSpPr/>
          <p:nvPr/>
        </p:nvSpPr>
        <p:spPr>
          <a:xfrm>
            <a:off x="7848750" y="4217158"/>
            <a:ext cx="473209" cy="3948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78"/>
          </a:p>
        </p:txBody>
      </p:sp>
    </p:spTree>
    <p:extLst>
      <p:ext uri="{BB962C8B-B14F-4D97-AF65-F5344CB8AC3E}">
        <p14:creationId xmlns:p14="http://schemas.microsoft.com/office/powerpoint/2010/main" val="4212973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60561" y="2159504"/>
            <a:ext cx="8106770" cy="6149440"/>
          </a:xfrm>
          <a:prstGeom prst="rect">
            <a:avLst/>
          </a:prstGeom>
        </p:spPr>
        <p:txBody>
          <a:bodyPr wrap="square">
            <a:spAutoFit/>
          </a:bodyPr>
          <a:lstStyle/>
          <a:p>
            <a:r>
              <a:rPr lang="es-MX" sz="2271" b="1" dirty="0">
                <a:latin typeface="Ink Free" panose="03080402000500000000" pitchFamily="66" charset="0"/>
              </a:rPr>
              <a:t>De la intervención de la clase virtual reflexiona acerca de:</a:t>
            </a:r>
          </a:p>
          <a:p>
            <a:r>
              <a:rPr lang="es-MX" sz="2271" b="1" dirty="0">
                <a:latin typeface="Ink Free" panose="03080402000500000000" pitchFamily="66" charset="0"/>
              </a:rPr>
              <a:t>¿Cómo desarrolle la clase?</a:t>
            </a:r>
          </a:p>
          <a:p>
            <a:r>
              <a:rPr lang="es-ES" sz="2271" dirty="0">
                <a:latin typeface="Ink Free" panose="03080402000500000000" pitchFamily="66" charset="0"/>
              </a:rPr>
              <a:t>El día de hoy se realizo </a:t>
            </a:r>
            <a:r>
              <a:rPr lang="es-ES" sz="2271" dirty="0" smtClean="0">
                <a:latin typeface="Ink Free" panose="03080402000500000000" pitchFamily="66" charset="0"/>
              </a:rPr>
              <a:t>un video en el cual se explico lo que es un hábitat y las características que se tienen en un lugar, así como se observo un video el cual habla sobre los tipos de hábitat así como los animales que existen dentro de el. </a:t>
            </a:r>
          </a:p>
          <a:p>
            <a:r>
              <a:rPr lang="es-ES" sz="2271" dirty="0">
                <a:latin typeface="Ink Free" panose="03080402000500000000" pitchFamily="66" charset="0"/>
              </a:rPr>
              <a:t> </a:t>
            </a:r>
            <a:r>
              <a:rPr lang="es-ES" sz="2271" dirty="0" smtClean="0">
                <a:latin typeface="Ink Free" panose="03080402000500000000" pitchFamily="66" charset="0"/>
              </a:rPr>
              <a:t>como segunda actividad se realizo el juego de mar y tierra en el cual tenían que dar un paso hacia el frente cuando decían mar y tierra hacia atrás. Además de esta actividad se realizo una convocatoria en la cual los alumnos tienen que hacer un dibujo con acuarelas y sin ninguna letra. </a:t>
            </a:r>
            <a:endParaRPr lang="es-MX" sz="2271" dirty="0">
              <a:latin typeface="Ink Free" panose="03080402000500000000" pitchFamily="66" charset="0"/>
            </a:endParaRPr>
          </a:p>
          <a:p>
            <a:r>
              <a:rPr lang="es-ES" sz="2271" dirty="0" smtClean="0">
                <a:latin typeface="Ink Free" panose="03080402000500000000" pitchFamily="66" charset="0"/>
              </a:rPr>
              <a:t>Para terminar se les dio a conocer el valor que se emplea en el mes que es la empatía, así como el cuento sobre este.  </a:t>
            </a:r>
            <a:endParaRPr lang="es-MX" sz="3027" dirty="0">
              <a:latin typeface="Ink Free" panose="03080402000500000000" pitchFamily="66" charset="0"/>
            </a:endParaRPr>
          </a:p>
          <a:p>
            <a:r>
              <a:rPr lang="es-MX" sz="3027" b="1" dirty="0">
                <a:latin typeface="Ink Free" panose="03080402000500000000" pitchFamily="66" charset="0"/>
              </a:rPr>
              <a:t>¿</a:t>
            </a:r>
            <a:r>
              <a:rPr lang="es-MX" sz="2271" b="1" dirty="0">
                <a:latin typeface="Ink Free" panose="03080402000500000000" pitchFamily="66" charset="0"/>
              </a:rPr>
              <a:t>Que mejoras puedo realizar?</a:t>
            </a:r>
          </a:p>
          <a:p>
            <a:r>
              <a:rPr lang="es-ES" sz="2271" dirty="0">
                <a:latin typeface="Ink Free" panose="03080402000500000000" pitchFamily="66" charset="0"/>
              </a:rPr>
              <a:t>Seguir realizando las actividades con materiales que se encuentran en </a:t>
            </a:r>
            <a:r>
              <a:rPr lang="es-ES" sz="2271" dirty="0">
                <a:latin typeface="Ink Free" panose="03080402000500000000" pitchFamily="66" charset="0"/>
              </a:rPr>
              <a:t>casa </a:t>
            </a:r>
            <a:r>
              <a:rPr lang="es-ES" sz="2271" dirty="0" smtClean="0">
                <a:latin typeface="Ink Free" panose="03080402000500000000" pitchFamily="66" charset="0"/>
              </a:rPr>
              <a:t>así </a:t>
            </a:r>
            <a:r>
              <a:rPr lang="es-ES" sz="2271" dirty="0">
                <a:latin typeface="Ink Free" panose="03080402000500000000" pitchFamily="66" charset="0"/>
              </a:rPr>
              <a:t>como realizar las actividades mediante algún juego. </a:t>
            </a:r>
            <a:endParaRPr lang="es-MX" sz="2271" dirty="0">
              <a:latin typeface="Ink Free" panose="03080402000500000000" pitchFamily="66" charset="0"/>
            </a:endParaRPr>
          </a:p>
        </p:txBody>
      </p:sp>
    </p:spTree>
    <p:extLst>
      <p:ext uri="{BB962C8B-B14F-4D97-AF65-F5344CB8AC3E}">
        <p14:creationId xmlns:p14="http://schemas.microsoft.com/office/powerpoint/2010/main" val="1848701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55</TotalTime>
  <Words>285</Words>
  <Application>Microsoft Office PowerPoint</Application>
  <PresentationFormat>Personalizado</PresentationFormat>
  <Paragraphs>16</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Century Gothic</vt:lpstr>
      <vt:lpstr>Ink Free</vt:lpstr>
      <vt:lpstr>Wingdings</vt:lpstr>
      <vt:lpstr>Wingdings 3</vt:lpstr>
      <vt:lpstr>Espiral</vt:lpstr>
      <vt:lpstr>Diario de campo de la alumna practicante    Jardín de niños “Eutimio Alberto Cuellar Goribar”  2°A  Nombre de la alumna practicante: Diana Sofia Gutierrez Zapata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sofi gutierrez</dc:creator>
  <cp:lastModifiedBy>sofi gutierrez</cp:lastModifiedBy>
  <cp:revision>5</cp:revision>
  <dcterms:created xsi:type="dcterms:W3CDTF">2021-04-13T20:12:24Z</dcterms:created>
  <dcterms:modified xsi:type="dcterms:W3CDTF">2021-04-13T21:07:24Z</dcterms:modified>
</cp:coreProperties>
</file>