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720"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14/04/2021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14/04/2021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14/04/2021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14/04/2021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14/04/2021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14/04/2021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14/04/2021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2959"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Jueves 14 de abril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CuadroTexto 20">
            <a:extLst>
              <a:ext uri="{FF2B5EF4-FFF2-40B4-BE49-F238E27FC236}">
                <a16:creationId xmlns:a16="http://schemas.microsoft.com/office/drawing/2014/main" id="{1BEB61F7-3B9D-40FB-A10E-3CC9BD6A3A32}"/>
              </a:ext>
            </a:extLst>
          </p:cNvPr>
          <p:cNvSpPr txBox="1"/>
          <p:nvPr/>
        </p:nvSpPr>
        <p:spPr>
          <a:xfrm>
            <a:off x="6045978" y="5133978"/>
            <a:ext cx="460055"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17</a:t>
            </a:r>
          </a:p>
        </p:txBody>
      </p:sp>
      <p:sp>
        <p:nvSpPr>
          <p:cNvPr id="25" name="CuadroTexto 24">
            <a:extLst>
              <a:ext uri="{FF2B5EF4-FFF2-40B4-BE49-F238E27FC236}">
                <a16:creationId xmlns:a16="http://schemas.microsoft.com/office/drawing/2014/main" id="{6DB2A923-AB78-4635-A983-2CEF71B61FE2}"/>
              </a:ext>
            </a:extLst>
          </p:cNvPr>
          <p:cNvSpPr txBox="1"/>
          <p:nvPr/>
        </p:nvSpPr>
        <p:spPr>
          <a:xfrm>
            <a:off x="197065" y="6540535"/>
            <a:ext cx="6457952" cy="2123658"/>
          </a:xfrm>
          <a:prstGeom prst="rect">
            <a:avLst/>
          </a:prstGeom>
          <a:noFill/>
        </p:spPr>
        <p:txBody>
          <a:bodyPr wrap="square" rtlCol="0">
            <a:spAutoFit/>
          </a:bodyPr>
          <a:lstStyle/>
          <a:p>
            <a:r>
              <a:rPr lang="es-MX" sz="1200" dirty="0">
                <a:solidFill>
                  <a:schemeClr val="bg1">
                    <a:lumMod val="50000"/>
                  </a:schemeClr>
                </a:solidFill>
                <a:latin typeface="Century Gothic" panose="020B0502020202020204" pitchFamily="34" charset="0"/>
                <a:ea typeface="Babe" panose="02000603000000000000" pitchFamily="2" charset="0"/>
              </a:rPr>
              <a:t>En la clase virtual de hoy, la asistencia fue de 15 alumnos.</a:t>
            </a:r>
          </a:p>
          <a:p>
            <a:r>
              <a:rPr lang="es-MX" sz="1200" dirty="0">
                <a:solidFill>
                  <a:schemeClr val="bg1">
                    <a:lumMod val="50000"/>
                  </a:schemeClr>
                </a:solidFill>
                <a:latin typeface="Century Gothic" panose="020B0502020202020204" pitchFamily="34" charset="0"/>
                <a:ea typeface="Babe" panose="02000603000000000000" pitchFamily="2" charset="0"/>
              </a:rPr>
              <a:t>Con la intervención de hoy y la aplicación de las diferentes actividades, considero que sí se favoreció al desarrollo del aprendizaje satisfactoriamente, porque se logró centrar la atención de los alumnos con apoyo del material, participaron todos los niños presentes, en su mayoría lo hizo de manera voluntaria, los demás requirieron de motivación, se percibe el apoyo de los padres durante la clase. Se aplicaron todas las actividades planeadas y se agregó una más, fue una dinámica pequeña que permitió la retroalimentación de lo aprendido. Las indicaciones fueron claras y el vocabulario empleado fue apto de acuerdo a las edades de los estudiantes.</a:t>
            </a:r>
          </a:p>
          <a:p>
            <a:r>
              <a:rPr lang="es-MX" sz="1200" dirty="0">
                <a:solidFill>
                  <a:schemeClr val="bg1">
                    <a:lumMod val="50000"/>
                  </a:schemeClr>
                </a:solidFill>
                <a:latin typeface="Century Gothic" panose="020B0502020202020204" pitchFamily="34" charset="0"/>
                <a:ea typeface="Babe" panose="02000603000000000000" pitchFamily="2" charset="0"/>
              </a:rPr>
              <a:t>La evaluación se realiza mediante cuestionamientos a los alumnos, sobre los sonidos que escuchan.</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Elipse 2">
            <a:extLst>
              <a:ext uri="{FF2B5EF4-FFF2-40B4-BE49-F238E27FC236}">
                <a16:creationId xmlns:a16="http://schemas.microsoft.com/office/drawing/2014/main" id="{55154500-8589-44EE-9BED-E8BCD9228C97}"/>
              </a:ext>
            </a:extLst>
          </p:cNvPr>
          <p:cNvSpPr/>
          <p:nvPr/>
        </p:nvSpPr>
        <p:spPr>
          <a:xfrm>
            <a:off x="2247066" y="2045265"/>
            <a:ext cx="209551"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1" name="Imagen 30">
            <a:extLst>
              <a:ext uri="{FF2B5EF4-FFF2-40B4-BE49-F238E27FC236}">
                <a16:creationId xmlns:a16="http://schemas.microsoft.com/office/drawing/2014/main" id="{829ABCAA-D054-4200-A31D-9304FF46D66E}"/>
              </a:ext>
            </a:extLst>
          </p:cNvPr>
          <p:cNvPicPr>
            <a:picLocks noChangeAspect="1"/>
          </p:cNvPicPr>
          <p:nvPr/>
        </p:nvPicPr>
        <p:blipFill rotWithShape="1">
          <a:blip r:embed="rId3"/>
          <a:srcRect l="8539" t="10442" r="31577" b="13007"/>
          <a:stretch/>
        </p:blipFill>
        <p:spPr>
          <a:xfrm>
            <a:off x="1120735" y="1398320"/>
            <a:ext cx="4941716" cy="3551561"/>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2981</TotalTime>
  <Words>171</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55</cp:revision>
  <dcterms:created xsi:type="dcterms:W3CDTF">2020-10-06T01:28:29Z</dcterms:created>
  <dcterms:modified xsi:type="dcterms:W3CDTF">2021-04-15T04:55:37Z</dcterms:modified>
</cp:coreProperties>
</file>