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999795" y="1440176"/>
            <a:ext cx="5858205" cy="57777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65" y="7352014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="" xmlns:a16="http://schemas.microsoft.com/office/drawing/2014/main" id="{9561DAFE-720D-46A1-B669-8DD1C2A9D497}"/>
              </a:ext>
            </a:extLst>
          </p:cNvPr>
          <p:cNvSpPr/>
          <p:nvPr/>
        </p:nvSpPr>
        <p:spPr>
          <a:xfrm>
            <a:off x="1107060" y="5701384"/>
            <a:ext cx="5566610" cy="4204616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97763" y="5701384"/>
            <a:ext cx="541457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del día de hoy se llevo a cabo por medio de un video en la plataforma de Facebook y editado en la aplicación de inshot el aprendizaje esperado buscaba que el alumno comprendiera la diferencia de ubicación y la forma de hacerlo fue por medio de un juego en el cual los alumnos debían elaborar una mascara o antifaz de su animal favorito con materiales que se tuvieran en casa, una vez elaborada tendrían que desplazarse como el animal elegido lo haría, primero lento y después rápido. </a:t>
            </a:r>
            <a:endParaRPr lang="es-MX" sz="1600" dirty="0" smtClean="0">
              <a:latin typeface="Ink Free" panose="03080402000500000000" pitchFamily="66" charset="0"/>
            </a:endParaRPr>
          </a:p>
          <a:p>
            <a:r>
              <a:rPr lang="es-MX" sz="1600" dirty="0" smtClean="0">
                <a:latin typeface="Ink Free" panose="03080402000500000000" pitchFamily="66" charset="0"/>
              </a:rPr>
              <a:t>¿ 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A la actividad no le veo </a:t>
            </a:r>
            <a:r>
              <a:rPr lang="es-MX" sz="1600" dirty="0" smtClean="0">
                <a:latin typeface="Ink Free" panose="03080402000500000000" pitchFamily="66" charset="0"/>
              </a:rPr>
              <a:t>oportunidad de mejora pero considero que esta actividad hubiera tenido mas beneficio y aprendizaje si fuera en conexión con los alumnos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</a:t>
            </a:r>
            <a:r>
              <a:rPr lang="es-MX" sz="1600" dirty="0" smtClean="0">
                <a:latin typeface="Ink Free" panose="03080402000500000000" pitchFamily="66" charset="0"/>
              </a:rPr>
              <a:t>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evidencias </a:t>
            </a: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356451" y="16585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14/04/2021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781954" y="2395939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6228602" y="2547065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50459" y="33727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4850459" y="35839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3467</TotalTime>
  <Words>187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15</cp:revision>
  <dcterms:created xsi:type="dcterms:W3CDTF">2021-01-13T03:08:37Z</dcterms:created>
  <dcterms:modified xsi:type="dcterms:W3CDTF">2021-04-15T04:33:40Z</dcterms:modified>
</cp:coreProperties>
</file>