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9" d="100"/>
          <a:sy n="49" d="100"/>
        </p:scale>
        <p:origin x="22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14/04/2021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1390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14/04/2021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3252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14/04/2021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30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14/04/2021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4530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14/04/2021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0457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14/04/2021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3969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14/04/2021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4701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14/04/2021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3078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14/04/2021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4668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14/04/2021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9069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14/04/2021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9104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BA87D-F71E-4EB5-A2E9-5AADABC4BBB4}" type="datetimeFigureOut">
              <a:rPr lang="es-MX" smtClean="0"/>
              <a:t>14/04/2021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8023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999795" y="1440176"/>
            <a:ext cx="5858205" cy="577774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119701" y="557146"/>
            <a:ext cx="33265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2800" dirty="0">
                <a:solidFill>
                  <a:schemeClr val="accent1"/>
                </a:solidFill>
                <a:latin typeface="Ink Free" panose="03080402000500000000" pitchFamily="66" charset="0"/>
              </a:rPr>
              <a:t>Diario de la alumna</a:t>
            </a:r>
            <a:endParaRPr lang="es-MX" sz="2800" dirty="0">
              <a:solidFill>
                <a:schemeClr val="accent1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19702" y="1031305"/>
            <a:ext cx="3286177" cy="110799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solidFill>
                  <a:srgbClr val="0070C0"/>
                </a:solidFill>
                <a:latin typeface="Ink Free" panose="03080402000500000000" pitchFamily="66" charset="0"/>
              </a:rPr>
              <a:t>Nombre del jardín de niños </a:t>
            </a:r>
          </a:p>
          <a:p>
            <a:pPr algn="ctr"/>
            <a:r>
              <a:rPr lang="es-MX" sz="1600" b="1" dirty="0">
                <a:solidFill>
                  <a:srgbClr val="0070C0"/>
                </a:solidFill>
                <a:latin typeface="Ink Free" panose="03080402000500000000" pitchFamily="66" charset="0"/>
              </a:rPr>
              <a:t>Grupo que atiende grado y sección </a:t>
            </a:r>
          </a:p>
          <a:p>
            <a:pPr algn="ctr"/>
            <a:r>
              <a:rPr lang="es-MX" sz="1600" b="1" dirty="0">
                <a:solidFill>
                  <a:srgbClr val="0070C0"/>
                </a:solidFill>
                <a:latin typeface="Ink Free" panose="03080402000500000000" pitchFamily="66" charset="0"/>
              </a:rPr>
              <a:t>Nombre de la educadora practicante </a:t>
            </a:r>
          </a:p>
          <a:p>
            <a:pPr algn="ctr"/>
            <a:endParaRPr lang="es-MX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165" y="7352014"/>
            <a:ext cx="1075935" cy="2627464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3743851" y="480202"/>
            <a:ext cx="31914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Ink Free" panose="03080402000500000000" pitchFamily="66" charset="0"/>
              </a:rPr>
              <a:t>La asistencia las jornadas de práctica se corroborara con la actividad de entrega de diario a diario en escuela en red .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="" xmlns:a16="http://schemas.microsoft.com/office/drawing/2014/main" id="{9561DAFE-720D-46A1-B669-8DD1C2A9D497}"/>
              </a:ext>
            </a:extLst>
          </p:cNvPr>
          <p:cNvSpPr/>
          <p:nvPr/>
        </p:nvSpPr>
        <p:spPr>
          <a:xfrm>
            <a:off x="1107060" y="5701384"/>
            <a:ext cx="5566610" cy="4204616"/>
          </a:xfrm>
          <a:prstGeom prst="round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uadroTexto 6"/>
          <p:cNvSpPr txBox="1"/>
          <p:nvPr/>
        </p:nvSpPr>
        <p:spPr>
          <a:xfrm>
            <a:off x="1297763" y="5701384"/>
            <a:ext cx="541457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latin typeface="Ink Free" panose="03080402000500000000" pitchFamily="66" charset="0"/>
              </a:rPr>
              <a:t>¿Cómo desarrolle la clase?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La clase del día de hoy se llevo a cabo por medio de un video en la plataforma de Facebook y editado en la aplicación de inshot el aprendizaje esperado buscaba que el alumno comprendiera la diferencia de ubicación y la forma de hacerlo fue por medio de un juego en el cual los alumnos debían elaborar una mascara o antifaz de su animal favorito con materiales que se tuvieran en casa, una vez elaborada tendrían que desplazarse como el animal elegido lo haría, primero lento y después rápido. </a:t>
            </a:r>
            <a:endParaRPr lang="es-MX" sz="1600" dirty="0" smtClean="0">
              <a:latin typeface="Ink Free" panose="03080402000500000000" pitchFamily="66" charset="0"/>
            </a:endParaRPr>
          </a:p>
          <a:p>
            <a:r>
              <a:rPr lang="es-MX" sz="1600" dirty="0" smtClean="0">
                <a:latin typeface="Ink Free" panose="03080402000500000000" pitchFamily="66" charset="0"/>
              </a:rPr>
              <a:t>¿ que mejoras puedo realizar?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A la actividad no le veo </a:t>
            </a:r>
            <a:r>
              <a:rPr lang="es-MX" sz="1600" dirty="0" smtClean="0">
                <a:latin typeface="Ink Free" panose="03080402000500000000" pitchFamily="66" charset="0"/>
              </a:rPr>
              <a:t>oportunidad de mejora pero considero que esta actividad hubiera tenido mas beneficio y aprendizaje si fuera en conexión con los alumnos 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la </a:t>
            </a:r>
            <a:r>
              <a:rPr lang="es-MX" sz="1600" dirty="0" smtClean="0">
                <a:latin typeface="Ink Free" panose="03080402000500000000" pitchFamily="66" charset="0"/>
              </a:rPr>
              <a:t>evaluación del aprendizaje esperado.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la evaluación se realiza con las evidencias </a:t>
            </a:r>
          </a:p>
          <a:p>
            <a:endParaRPr lang="es-MX" sz="1600" dirty="0" smtClean="0">
              <a:latin typeface="Ink Free" panose="03080402000500000000" pitchFamily="66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 rot="21205686">
            <a:off x="5356451" y="1658502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14/04/2021</a:t>
            </a:r>
            <a:endParaRPr lang="es-MX" dirty="0"/>
          </a:p>
        </p:txBody>
      </p:sp>
      <p:cxnSp>
        <p:nvCxnSpPr>
          <p:cNvPr id="13" name="Conector recto 12"/>
          <p:cNvCxnSpPr/>
          <p:nvPr/>
        </p:nvCxnSpPr>
        <p:spPr>
          <a:xfrm flipV="1">
            <a:off x="5781954" y="2395939"/>
            <a:ext cx="200207" cy="1392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>
          <a:xfrm flipV="1">
            <a:off x="6228602" y="2547065"/>
            <a:ext cx="200207" cy="1392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 flipV="1">
            <a:off x="4850459" y="3372762"/>
            <a:ext cx="200207" cy="1392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V="1">
            <a:off x="4850459" y="3583913"/>
            <a:ext cx="200207" cy="1392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97369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3467</TotalTime>
  <Words>187</Words>
  <Application>Microsoft Office PowerPoint</Application>
  <PresentationFormat>A4 (210 x 297 mm)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Ink Free</vt:lpstr>
      <vt:lpstr>Wingdings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15</cp:revision>
  <dcterms:created xsi:type="dcterms:W3CDTF">2021-01-13T03:08:37Z</dcterms:created>
  <dcterms:modified xsi:type="dcterms:W3CDTF">2021-04-15T04:33:40Z</dcterms:modified>
</cp:coreProperties>
</file>