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="" xmlns:a16="http://schemas.microsoft.com/office/drawing/2014/main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=""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=""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=""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=""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=""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mtClean="0"/>
              <a:t>14/04/2021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33571" y="3716259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 9 Alumnos asistieron a la clase virtual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se trabajo con el campo de Pensamiento matemático, con el aprendizaje de comunica de manera oral y escrita los números del 1 al 10 en diversas situaciones de diferentes maneras, incluida la convencional. Se les recordó lo que habían visto una clase anterior y se les indico que se iban a presentar animales que ellos tenían que ir clasificando en su habitad para al final contar cuantos había en total en cada una de las habitad, levantando el numero que correspondía a cada una de las cantidades que se encontraban, después se realizo un juego de memorama, donde tenían que encontrar los animales en par mencionando los números del 1 al 6 y por ultimo se aplico la ficha de socioemocional que fue un digital donde pusieron en juego su coordinación motriz. </a:t>
            </a:r>
          </a:p>
        </p:txBody>
      </p:sp>
      <p:sp>
        <p:nvSpPr>
          <p:cNvPr id="20" name="Conector 19"/>
          <p:cNvSpPr/>
          <p:nvPr/>
        </p:nvSpPr>
        <p:spPr>
          <a:xfrm>
            <a:off x="5507411" y="2364362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4454373" y="4082442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onector 17"/>
          <p:cNvSpPr/>
          <p:nvPr/>
        </p:nvSpPr>
        <p:spPr>
          <a:xfrm>
            <a:off x="6091165" y="3716259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82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12099</TotalTime>
  <Words>183</Words>
  <Application>Microsoft Office PowerPoint</Application>
  <PresentationFormat>Carta (216 x 279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98</cp:revision>
  <dcterms:created xsi:type="dcterms:W3CDTF">2020-10-05T15:20:07Z</dcterms:created>
  <dcterms:modified xsi:type="dcterms:W3CDTF">2021-04-14T20:38:14Z</dcterms:modified>
</cp:coreProperties>
</file>