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14/04/2021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14/04/2021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3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4756"/>
            <a:ext cx="59061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abordaron las leyendas, entre ellas la leyenda del maíz y de los alebrijes, la segunda se analizo mas detalladamente. También se abordo la clase de educación física trabajando con material de apoyo y realizando ciertos movimientos de locomoción y manipulación. Posteriormente ambos aprendizajes fueron reforzados con actividades desde casa.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5497486" y="2188001"/>
            <a:ext cx="236391" cy="190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2823411" y="3322419"/>
            <a:ext cx="278615" cy="1846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</TotalTime>
  <Words>90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42</cp:revision>
  <dcterms:created xsi:type="dcterms:W3CDTF">2020-10-05T15:20:07Z</dcterms:created>
  <dcterms:modified xsi:type="dcterms:W3CDTF">2021-04-15T03:54:22Z</dcterms:modified>
</cp:coreProperties>
</file>