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14/04/2021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429000" y="1431423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14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93402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10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tomo la asistencia por Facebook en la publicación de aprende en casa a las 8:00 a.m. al finalizar se inició la clase virtual por la plataforma de </a:t>
            </a:r>
            <a:r>
              <a:rPr lang="es-ES" sz="1400" dirty="0" err="1">
                <a:latin typeface="Century Gothic" panose="020B0502020202020204" pitchFamily="34" charset="0"/>
              </a:rPr>
              <a:t>Meet</a:t>
            </a:r>
            <a:r>
              <a:rPr lang="es-ES" sz="1400" dirty="0">
                <a:latin typeface="Century Gothic" panose="020B0502020202020204" pitchFamily="34" charset="0"/>
              </a:rPr>
              <a:t>. Registraron su asistencia 21 niños y 20 mandaron la evidencia.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7017306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14 de abril del 2021 se inició la clase a las 8:45 por la plataforma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fortalecer el aprendizaje y campo formativo de lenguaje y comunicación el cual es: </a:t>
            </a:r>
            <a:r>
              <a:rPr lang="es-ES" dirty="0">
                <a:latin typeface="Century Gothic" panose="020B0502020202020204" pitchFamily="34" charset="0"/>
                <a:cs typeface="Times New Roman" panose="02020603050405020304" pitchFamily="18" charset="0"/>
              </a:rPr>
              <a:t>¨</a:t>
            </a:r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Describe personajes y lugares que imagina al escuchar cuentos, fábulas, leyendas y otros relatos literarios.¨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Escuchando un cuento llamado la cerdita que quería bailar ballet, haciendo referencia a esta bella arte y dando un mensaje muy bonito de luchar por sus sueños para poder alcanzarlos.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Después realizamos el taller del títere y lo decoramos como cada quien se imagino que es Jacinta la cerdita.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Todos los alumnos respondieron el cuestionamiento de ¿Cómo crees que es Jacinta? Y todos respondieron de manera diferente, para hacer crecer más su imaginación solicite que cerraran sus ojos al escuchar la historia.</a:t>
            </a:r>
          </a:p>
          <a:p>
            <a:r>
              <a:rPr lang="es-MX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Considero que la actividad fue llamativa y un poco diferente, ya que están acostumbrados a observar los cuentos con videos o títeres y además comenzamos la clase bailando la canción del monstruo de la laguna.</a:t>
            </a:r>
            <a:endParaRPr lang="es-ES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3FECF2E-8920-468D-A986-1F46DE6C4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88" y="743725"/>
            <a:ext cx="3562350" cy="356235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404C0A6-34C2-4E44-8F4B-33389DC262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812" y="2932580"/>
            <a:ext cx="2192216" cy="474980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76F9F71-BBD6-41B1-99EB-83F9394A118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3" r="8421" b="18715"/>
          <a:stretch/>
        </p:blipFill>
        <p:spPr>
          <a:xfrm>
            <a:off x="3730338" y="896088"/>
            <a:ext cx="3028950" cy="162881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5A2AFC1-88BA-40D1-877F-67AC17C0441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165" b="23409"/>
          <a:stretch/>
        </p:blipFill>
        <p:spPr>
          <a:xfrm>
            <a:off x="300000" y="5494716"/>
            <a:ext cx="3129000" cy="153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299</Words>
  <Application>Microsoft Office PowerPoint</Application>
  <PresentationFormat>Carta (216 x 279 mm)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58</cp:revision>
  <dcterms:created xsi:type="dcterms:W3CDTF">2020-10-05T22:46:43Z</dcterms:created>
  <dcterms:modified xsi:type="dcterms:W3CDTF">2021-04-14T23:49:26Z</dcterms:modified>
</cp:coreProperties>
</file>