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F688-03C4-4940-8BFB-0CADFB47484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8479-042E-4050-9A83-780382EE6E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02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F688-03C4-4940-8BFB-0CADFB47484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8479-042E-4050-9A83-780382EE6E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880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F688-03C4-4940-8BFB-0CADFB47484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8479-042E-4050-9A83-780382EE6E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631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F688-03C4-4940-8BFB-0CADFB47484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8479-042E-4050-9A83-780382EE6E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900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F688-03C4-4940-8BFB-0CADFB47484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8479-042E-4050-9A83-780382EE6E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566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F688-03C4-4940-8BFB-0CADFB47484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8479-042E-4050-9A83-780382EE6E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5723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F688-03C4-4940-8BFB-0CADFB47484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8479-042E-4050-9A83-780382EE6E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9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F688-03C4-4940-8BFB-0CADFB47484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8479-042E-4050-9A83-780382EE6E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60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F688-03C4-4940-8BFB-0CADFB47484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8479-042E-4050-9A83-780382EE6E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716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F688-03C4-4940-8BFB-0CADFB47484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8479-042E-4050-9A83-780382EE6E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501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F688-03C4-4940-8BFB-0CADFB47484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8479-042E-4050-9A83-780382EE6E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917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1F688-03C4-4940-8BFB-0CADFB47484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98479-042E-4050-9A83-780382EE6E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23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1329017" y="1395516"/>
            <a:ext cx="41999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Berlin Sans FB" panose="020E0602020502020306" pitchFamily="34" charset="0"/>
              </a:rPr>
              <a:t>LAS CONEJITAS QUE NO SABIAN RESPETAR</a:t>
            </a:r>
          </a:p>
          <a:p>
            <a:pPr algn="ctr"/>
            <a:endParaRPr lang="es-ES" sz="2400" b="1" dirty="0">
              <a:latin typeface="Berlin Sans FB" panose="020E0602020502020306" pitchFamily="34" charset="0"/>
            </a:endParaRPr>
          </a:p>
          <a:p>
            <a:pPr algn="ctr"/>
            <a:r>
              <a:rPr lang="es-ES" sz="2400" dirty="0">
                <a:latin typeface="Berlin Sans FB" panose="020E0602020502020306" pitchFamily="34" charset="0"/>
              </a:rPr>
              <a:t>Se envió un video con una historia acerca de las faltas de respeto que existen y unos cuestionamientos para reflexionar.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erlin Sans FB" panose="020E0602020502020306" pitchFamily="34" charset="0"/>
              </a:rPr>
              <a:t>15 DE ABRIL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36</Words>
  <Application>Microsoft Office PowerPoint</Application>
  <PresentationFormat>Carta (216 x 279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</cp:revision>
  <dcterms:created xsi:type="dcterms:W3CDTF">2021-04-16T01:28:02Z</dcterms:created>
  <dcterms:modified xsi:type="dcterms:W3CDTF">2021-04-16T01:32:00Z</dcterms:modified>
</cp:coreProperties>
</file>