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124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1F688-03C4-4940-8BFB-0CADFB47484D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8479-042E-4050-9A83-780382EE6E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026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1F688-03C4-4940-8BFB-0CADFB47484D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8479-042E-4050-9A83-780382EE6E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8802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1F688-03C4-4940-8BFB-0CADFB47484D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8479-042E-4050-9A83-780382EE6E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6311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1F688-03C4-4940-8BFB-0CADFB47484D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8479-042E-4050-9A83-780382EE6E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9007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1F688-03C4-4940-8BFB-0CADFB47484D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8479-042E-4050-9A83-780382EE6E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5666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1F688-03C4-4940-8BFB-0CADFB47484D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8479-042E-4050-9A83-780382EE6E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5723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1F688-03C4-4940-8BFB-0CADFB47484D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8479-042E-4050-9A83-780382EE6E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894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1F688-03C4-4940-8BFB-0CADFB47484D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8479-042E-4050-9A83-780382EE6E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4609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1F688-03C4-4940-8BFB-0CADFB47484D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8479-042E-4050-9A83-780382EE6E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7169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1F688-03C4-4940-8BFB-0CADFB47484D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8479-042E-4050-9A83-780382EE6E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5016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1F688-03C4-4940-8BFB-0CADFB47484D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8479-042E-4050-9A83-780382EE6E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917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1F688-03C4-4940-8BFB-0CADFB47484D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98479-042E-4050-9A83-780382EE6E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233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| Maestra dibujo, Etiquetas preescolares, Juegos didacticos para  preescolar">
            <a:extLst>
              <a:ext uri="{FF2B5EF4-FFF2-40B4-BE49-F238E27FC236}">
                <a16:creationId xmlns:a16="http://schemas.microsoft.com/office/drawing/2014/main" id="{83E1845F-51EE-4636-A143-B98A7F64EB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26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0D0AE8E6-0BA9-4E27-8626-466E66E83AAC}"/>
              </a:ext>
            </a:extLst>
          </p:cNvPr>
          <p:cNvSpPr txBox="1"/>
          <p:nvPr/>
        </p:nvSpPr>
        <p:spPr>
          <a:xfrm>
            <a:off x="1026458" y="6078070"/>
            <a:ext cx="48050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DIARIO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DE ALUMNA PRACTICANTE</a:t>
            </a:r>
          </a:p>
        </p:txBody>
      </p:sp>
    </p:spTree>
    <p:extLst>
      <p:ext uri="{BB962C8B-B14F-4D97-AF65-F5344CB8AC3E}">
        <p14:creationId xmlns:p14="http://schemas.microsoft.com/office/powerpoint/2010/main" val="2631822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marcos - Buscar con Google | Etiquetas preescolares, Portadas,  Dibujo de escuela">
            <a:extLst>
              <a:ext uri="{FF2B5EF4-FFF2-40B4-BE49-F238E27FC236}">
                <a16:creationId xmlns:a16="http://schemas.microsoft.com/office/drawing/2014/main" id="{0D08DC5E-0563-49B7-8705-8D0BE2BA57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22" b="2745"/>
          <a:stretch/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86326F2-9F98-4C64-B1B2-D977F252273A}"/>
              </a:ext>
            </a:extLst>
          </p:cNvPr>
          <p:cNvSpPr txBox="1"/>
          <p:nvPr/>
        </p:nvSpPr>
        <p:spPr>
          <a:xfrm>
            <a:off x="1329017" y="1395516"/>
            <a:ext cx="419996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latin typeface="Berlin Sans FB" panose="020E0602020502020306" pitchFamily="34" charset="0"/>
              </a:rPr>
              <a:t>LAS CONEJITAS QUE NO SABIAN RESPETAR</a:t>
            </a:r>
          </a:p>
          <a:p>
            <a:pPr algn="ctr"/>
            <a:endParaRPr lang="es-ES" sz="2400" b="1" dirty="0">
              <a:latin typeface="Berlin Sans FB" panose="020E0602020502020306" pitchFamily="34" charset="0"/>
            </a:endParaRPr>
          </a:p>
          <a:p>
            <a:pPr algn="ctr"/>
            <a:r>
              <a:rPr lang="es-ES" sz="2400" dirty="0">
                <a:latin typeface="Berlin Sans FB" panose="020E0602020502020306" pitchFamily="34" charset="0"/>
              </a:rPr>
              <a:t>Se envió un video con una historia acerca de las faltas de respeto que existen y unos cuestionamientos para reflexionar.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03C09D9-CF6D-4D8B-9F58-78AAECAA1696}"/>
              </a:ext>
            </a:extLst>
          </p:cNvPr>
          <p:cNvSpPr txBox="1"/>
          <p:nvPr/>
        </p:nvSpPr>
        <p:spPr>
          <a:xfrm>
            <a:off x="3899646" y="131203"/>
            <a:ext cx="2958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Berlin Sans FB" panose="020E0602020502020306" pitchFamily="34" charset="0"/>
              </a:rPr>
              <a:t>15 DE ABRIL DEL 2021</a:t>
            </a:r>
          </a:p>
        </p:txBody>
      </p:sp>
    </p:spTree>
    <p:extLst>
      <p:ext uri="{BB962C8B-B14F-4D97-AF65-F5344CB8AC3E}">
        <p14:creationId xmlns:p14="http://schemas.microsoft.com/office/powerpoint/2010/main" val="23529079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36</Words>
  <Application>Microsoft Office PowerPoint</Application>
  <PresentationFormat>Carta (216 x 279 mm)</PresentationFormat>
  <Paragraphs>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Ink Free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Gonzalez Escobedo</dc:creator>
  <cp:lastModifiedBy>Daniela Gonzalez Escobedo</cp:lastModifiedBy>
  <cp:revision>1</cp:revision>
  <dcterms:created xsi:type="dcterms:W3CDTF">2021-04-16T01:28:02Z</dcterms:created>
  <dcterms:modified xsi:type="dcterms:W3CDTF">2021-04-16T01:32:00Z</dcterms:modified>
</cp:coreProperties>
</file>