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1692" y="-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0"/>
            <a:ext cx="6823918" cy="8997043"/>
            <a:chOff x="34082" y="0"/>
            <a:chExt cx="6823918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95081" y="1306055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14/04/2021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3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6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22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34756"/>
            <a:ext cx="59061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la sucesión numérica escrita en diversas situaciones con apoyo de carteles de números. También se abordo sobre gustos a través de un cuento </a:t>
            </a:r>
          </a:p>
          <a:p>
            <a:endParaRPr lang="es-ES_tradnl" sz="14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s-ES_tradnl" sz="1400" dirty="0">
                <a:latin typeface="Century Gothic" panose="020B0502020202020204" pitchFamily="34" charset="0"/>
                <a:cs typeface="Arial" panose="020B0604020202020204" pitchFamily="34" charset="0"/>
              </a:rPr>
              <a:t>Asistencia a clase: 6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4F52FFF-FE67-4C83-B7D7-586D05F87E64}"/>
              </a:ext>
            </a:extLst>
          </p:cNvPr>
          <p:cNvSpPr/>
          <p:nvPr/>
        </p:nvSpPr>
        <p:spPr>
          <a:xfrm>
            <a:off x="5497486" y="2188002"/>
            <a:ext cx="278615" cy="181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5497486" y="2419441"/>
            <a:ext cx="278615" cy="1846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F4E6B60-BCE2-4F19-9FAC-C7F554BFCD80}"/>
              </a:ext>
            </a:extLst>
          </p:cNvPr>
          <p:cNvSpPr txBox="1"/>
          <p:nvPr/>
        </p:nvSpPr>
        <p:spPr>
          <a:xfrm>
            <a:off x="518615" y="395785"/>
            <a:ext cx="57047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Intervención docente:</a:t>
            </a:r>
          </a:p>
          <a:p>
            <a:r>
              <a:rPr lang="es-ES" sz="1600" dirty="0">
                <a:latin typeface="Century Gothic" panose="020B0502020202020204" pitchFamily="34" charset="0"/>
              </a:rPr>
              <a:t>Las consignas fueron claras y concisas, el material fue llamativo. No debo olvidar mostrarles los ejemplos una segunda vez para un mejor conocimiento. </a:t>
            </a:r>
            <a:endParaRPr lang="es-ES_tradnl" sz="1600" dirty="0">
              <a:latin typeface="Century Gothic" panose="020B0502020202020204" pitchFamily="34" charset="0"/>
            </a:endParaRPr>
          </a:p>
        </p:txBody>
      </p:sp>
      <p:pic>
        <p:nvPicPr>
          <p:cNvPr id="4" name="Imagen 3" descr="Captura de pantalla de un celular con texto e imágenes de una persona&#10;&#10;Descripción generada automáticamente">
            <a:extLst>
              <a:ext uri="{FF2B5EF4-FFF2-40B4-BE49-F238E27FC236}">
                <a16:creationId xmlns:a16="http://schemas.microsoft.com/office/drawing/2014/main" id="{921FBB7D-78F0-4AFB-89D6-7C8BA131F4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208" y="2115387"/>
            <a:ext cx="4883583" cy="2743200"/>
          </a:xfrm>
          <a:prstGeom prst="rect">
            <a:avLst/>
          </a:prstGeom>
        </p:spPr>
      </p:pic>
      <p:pic>
        <p:nvPicPr>
          <p:cNvPr id="6" name="Imagen 5" descr="Captura de pantalla de un celular con texto e imágenes&#10;&#10;Descripción generada automáticamente">
            <a:extLst>
              <a:ext uri="{FF2B5EF4-FFF2-40B4-BE49-F238E27FC236}">
                <a16:creationId xmlns:a16="http://schemas.microsoft.com/office/drawing/2014/main" id="{55E774E6-61D9-4BD4-BBBC-90C47F3389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208" y="5220614"/>
            <a:ext cx="4883583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8747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</TotalTime>
  <Words>95</Words>
  <Application>Microsoft Office PowerPoint</Application>
  <PresentationFormat>Carta (216 x 279 mm)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45</cp:revision>
  <dcterms:created xsi:type="dcterms:W3CDTF">2020-10-05T15:20:07Z</dcterms:created>
  <dcterms:modified xsi:type="dcterms:W3CDTF">2021-04-16T03:34:45Z</dcterms:modified>
</cp:coreProperties>
</file>