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>
        <p:scale>
          <a:sx n="51" d="100"/>
          <a:sy n="51" d="100"/>
        </p:scale>
        <p:origin x="2298" y="96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15/04/2021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Jueves 15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19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las 8:00 a.m. se tomo la asistencia en el grupo de Facebook por medio del programa en la cual se registraron 20 alumnos, 19 de ellos mandaron sus evidencias y 11 alumnos no se reportaron. 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7017306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jueves 15 de abril del 2021 se inicio la clase a las 9:00 a.m. terminando el programa de aprende en casa por transmisión en vivo.</a:t>
            </a:r>
          </a:p>
          <a:p>
            <a:r>
              <a:rPr lang="es-ES" dirty="0">
                <a:latin typeface="Century Gothic" panose="020B0502020202020204" pitchFamily="34" charset="0"/>
              </a:rPr>
              <a:t>Los campos que se fortalecieron fueron pensamiento matemático y lenguaje y comunicación. En el caso de pensamiento matemático y el tema de las artes utilicé objetos del teatro para formar el teatro de 3*A  (asientos, boletos, reflectores, personas, </a:t>
            </a:r>
            <a:r>
              <a:rPr lang="es-ES" dirty="0" err="1">
                <a:latin typeface="Century Gothic" panose="020B0502020202020204" pitchFamily="34" charset="0"/>
              </a:rPr>
              <a:t>etc</a:t>
            </a:r>
            <a:r>
              <a:rPr lang="es-ES" dirty="0">
                <a:latin typeface="Century Gothic" panose="020B0502020202020204" pitchFamily="34" charset="0"/>
              </a:rPr>
              <a:t>) los alumnos no muestran dificultad en el tema ya que participan frecuentemente.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complementar el tema con lenguaje y comunicación se converso de las maneras de expresarnos y dando hincapié a que las bellas artes nos ayudan con ello, en este caso la danza. Bailamos la del baile de los gorilas y se solicito que grabaran un video expresando cual es su canción favorita.</a:t>
            </a:r>
          </a:p>
          <a:p>
            <a:r>
              <a:rPr lang="es-ES" dirty="0">
                <a:latin typeface="Century Gothic" panose="020B0502020202020204" pitchFamily="34" charset="0"/>
              </a:rPr>
              <a:t>Se me recomendó no solicitar tantos videos durante la semana ya que era el tercero así que se tomara en cuenta mejorar en ese aspecto.</a:t>
            </a:r>
          </a:p>
          <a:p>
            <a:r>
              <a:rPr lang="es-ES" dirty="0">
                <a:latin typeface="Century Gothic" panose="020B0502020202020204" pitchFamily="34" charset="0"/>
              </a:rPr>
              <a:t>A pesar de que se presentaron problemas con el internet se siguió adelante con la clase en otra área de mi hogar mejorando </a:t>
            </a:r>
            <a:r>
              <a:rPr lang="es-ES">
                <a:latin typeface="Century Gothic" panose="020B0502020202020204" pitchFamily="34" charset="0"/>
              </a:rPr>
              <a:t>la transmisión.</a:t>
            </a:r>
            <a:endParaRPr lang="es-E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A2B1BD7A-B957-4B13-B9D2-81B7AA7817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36" y="4192705"/>
            <a:ext cx="1935095" cy="419270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22D756A-6F21-41C4-810D-69F32A122C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37" y="0"/>
            <a:ext cx="1935095" cy="419270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AD5972D-12DC-4BE2-BD8A-4645089ABD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379" y="0"/>
            <a:ext cx="1965046" cy="42576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32788ECD-45D4-4C4A-B78A-F5E686A7C2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417" y="4160258"/>
            <a:ext cx="1965046" cy="42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748</TotalTime>
  <Words>314</Words>
  <Application>Microsoft Office PowerPoint</Application>
  <PresentationFormat>Carta (216 x 279 mm)</PresentationFormat>
  <Paragraphs>22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59</cp:revision>
  <dcterms:created xsi:type="dcterms:W3CDTF">2020-10-05T22:46:43Z</dcterms:created>
  <dcterms:modified xsi:type="dcterms:W3CDTF">2021-04-16T03:47:05Z</dcterms:modified>
</cp:coreProperties>
</file>