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5079-5CF5-40D1-AECA-35C06CC7604F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4A2-43A7-4E92-8E14-C460E166CC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5375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5079-5CF5-40D1-AECA-35C06CC7604F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4A2-43A7-4E92-8E14-C460E166CC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687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5079-5CF5-40D1-AECA-35C06CC7604F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4A2-43A7-4E92-8E14-C460E166CC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703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5079-5CF5-40D1-AECA-35C06CC7604F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4A2-43A7-4E92-8E14-C460E166CC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934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5079-5CF5-40D1-AECA-35C06CC7604F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4A2-43A7-4E92-8E14-C460E166CC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303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5079-5CF5-40D1-AECA-35C06CC7604F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4A2-43A7-4E92-8E14-C460E166CC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8795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5079-5CF5-40D1-AECA-35C06CC7604F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4A2-43A7-4E92-8E14-C460E166CC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318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5079-5CF5-40D1-AECA-35C06CC7604F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4A2-43A7-4E92-8E14-C460E166CC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845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5079-5CF5-40D1-AECA-35C06CC7604F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4A2-43A7-4E92-8E14-C460E166CC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618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5079-5CF5-40D1-AECA-35C06CC7604F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4A2-43A7-4E92-8E14-C460E166CC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601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5079-5CF5-40D1-AECA-35C06CC7604F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4A2-43A7-4E92-8E14-C460E166CC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377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B5079-5CF5-40D1-AECA-35C06CC7604F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DD4A2-43A7-4E92-8E14-C460E166CC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954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RESPETO PARA TODOS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realizo una actividad donde los alumnos observaban sus características físicas y las de otro compañero mediante una foto y recibe una explicación sobre que somos diferentes y debemos respetarnos.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16 DE ABRIL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43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2</cp:revision>
  <dcterms:created xsi:type="dcterms:W3CDTF">2021-04-16T19:24:17Z</dcterms:created>
  <dcterms:modified xsi:type="dcterms:W3CDTF">2021-04-16T19:39:21Z</dcterms:modified>
</cp:coreProperties>
</file>