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Viernes 16 de abril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269827" y="6293906"/>
            <a:ext cx="6394714" cy="2827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15 alumnos.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Se logró cumplir con las actividades planeadas para el día de hoy y se incluyó la participación de un padre de familia que les platicó a los alumnos sobre los instrumentos que él tocaba y cantó con ellos algunas canciones, esta dinámica emocionó mucho a los niños, realizaron cuestionamientos para resolver algunas dudas, considero que fue muy favorecedor, que se seguirá implementando, además se incluye de mejor manera a la comunidad de padres de familia en este proceso. Posteriormente se llevó a cabo un taller, esta estrategia siempre motiva a los alumnos a asistir a la clase y se favorece el aprendizaje esperado. </a:t>
            </a:r>
          </a:p>
          <a:p>
            <a:pPr>
              <a:lnSpc>
                <a:spcPct val="15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Babe" panose="02000603000000000000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11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2213525" y="201643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92DB341B-6CA1-47E3-8009-E76FA671F3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08" t="8801" r="31115" b="12391"/>
          <a:stretch/>
        </p:blipFill>
        <p:spPr>
          <a:xfrm>
            <a:off x="385745" y="306441"/>
            <a:ext cx="6276312" cy="500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3245</TotalTime>
  <Words>150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77</cp:revision>
  <dcterms:created xsi:type="dcterms:W3CDTF">2020-10-06T01:28:29Z</dcterms:created>
  <dcterms:modified xsi:type="dcterms:W3CDTF">2021-04-17T00:09:48Z</dcterms:modified>
</cp:coreProperties>
</file>