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63360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se le pidió a los alumnos contaran una tradición  por medio de un audio o video en el grupo de whats App para que los alumnos se sintieran pertenecientes a un grupo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actividad del día de hoy tuvo éxito pues fueron pocos los alumnos que no enviaron audio o video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realizara por medio de una lista donde se anota los alumnos que si participaron en la actividad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16/04/2021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781954" y="2395939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6228602" y="2547065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3465</TotalTime>
  <Words>141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2021-04-17T03:36:05Z</dcterms:modified>
</cp:coreProperties>
</file>