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1390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325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453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045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96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70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07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46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06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A87D-F71E-4EB5-A2E9-5AADABC4BBB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910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A87D-F71E-4EB5-A2E9-5AADABC4BBB4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7046-249A-4D37-BD4D-CF29348228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80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999795" y="1463360"/>
            <a:ext cx="5858205" cy="62146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9701" y="557146"/>
            <a:ext cx="33265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8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702" y="1031305"/>
            <a:ext cx="3286177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del jardín de niños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Grupo que atiende grado y sección </a:t>
            </a:r>
          </a:p>
          <a:p>
            <a:pPr algn="ctr"/>
            <a:r>
              <a:rPr lang="es-MX" sz="1600" b="1" dirty="0">
                <a:solidFill>
                  <a:srgbClr val="0070C0"/>
                </a:solidFill>
                <a:latin typeface="Ink Free" panose="03080402000500000000" pitchFamily="66" charset="0"/>
              </a:rPr>
              <a:t>Nombre de la educadora practicante </a:t>
            </a:r>
          </a:p>
          <a:p>
            <a:pPr algn="ctr"/>
            <a:endParaRPr lang="es-MX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68" y="6807898"/>
            <a:ext cx="1075935" cy="262746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743851" y="480202"/>
            <a:ext cx="3191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="" xmlns:a16="http://schemas.microsoft.com/office/drawing/2014/main" id="{9561DAFE-720D-46A1-B669-8DD1C2A9D497}"/>
              </a:ext>
            </a:extLst>
          </p:cNvPr>
          <p:cNvSpPr/>
          <p:nvPr/>
        </p:nvSpPr>
        <p:spPr>
          <a:xfrm>
            <a:off x="1107060" y="5701384"/>
            <a:ext cx="5566610" cy="3801979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1259100" y="5798012"/>
            <a:ext cx="49695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clase se desarrollo por medio de un video se le pidió a los alumnos contaran una tradición  por medio de un audio o video en el grupo de whats App para que los alumnos se sintieran pertenecientes a un grupo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¿ </a:t>
            </a:r>
            <a:r>
              <a:rPr lang="es-MX" sz="1600" dirty="0" smtClean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actividad del día de hoy tuvo éxito pues fueron pocos los alumnos que no enviaron audio o video 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</a:t>
            </a:r>
            <a:r>
              <a:rPr lang="es-MX" sz="1600" dirty="0" smtClean="0">
                <a:latin typeface="Ink Free" panose="03080402000500000000" pitchFamily="66" charset="0"/>
              </a:rPr>
              <a:t>evaluación del aprendizaje esperado.</a:t>
            </a:r>
          </a:p>
          <a:p>
            <a:r>
              <a:rPr lang="es-MX" sz="1600" dirty="0" smtClean="0">
                <a:latin typeface="Ink Free" panose="03080402000500000000" pitchFamily="66" charset="0"/>
              </a:rPr>
              <a:t>La evaluación se realizara por medio de una lista donde se anota los alumnos que si participaron en la actividad </a:t>
            </a:r>
          </a:p>
          <a:p>
            <a:endParaRPr lang="es-MX" sz="1600" dirty="0" smtClean="0">
              <a:latin typeface="Ink Free" panose="03080402000500000000" pitchFamily="66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 rot="21205686">
            <a:off x="5356451" y="165850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16/04/2021</a:t>
            </a:r>
            <a:endParaRPr lang="es-MX" dirty="0"/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5781954" y="2395939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6228602" y="2547065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4850459" y="3372762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V="1">
            <a:off x="4850459" y="3583913"/>
            <a:ext cx="200207" cy="1392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3465</TotalTime>
  <Words>141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15</cp:revision>
  <dcterms:created xsi:type="dcterms:W3CDTF">2021-01-13T03:08:37Z</dcterms:created>
  <dcterms:modified xsi:type="dcterms:W3CDTF">2021-04-17T03:36:05Z</dcterms:modified>
</cp:coreProperties>
</file>