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72" y="-23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16/04/2021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3571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7 alumnos subieron su evidencia.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en el programa de aprende en casa se trabajo con el campo de </a:t>
            </a:r>
            <a:r>
              <a:rPr lang="es-MX" sz="1200" dirty="0" smtClean="0"/>
              <a:t>exploración y comprensión del mundo, haciendo énfasis en conocer y expresar como se llaman y donde viven los niños y niñas de diversas culturas de México, aprendiendo a reconocer y valorara tradiciones y costumbres que aparecen en diferentes grupos sociales en los que viven, a través de diversos cuentos e historias los alumnos pueden conocer otras distintas culturas y la misma diversidad del país, como actividad complementaria se </a:t>
            </a:r>
            <a:r>
              <a:rPr lang="es-MX" sz="1200" smtClean="0"/>
              <a:t>les pidió </a:t>
            </a:r>
            <a:r>
              <a:rPr lang="es-MX" sz="1200" dirty="0" smtClean="0"/>
              <a:t>a los alumnos que realizaran un pequeño video platicando alguna costumbre que tuvieran dentro de su hogar, para esto que investigaran previamente preguntando a sus familiares, se pudieron apoyar de algún dibujo, recorte o fotografía.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942390" y="2570294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8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12119</TotalTime>
  <Words>168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100</cp:revision>
  <dcterms:created xsi:type="dcterms:W3CDTF">2020-10-05T15:20:07Z</dcterms:created>
  <dcterms:modified xsi:type="dcterms:W3CDTF">2021-04-16T23:21:11Z</dcterms:modified>
</cp:coreProperties>
</file>