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-6894" y="-12042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020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536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847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546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698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393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781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917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501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279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961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A01B9-EF5D-4567-8074-A673DAA07C75}" type="datetimeFigureOut">
              <a:rPr lang="es-MX" smtClean="0"/>
              <a:t>16/04/2021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66A31-AD32-41A2-B3D4-9FF879B2EEA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345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23926" y="1344261"/>
            <a:ext cx="6163765" cy="653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297929" y="415174"/>
            <a:ext cx="3496791" cy="545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0650" indent="-300650">
              <a:buFont typeface="Wingdings" panose="05000000000000000000" pitchFamily="2" charset="2"/>
              <a:buChar char="Ø"/>
            </a:pPr>
            <a:r>
              <a:rPr lang="es-MX" sz="294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4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297927" y="914065"/>
            <a:ext cx="3457582" cy="12582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58" y="6991961"/>
            <a:ext cx="1132055" cy="276451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111112" y="334216"/>
            <a:ext cx="3357939" cy="1258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9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438244" y="5830285"/>
            <a:ext cx="5687041" cy="4113815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9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1404" y="967068"/>
            <a:ext cx="3606339" cy="11498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611599" y="1600814"/>
            <a:ext cx="1702845" cy="440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91" dirty="0">
                <a:latin typeface="Berlin Sans FB" panose="020E0602020502020306" pitchFamily="34" charset="0"/>
              </a:rPr>
              <a:t>16/04/2021</a:t>
            </a:r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178372" y="3338738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402618" y="4908773"/>
            <a:ext cx="722759" cy="56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577088" y="4055520"/>
            <a:ext cx="373820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617163" y="4432712"/>
            <a:ext cx="293671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1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19A5919-D5CF-4FC2-BCC7-10FD56AFF703}"/>
              </a:ext>
            </a:extLst>
          </p:cNvPr>
          <p:cNvSpPr/>
          <p:nvPr/>
        </p:nvSpPr>
        <p:spPr>
          <a:xfrm>
            <a:off x="1763146" y="5774797"/>
            <a:ext cx="25426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¿Cómo te llamas y donde vives?</a:t>
            </a:r>
          </a:p>
        </p:txBody>
      </p:sp>
      <p:sp>
        <p:nvSpPr>
          <p:cNvPr id="20" name="Signo de multiplicación 19">
            <a:extLst>
              <a:ext uri="{FF2B5EF4-FFF2-40B4-BE49-F238E27FC236}">
                <a16:creationId xmlns:a16="http://schemas.microsoft.com/office/drawing/2014/main" id="{EC6D45E0-51AA-45EF-8294-874D2CF43AB1}"/>
              </a:ext>
            </a:extLst>
          </p:cNvPr>
          <p:cNvSpPr/>
          <p:nvPr/>
        </p:nvSpPr>
        <p:spPr>
          <a:xfrm>
            <a:off x="6618864" y="2465469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CBFA10E-6A0B-40A3-B45D-7E2B75B4E7F8}"/>
              </a:ext>
            </a:extLst>
          </p:cNvPr>
          <p:cNvSpPr/>
          <p:nvPr/>
        </p:nvSpPr>
        <p:spPr>
          <a:xfrm>
            <a:off x="4784725" y="5805575"/>
            <a:ext cx="23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dirty="0">
                <a:solidFill>
                  <a:schemeClr val="accent4"/>
                </a:solidFill>
                <a:latin typeface="Berlin Sans FB" panose="020E0602020502020306" pitchFamily="34" charset="0"/>
              </a:rPr>
              <a:t>Inglés</a:t>
            </a:r>
          </a:p>
          <a:p>
            <a:pPr algn="ctr"/>
            <a:r>
              <a:rPr lang="es-MX" sz="1000" dirty="0">
                <a:solidFill>
                  <a:schemeClr val="accent4"/>
                </a:solidFill>
                <a:latin typeface="Berlin Sans FB" panose="020E0602020502020306" pitchFamily="34" charset="0"/>
              </a:rPr>
              <a:t>Lo que me hace sentir 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F8B9E3C-D63A-4341-BE8E-4B6CF41B8AD1}"/>
              </a:ext>
            </a:extLst>
          </p:cNvPr>
          <p:cNvSpPr/>
          <p:nvPr/>
        </p:nvSpPr>
        <p:spPr>
          <a:xfrm>
            <a:off x="1464549" y="6075068"/>
            <a:ext cx="3139855" cy="3639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1000" dirty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Cuento: Iguales pero diferentes</a:t>
            </a:r>
          </a:p>
          <a:p>
            <a:pPr algn="r"/>
            <a:r>
              <a:rPr lang="es-MX" sz="1000" dirty="0">
                <a:latin typeface="Berlin Sans FB" panose="020E0602020502020306" pitchFamily="34" charset="0"/>
              </a:rPr>
              <a:t>-Jenny Sue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Diferencias entre dos culturas y como se puede tener amigos aunque sean de lugares diferentes.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¿Qué les gustaba hacer a Eliot y Kailash para divertirse? Trepar arboles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¿Cómo  eran las familias de Eliot y Kailash? Eliot; pequeña. Kailash; numerosa.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¿Cómo eran sus mascotas? Kailash tenia mucho animales y Eliot solo tenia un pez y un perro.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¿Cómo se transportaba cada uno de los niños para ir a sus escuelas? Autobús y bicicleta. Los lugares en donde vivían eran muy distintos, había ríos, pavorreales, había muchos arboles y hacia mucho calor. Eliot vivía rodeado de edificios muy altos que tapaban el sol.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¿Con cual de los dos te identificas?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Todas nuestras semejanzas y diferencias personales y culturales nos representan y nos hacen únicos. Respetar estas diferencias nos da la oportunidad de convivir en armonía y aprender de y con los demás.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La diversidad nos enriquece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B156397-4FC4-4A55-B17E-0D1A723E1F50}"/>
              </a:ext>
            </a:extLst>
          </p:cNvPr>
          <p:cNvSpPr/>
          <p:nvPr/>
        </p:nvSpPr>
        <p:spPr>
          <a:xfrm>
            <a:off x="4707580" y="6008859"/>
            <a:ext cx="24583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1000" b="1" dirty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¿Cómo cuidarnos a nosotros mismos?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Little Red Riding Hood </a:t>
            </a:r>
          </a:p>
          <a:p>
            <a:pPr algn="r"/>
            <a:r>
              <a:rPr lang="es-MX" sz="1000" dirty="0">
                <a:latin typeface="Berlin Sans FB" panose="020E0602020502020306" pitchFamily="34" charset="0"/>
              </a:rPr>
              <a:t>-Charles Perrault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Forest.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Wolf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Grandma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How would you feel?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Scared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Happy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Sad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Angry </a:t>
            </a:r>
          </a:p>
          <a:p>
            <a:endParaRPr lang="es-MX" sz="10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274</Words>
  <Application>Microsoft Office PowerPoint</Application>
  <PresentationFormat>Personalizado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2021-04-16T23:54:55Z</dcterms:created>
  <dcterms:modified xsi:type="dcterms:W3CDTF">2021-04-17T00:41:26Z</dcterms:modified>
</cp:coreProperties>
</file>