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700" y="-6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88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5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7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49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4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0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07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4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8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13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3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67F6-EC89-4ACD-82F7-D388395D59D3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849B-D349-4C0E-8161-6BFA67E83F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61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20888" y="324591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16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abril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16/03/2021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43906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8680" y="6444208"/>
            <a:ext cx="569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día de hoy </a:t>
            </a:r>
            <a:r>
              <a:rPr lang="es-MX" dirty="0" smtClean="0"/>
              <a:t>mi desempeño fue bueno, estuve realizando preguntas del tema para evaluar y también indagando que tan significativos fueron los aprendizajes de la semana. Evalué mediante observación, preguntas e indicadores de logro. </a:t>
            </a:r>
            <a:r>
              <a:rPr lang="es-MX" dirty="0" smtClean="0"/>
              <a:t>Lo que modificaría de la actividad sería imprimir las tarjetas de lectoescritura para hacer mas llamativa la clase.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397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 bwMode="auto">
          <a:xfrm>
            <a:off x="19532" y="338968"/>
            <a:ext cx="6589600" cy="309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/>
          <a:stretch/>
        </p:blipFill>
        <p:spPr bwMode="auto">
          <a:xfrm>
            <a:off x="19532" y="3775363"/>
            <a:ext cx="6709120" cy="32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7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4</cp:revision>
  <dcterms:created xsi:type="dcterms:W3CDTF">2021-04-15T22:05:15Z</dcterms:created>
  <dcterms:modified xsi:type="dcterms:W3CDTF">2021-04-17T03:00:51Z</dcterms:modified>
</cp:coreProperties>
</file>