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16/04/2021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Viernes 16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16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11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A las 8:00 a.m. se tomo la asistencia en el grupo de Facebook por medio del programa en la cual se registraron 20 alumnos, de igual manera 16 subieron sus actividades y 11 alumnos no se reportaron. 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5078313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viernes 16 de abril del 2021 se registraron los alumnos en la plataforma de Facebook.</a:t>
            </a:r>
          </a:p>
          <a:p>
            <a:r>
              <a:rPr lang="es-ES" dirty="0">
                <a:latin typeface="Century Gothic" panose="020B0502020202020204" pitchFamily="34" charset="0"/>
              </a:rPr>
              <a:t>Se inicio la clase de Educación física a las 8:40 a.m. y se subió la actividad de reforzamiento del campo de exploración y comprensión del mundo natural y social: asociando el aprendizaje con el tema de las bellas artes se solicito investigar las artes que se encuentran en la localidad y representarlo en diferentes maneras dejando libre la elección si hacer una pintura, escultura o danza.</a:t>
            </a:r>
          </a:p>
          <a:p>
            <a:r>
              <a:rPr lang="es-ES" dirty="0">
                <a:latin typeface="Century Gothic" panose="020B0502020202020204" pitchFamily="34" charset="0"/>
              </a:rPr>
              <a:t>La mayoría de los alumnos eligieron la pintura.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mejorar, es mejora mandar un video para explicar mejor la actividad y no tengan dudas o dar una explicación breve al terminar la clase de educación física.</a:t>
            </a:r>
          </a:p>
          <a:p>
            <a:endParaRPr lang="es-E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92A9300-0BE6-4336-AC2D-9A695E80D1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81" y="186656"/>
            <a:ext cx="1926267" cy="417357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80AD29F-8226-4EC6-A099-C11EF07D49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69" y="5239675"/>
            <a:ext cx="3181331" cy="178802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5D9CDB2-2818-4482-9E09-803CC14B4D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119" y="3894225"/>
            <a:ext cx="1926266" cy="417357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F5930B9F-C650-4DE4-B24B-91702492F7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118" y="186656"/>
            <a:ext cx="1926267" cy="417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245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57</cp:revision>
  <dcterms:created xsi:type="dcterms:W3CDTF">2020-10-05T22:46:43Z</dcterms:created>
  <dcterms:modified xsi:type="dcterms:W3CDTF">2021-04-17T02:44:17Z</dcterms:modified>
</cp:coreProperties>
</file>