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3/26/2021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3/26/2021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endParaRPr lang="es-ES" dirty="0" smtClean="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1139</Words>
  <Application>Microsoft Office PowerPoint</Application>
  <PresentationFormat>Presentación en pantalla (4:3)</PresentationFormat>
  <Paragraphs>87</Paragraphs>
  <Slides>18</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vt:i4>
      </vt:variant>
    </vt:vector>
  </HeadingPairs>
  <TitlesOfParts>
    <vt:vector size="27"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7</cp:revision>
  <dcterms:modified xsi:type="dcterms:W3CDTF">2021-03-27T05:19:17Z</dcterms:modified>
</cp:coreProperties>
</file>