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10799763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716" y="-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142" y="5940164"/>
            <a:ext cx="7795637" cy="5345296"/>
          </a:xfrm>
        </p:spPr>
        <p:txBody>
          <a:bodyPr anchor="b">
            <a:normAutofit/>
          </a:bodyPr>
          <a:lstStyle>
            <a:lvl1pPr>
              <a:defRPr sz="637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4142" y="11285456"/>
            <a:ext cx="7795637" cy="26605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7462" y="10207737"/>
            <a:ext cx="1648160" cy="1846777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9990" y="10699994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85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440039"/>
            <a:ext cx="7785638" cy="7363286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901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53448" y="8280224"/>
            <a:ext cx="6677674" cy="90002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7518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5760159"/>
            <a:ext cx="7785638" cy="6436816"/>
          </a:xfrm>
        </p:spPr>
        <p:txBody>
          <a:bodyPr anchor="b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719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899384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899384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631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2" y="1482104"/>
            <a:ext cx="7785637" cy="6803381"/>
          </a:xfrm>
        </p:spPr>
        <p:txBody>
          <a:bodyPr anchor="ctr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785638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7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066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4076" y="1482103"/>
            <a:ext cx="1956018" cy="12481795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4142" y="1482103"/>
            <a:ext cx="5570368" cy="1248179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64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2" y="1474316"/>
            <a:ext cx="7782348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141" y="5040136"/>
            <a:ext cx="7785638" cy="892375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55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4900673"/>
            <a:ext cx="7785638" cy="3469700"/>
          </a:xfrm>
        </p:spPr>
        <p:txBody>
          <a:bodyPr anchor="b"/>
          <a:lstStyle>
            <a:lvl1pPr algn="l">
              <a:defRPr sz="4724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8460229"/>
            <a:ext cx="7785638" cy="2032496"/>
          </a:xfrm>
        </p:spPr>
        <p:txBody>
          <a:bodyPr anchor="t"/>
          <a:lstStyle>
            <a:lvl1pPr marL="0" indent="0" algn="l">
              <a:buNone/>
              <a:defRPr sz="236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85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4142" y="5047474"/>
            <a:ext cx="3776529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3768" y="5047474"/>
            <a:ext cx="3776011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67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554" y="5259888"/>
            <a:ext cx="3395118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4140" y="6621175"/>
            <a:ext cx="3776530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0351" y="5252263"/>
            <a:ext cx="3393515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525" y="6613550"/>
            <a:ext cx="3774342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48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48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266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0" y="1053780"/>
            <a:ext cx="3105740" cy="2306311"/>
          </a:xfrm>
        </p:spPr>
        <p:txBody>
          <a:bodyPr anchor="b"/>
          <a:lstStyle>
            <a:lvl1pPr algn="l">
              <a:defRPr sz="2362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2429" y="1053783"/>
            <a:ext cx="4477350" cy="1279159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0" y="3776353"/>
            <a:ext cx="3105740" cy="10069019"/>
          </a:xfrm>
        </p:spPr>
        <p:txBody>
          <a:bodyPr/>
          <a:lstStyle>
            <a:lvl1pPr marL="0" indent="0">
              <a:buNone/>
              <a:defRPr sz="1654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23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1340307"/>
            <a:ext cx="7785638" cy="1338787"/>
          </a:xfrm>
        </p:spPr>
        <p:txBody>
          <a:bodyPr anchor="b">
            <a:normAutofit/>
          </a:bodyPr>
          <a:lstStyle>
            <a:lvl1pPr algn="l">
              <a:defRPr sz="2835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4141" y="1499958"/>
            <a:ext cx="7785638" cy="9106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890"/>
            </a:lvl1pPr>
            <a:lvl2pPr marL="539999" indent="0">
              <a:buNone/>
              <a:defRPr sz="1890"/>
            </a:lvl2pPr>
            <a:lvl3pPr marL="1079998" indent="0">
              <a:buNone/>
              <a:defRPr sz="1890"/>
            </a:lvl3pPr>
            <a:lvl4pPr marL="1619997" indent="0">
              <a:buNone/>
              <a:defRPr sz="1890"/>
            </a:lvl4pPr>
            <a:lvl5pPr marL="2159996" indent="0">
              <a:buNone/>
              <a:defRPr sz="1890"/>
            </a:lvl5pPr>
            <a:lvl6pPr marL="2699995" indent="0">
              <a:buNone/>
              <a:defRPr sz="1890"/>
            </a:lvl6pPr>
            <a:lvl7pPr marL="3239994" indent="0">
              <a:buNone/>
              <a:defRPr sz="1890"/>
            </a:lvl7pPr>
            <a:lvl8pPr marL="3779992" indent="0">
              <a:buNone/>
              <a:defRPr sz="1890"/>
            </a:lvl8pPr>
            <a:lvl9pPr marL="4319991" indent="0">
              <a:buNone/>
              <a:defRPr sz="189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679094"/>
            <a:ext cx="7785638" cy="1166280"/>
          </a:xfrm>
        </p:spPr>
        <p:txBody>
          <a:bodyPr>
            <a:normAutofit/>
          </a:bodyPr>
          <a:lstStyle>
            <a:lvl1pPr marL="0" indent="0">
              <a:buNone/>
              <a:defRPr sz="1417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8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540015"/>
            <a:ext cx="2339949" cy="15682222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4119" y="673"/>
            <a:ext cx="2305782" cy="1618855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5995" cy="16200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5040136"/>
            <a:ext cx="7785638" cy="9180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9799" y="14492729"/>
            <a:ext cx="905153" cy="874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7DD72-D154-4C79-8BE0-7CBB4E5FFCE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4141" y="14494430"/>
            <a:ext cx="675160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03799" y="1860956"/>
            <a:ext cx="690904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rgbClr val="FEFFFF"/>
                </a:solidFill>
              </a:defRPr>
            </a:lvl1pPr>
          </a:lstStyle>
          <a:p>
            <a:fld id="{B734392D-576E-40C2-B1E7-86F1305A60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41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539999" rtl="0" eaLnBrk="1" latinLnBrk="0" hangingPunct="1">
        <a:spcBef>
          <a:spcPct val="0"/>
        </a:spcBef>
        <a:buNone/>
        <a:defRPr sz="4252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4999" indent="-404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21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77498" indent="-3374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49997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89996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29995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969994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09993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049992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589991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8688" y="11375706"/>
            <a:ext cx="7300428" cy="4369715"/>
          </a:xfrm>
        </p:spPr>
        <p:txBody>
          <a:bodyPr>
            <a:noAutofit/>
          </a:bodyPr>
          <a:lstStyle/>
          <a:p>
            <a:pPr algn="ctr"/>
            <a:r>
              <a:rPr lang="es-MX" sz="7200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sz="7200" dirty="0" smtClean="0">
                <a:latin typeface="Ink Free" panose="03080402000500000000" pitchFamily="66" charset="0"/>
              </a:rPr>
            </a:br>
            <a:r>
              <a:rPr lang="es-MX" sz="7200" dirty="0" smtClean="0">
                <a:latin typeface="Ink Free" panose="03080402000500000000" pitchFamily="66" charset="0"/>
              </a:rPr>
              <a:t/>
            </a:r>
            <a:br>
              <a:rPr lang="es-MX" sz="7200" dirty="0" smtClean="0">
                <a:latin typeface="Ink Free" panose="03080402000500000000" pitchFamily="66" charset="0"/>
              </a:rPr>
            </a:br>
            <a:r>
              <a:rPr lang="es-MX" sz="7200" dirty="0">
                <a:latin typeface="Ink Free" panose="03080402000500000000" pitchFamily="66" charset="0"/>
              </a:rPr>
              <a:t/>
            </a:r>
            <a:br>
              <a:rPr lang="es-MX" sz="7200" dirty="0">
                <a:latin typeface="Ink Free" panose="03080402000500000000" pitchFamily="66" charset="0"/>
              </a:rPr>
            </a:br>
            <a:r>
              <a:rPr lang="es-MX" sz="7200" dirty="0">
                <a:latin typeface="Ink Free" panose="03080402000500000000" pitchFamily="66" charset="0"/>
              </a:rPr>
              <a:t/>
            </a:r>
            <a:br>
              <a:rPr lang="es-MX" sz="72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u="sng" dirty="0">
                <a:latin typeface="Ink Free" panose="03080402000500000000" pitchFamily="66" charset="0"/>
              </a:rPr>
              <a:t>2°A</a:t>
            </a:r>
            <a:r>
              <a:rPr lang="es-MX" sz="4800" dirty="0">
                <a:latin typeface="Ink Free" panose="03080402000500000000" pitchFamily="66" charset="0"/>
              </a:rPr>
              <a:t> </a:t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Nombre de la alumna </a:t>
            </a:r>
            <a:r>
              <a:rPr lang="es-MX" sz="4800" dirty="0" smtClean="0">
                <a:latin typeface="Ink Free" panose="03080402000500000000" pitchFamily="66" charset="0"/>
              </a:rPr>
              <a:t>practicante:</a:t>
            </a:r>
            <a:r>
              <a:rPr lang="es-MX" sz="4800" dirty="0">
                <a:latin typeface="Ink Free" panose="03080402000500000000" pitchFamily="66" charset="0"/>
              </a:rPr>
              <a:t/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Diana Sofia Gutierrez Zapata  </a:t>
            </a:r>
            <a:endParaRPr lang="es-MX" sz="1380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2018862" y="536027"/>
            <a:ext cx="6526048" cy="3114003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9" y="8360163"/>
            <a:ext cx="3746446" cy="661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16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054789" y="2057400"/>
            <a:ext cx="8519115" cy="136105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88277" y="839727"/>
            <a:ext cx="3523400" cy="5493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3119" indent="-303119">
              <a:buFont typeface="Wingdings" panose="05000000000000000000" pitchFamily="2" charset="2"/>
              <a:buChar char="Ø"/>
            </a:pPr>
            <a:r>
              <a:rPr lang="es-MX" sz="297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97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27280" y="1794999"/>
            <a:ext cx="3485948" cy="14993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916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916" u="sng" dirty="0">
                <a:latin typeface="Ink Free" panose="03080402000500000000" pitchFamily="66" charset="0"/>
              </a:rPr>
              <a:t>2°A</a:t>
            </a:r>
            <a:r>
              <a:rPr lang="es-MX" sz="1698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698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698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19368" y="11922665"/>
            <a:ext cx="74482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800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2800" dirty="0" smtClean="0">
                <a:latin typeface="Ink Free" panose="03080402000500000000" pitchFamily="66" charset="0"/>
              </a:rPr>
              <a:t>jueves </a:t>
            </a:r>
            <a:r>
              <a:rPr lang="es-MX" sz="2800" dirty="0">
                <a:latin typeface="Ink Free" panose="03080402000500000000" pitchFamily="66" charset="0"/>
              </a:rPr>
              <a:t>en un horario de  10 y 11 am.</a:t>
            </a:r>
          </a:p>
          <a:p>
            <a:endParaRPr lang="es-MX" sz="2800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583" y="10067880"/>
            <a:ext cx="1141343" cy="278719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819785" y="3003686"/>
            <a:ext cx="300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Ink Free" panose="03080402000500000000" pitchFamily="66" charset="0"/>
              </a:rPr>
              <a:t>16 </a:t>
            </a:r>
            <a:r>
              <a:rPr lang="es-MX" sz="2400" b="1" dirty="0" smtClean="0">
                <a:latin typeface="Ink Free" panose="03080402000500000000" pitchFamily="66" charset="0"/>
              </a:rPr>
              <a:t>de abril de </a:t>
            </a:r>
            <a:r>
              <a:rPr lang="es-MX" sz="2400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6435738" y="6656506"/>
            <a:ext cx="624225" cy="640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5" name="Elipse 14"/>
          <p:cNvSpPr/>
          <p:nvPr/>
        </p:nvSpPr>
        <p:spPr>
          <a:xfrm>
            <a:off x="6283329" y="6104292"/>
            <a:ext cx="651520" cy="716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1" name="Elipse 10"/>
          <p:cNvSpPr/>
          <p:nvPr/>
        </p:nvSpPr>
        <p:spPr>
          <a:xfrm>
            <a:off x="8394387" y="4480224"/>
            <a:ext cx="473209" cy="394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</p:spTree>
    <p:extLst>
      <p:ext uri="{BB962C8B-B14F-4D97-AF65-F5344CB8AC3E}">
        <p14:creationId xmlns:p14="http://schemas.microsoft.com/office/powerpoint/2010/main" val="6300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60561" y="2159504"/>
            <a:ext cx="810677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realizo </a:t>
            </a:r>
            <a:r>
              <a:rPr lang="es-ES" sz="2800" dirty="0" smtClean="0">
                <a:latin typeface="Ink Free" panose="03080402000500000000" pitchFamily="66" charset="0"/>
              </a:rPr>
              <a:t>un video en el cual se presento lo que es una costumbre, así como realizar un pequeño álbum en el que expondrán los alumnos para dar a conocer sus costumbres así como realizarlo con sus propios recursos y con los materiales que puedan utilizar y que tengan en su casa. 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Como segunda actividad se comento el video del cuento en ingles y el cual tienen que ver y escuchar y así descubrir que emoción o sentimiento les causa este cuento. </a:t>
            </a:r>
            <a:endParaRPr lang="es-ES" sz="2800" dirty="0" smtClean="0">
              <a:latin typeface="Ink Free" panose="03080402000500000000" pitchFamily="66" charset="0"/>
            </a:endParaRPr>
          </a:p>
          <a:p>
            <a:endParaRPr lang="es-MX" sz="3600" dirty="0">
              <a:latin typeface="Ink Free" panose="03080402000500000000" pitchFamily="66" charset="0"/>
            </a:endParaRPr>
          </a:p>
          <a:p>
            <a:r>
              <a:rPr lang="es-MX" sz="3600" b="1" dirty="0">
                <a:latin typeface="Ink Free" panose="03080402000500000000" pitchFamily="66" charset="0"/>
              </a:rPr>
              <a:t>¿</a:t>
            </a:r>
            <a:r>
              <a:rPr lang="es-MX" sz="2800" b="1" dirty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Exponer y presentar el video o el cuento de otra manera. </a:t>
            </a:r>
            <a:endParaRPr lang="es-MX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231</Words>
  <Application>Microsoft Office PowerPoint</Application>
  <PresentationFormat>Personalizado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  </dc:title>
  <dc:creator>sofi gutierrez</dc:creator>
  <cp:lastModifiedBy>sofi gutierrez</cp:lastModifiedBy>
  <cp:revision>1</cp:revision>
  <dcterms:created xsi:type="dcterms:W3CDTF">2021-04-16T22:17:30Z</dcterms:created>
  <dcterms:modified xsi:type="dcterms:W3CDTF">2021-04-16T22:23:03Z</dcterms:modified>
</cp:coreProperties>
</file>