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8857-5FD9-4683-A8E9-84EA0719AE68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2EB16-2945-4FC5-9C22-7B3D2DF153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5266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8857-5FD9-4683-A8E9-84EA0719AE68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2EB16-2945-4FC5-9C22-7B3D2DF153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6215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8857-5FD9-4683-A8E9-84EA0719AE68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2EB16-2945-4FC5-9C22-7B3D2DF153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633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8857-5FD9-4683-A8E9-84EA0719AE68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2EB16-2945-4FC5-9C22-7B3D2DF153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1176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8857-5FD9-4683-A8E9-84EA0719AE68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2EB16-2945-4FC5-9C22-7B3D2DF153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765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8857-5FD9-4683-A8E9-84EA0719AE68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2EB16-2945-4FC5-9C22-7B3D2DF153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6731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8857-5FD9-4683-A8E9-84EA0719AE68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2EB16-2945-4FC5-9C22-7B3D2DF153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9434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8857-5FD9-4683-A8E9-84EA0719AE68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2EB16-2945-4FC5-9C22-7B3D2DF153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331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8857-5FD9-4683-A8E9-84EA0719AE68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2EB16-2945-4FC5-9C22-7B3D2DF153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5387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8857-5FD9-4683-A8E9-84EA0719AE68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2EB16-2945-4FC5-9C22-7B3D2DF153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0693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8857-5FD9-4683-A8E9-84EA0719AE68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2EB16-2945-4FC5-9C22-7B3D2DF153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357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B8857-5FD9-4683-A8E9-84EA0719AE68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2EB16-2945-4FC5-9C22-7B3D2DF153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3947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_wdiXpwggs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63530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4244336" y="992121"/>
            <a:ext cx="3916682" cy="23782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4145279" y="1043842"/>
            <a:ext cx="3901439" cy="9233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Escuela Normal</a:t>
            </a:r>
            <a:r>
              <a:rPr kumimoji="0" lang="es-MX" altLang="es-MX" sz="1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Educación Preescolar</a:t>
            </a:r>
            <a:endParaRPr kumimoji="0" lang="es-MX" altLang="es-MX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Licenciatura en Educaci</a:t>
            </a: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 Preescolar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Ciclo Escolar 2020 </a:t>
            </a: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2021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5364479" y="1777312"/>
            <a:ext cx="1463040" cy="13714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057" name="Imagen 1" descr="Escuela Normal de Educación Preescolar – Desarrollo de competencias  linguistic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283" y="1727947"/>
            <a:ext cx="1728788" cy="128587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2157627" y="3063187"/>
            <a:ext cx="8090100" cy="357790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EVIDENCIA DE APRENDIZAJE UNIDAD 1. AUTOBIOGRAFÍA ILUSTRADA. MI EXPERIENCIA CON EL TEATRO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Curso: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Teatro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Maestro: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Miguel Andr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 Rivera Castro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Alumna: 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Paulina Guerrero S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nchez  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ú</a:t>
            </a: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mero de Lista: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#9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Grado y Secci</a:t>
            </a: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n: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3°A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05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1200" b="1" dirty="0" smtClean="0">
                <a:latin typeface="Arial" panose="020B0604020202020204" pitchFamily="34" charset="0"/>
              </a:rPr>
              <a:t>Competencias genéricas del perfil de egreso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altLang="es-MX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- Soluciona problemas y toma decisiones utilizando su pensamiento crítico y creativo.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200" dirty="0" smtClean="0">
                <a:latin typeface="Arial" panose="020B0604020202020204" pitchFamily="34" charset="0"/>
              </a:rPr>
              <a:t>- </a:t>
            </a:r>
            <a:r>
              <a:rPr kumimoji="0" lang="es-MX" altLang="es-MX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Aprende de manera autónoma y muestra iniciativa para autorregularse y fortalecer su desarrollo personal.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200" dirty="0">
                <a:latin typeface="Arial" panose="020B0604020202020204" pitchFamily="34" charset="0"/>
              </a:rPr>
              <a:t>-</a:t>
            </a:r>
            <a:r>
              <a:rPr kumimoji="0" lang="es-MX" altLang="es-MX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Colabora con diversos actores para generar proyectos innovadores de impacto social y educativo. </a:t>
            </a:r>
          </a:p>
          <a:p>
            <a:pPr marL="171450" lvl="0" indent="-17145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0" lang="es-MX" altLang="es-MX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Utiliza las tecnologías de la información y la comunicación de manera crítica. </a:t>
            </a:r>
          </a:p>
          <a:p>
            <a:pPr marL="171450" lvl="0" indent="-17145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kumimoji="0" lang="es-MX" altLang="es-MX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200" dirty="0" smtClean="0">
                <a:latin typeface="Arial" panose="020B0604020202020204" pitchFamily="34" charset="0"/>
              </a:rPr>
              <a:t>19 de abril, 2021						Saltillo, Coahuila</a:t>
            </a:r>
            <a:endParaRPr kumimoji="0" lang="es-MX" altLang="es-MX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516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63530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3391988" y="2464710"/>
            <a:ext cx="5408022" cy="23782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CuadroTexto 1"/>
          <p:cNvSpPr txBox="1"/>
          <p:nvPr/>
        </p:nvSpPr>
        <p:spPr>
          <a:xfrm>
            <a:off x="3553097" y="3161211"/>
            <a:ext cx="5120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Link del video:</a:t>
            </a:r>
          </a:p>
          <a:p>
            <a:pPr algn="ctr"/>
            <a:r>
              <a:rPr lang="es-MX" dirty="0" smtClean="0">
                <a:hlinkClick r:id="rId3"/>
              </a:rPr>
              <a:t>https://www.youtube.com/watch?v=H_wdiXpwggs</a:t>
            </a:r>
            <a:endParaRPr lang="es-MX" dirty="0" smtClean="0"/>
          </a:p>
          <a:p>
            <a:pPr algn="ctr"/>
            <a:endParaRPr lang="es-MX" dirty="0" smtClean="0"/>
          </a:p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52149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63530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3"/>
          <a:srcRect l="26038" t="11875" r="27278" b="5625"/>
          <a:stretch/>
        </p:blipFill>
        <p:spPr>
          <a:xfrm>
            <a:off x="2978331" y="640080"/>
            <a:ext cx="6074229" cy="603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1633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137</Words>
  <Application>Microsoft Office PowerPoint</Application>
  <PresentationFormat>Panorámica</PresentationFormat>
  <Paragraphs>24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Company>InKulpado666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paulina guerrero sanchez</dc:creator>
  <cp:lastModifiedBy>paulina guerrero sanchez</cp:lastModifiedBy>
  <cp:revision>2</cp:revision>
  <dcterms:created xsi:type="dcterms:W3CDTF">2021-04-19T17:50:15Z</dcterms:created>
  <dcterms:modified xsi:type="dcterms:W3CDTF">2021-04-19T19:07:00Z</dcterms:modified>
</cp:coreProperties>
</file>