
<file path=[Content_Types].xml><?xml version="1.0" encoding="utf-8"?>
<Types xmlns="http://schemas.openxmlformats.org/package/2006/content-types">
  <Default ContentType="application/x-fontdata" Extension="fntdata"/>
  <Default ContentType="image/gif" Extension="gif"/>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1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6.xml"/>
  <Override ContentType="application/vnd.openxmlformats-officedocument.presentationml.slideLayout+xml" PartName="/ppt/slideLayouts/slideLayout21.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26.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8.xml"/>
  <Override ContentType="application/vnd.openxmlformats-officedocument.presentationml.slideLayout+xml" PartName="/ppt/slideLayouts/slideLayout27.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76"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Lst>
  <p:sldSz cy="5143500" cx="9144000"/>
  <p:notesSz cx="6858000" cy="9144000"/>
  <p:embeddedFontLst>
    <p:embeddedFont>
      <p:font typeface="Staatliches"/>
      <p:regular r:id="rId20"/>
    </p:embeddedFont>
    <p:embeddedFont>
      <p:font typeface="Lato"/>
      <p:regular r:id="rId21"/>
      <p:bold r:id="rId22"/>
      <p:italic r:id="rId23"/>
      <p:boldItalic r:id="rId24"/>
    </p:embeddedFont>
    <p:embeddedFont>
      <p:font typeface="Allerta Stencil"/>
      <p:regular r:id="rId25"/>
    </p:embeddedFont>
    <p:embeddedFont>
      <p:font typeface="Open Sans"/>
      <p:regular r:id="rId26"/>
      <p:bold r:id="rId27"/>
      <p:italic r:id="rId28"/>
      <p:boldItalic r:id="rId2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font" Target="fonts/Staatliches-regular.fntdata"/><Relationship Id="rId22" Type="http://schemas.openxmlformats.org/officeDocument/2006/relationships/font" Target="fonts/Lato-bold.fntdata"/><Relationship Id="rId21" Type="http://schemas.openxmlformats.org/officeDocument/2006/relationships/font" Target="fonts/Lato-regular.fntdata"/><Relationship Id="rId24" Type="http://schemas.openxmlformats.org/officeDocument/2006/relationships/font" Target="fonts/Lato-boldItalic.fntdata"/><Relationship Id="rId23" Type="http://schemas.openxmlformats.org/officeDocument/2006/relationships/font" Target="fonts/Lato-italic.fntdata"/><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font" Target="fonts/OpenSans-regular.fntdata"/><Relationship Id="rId25" Type="http://schemas.openxmlformats.org/officeDocument/2006/relationships/font" Target="fonts/AllertaStencil-regular.fntdata"/><Relationship Id="rId28" Type="http://schemas.openxmlformats.org/officeDocument/2006/relationships/font" Target="fonts/OpenSans-italic.fntdata"/><Relationship Id="rId27" Type="http://schemas.openxmlformats.org/officeDocument/2006/relationships/font" Target="fonts/OpenSans-bold.fntdata"/><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font" Target="fonts/OpenSans-boldItalic.fntdata"/><Relationship Id="rId7" Type="http://schemas.openxmlformats.org/officeDocument/2006/relationships/slide" Target="slides/slide3.xml"/><Relationship Id="rId8" Type="http://schemas.openxmlformats.org/officeDocument/2006/relationships/slide" Target="slides/slide4.xml"/><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9" name="Shape 979"/>
        <p:cNvGrpSpPr/>
        <p:nvPr/>
      </p:nvGrpSpPr>
      <p:grpSpPr>
        <a:xfrm>
          <a:off x="0" y="0"/>
          <a:ext cx="0" cy="0"/>
          <a:chOff x="0" y="0"/>
          <a:chExt cx="0" cy="0"/>
        </a:xfrm>
      </p:grpSpPr>
      <p:sp>
        <p:nvSpPr>
          <p:cNvPr id="980" name="Google Shape;980;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981" name="Google Shape;981;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9" name="Shape 1179"/>
        <p:cNvGrpSpPr/>
        <p:nvPr/>
      </p:nvGrpSpPr>
      <p:grpSpPr>
        <a:xfrm>
          <a:off x="0" y="0"/>
          <a:ext cx="0" cy="0"/>
          <a:chOff x="0" y="0"/>
          <a:chExt cx="0" cy="0"/>
        </a:xfrm>
      </p:grpSpPr>
      <p:sp>
        <p:nvSpPr>
          <p:cNvPr id="1180" name="Google Shape;1180;gc040bd3e7b_1_1737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81" name="Google Shape;1181;gc040bd3e7b_1_173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5" name="Shape 1185"/>
        <p:cNvGrpSpPr/>
        <p:nvPr/>
      </p:nvGrpSpPr>
      <p:grpSpPr>
        <a:xfrm>
          <a:off x="0" y="0"/>
          <a:ext cx="0" cy="0"/>
          <a:chOff x="0" y="0"/>
          <a:chExt cx="0" cy="0"/>
        </a:xfrm>
      </p:grpSpPr>
      <p:sp>
        <p:nvSpPr>
          <p:cNvPr id="1186" name="Google Shape;1186;gc040bd3e7b_1_1725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87" name="Google Shape;1187;gc040bd3e7b_1_172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5" name="Shape 1195"/>
        <p:cNvGrpSpPr/>
        <p:nvPr/>
      </p:nvGrpSpPr>
      <p:grpSpPr>
        <a:xfrm>
          <a:off x="0" y="0"/>
          <a:ext cx="0" cy="0"/>
          <a:chOff x="0" y="0"/>
          <a:chExt cx="0" cy="0"/>
        </a:xfrm>
      </p:grpSpPr>
      <p:sp>
        <p:nvSpPr>
          <p:cNvPr id="1196" name="Google Shape;1196;gd102367705_0_7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97" name="Google Shape;1197;gd102367705_0_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2" name="Shape 1202"/>
        <p:cNvGrpSpPr/>
        <p:nvPr/>
      </p:nvGrpSpPr>
      <p:grpSpPr>
        <a:xfrm>
          <a:off x="0" y="0"/>
          <a:ext cx="0" cy="0"/>
          <a:chOff x="0" y="0"/>
          <a:chExt cx="0" cy="0"/>
        </a:xfrm>
      </p:grpSpPr>
      <p:sp>
        <p:nvSpPr>
          <p:cNvPr id="1203" name="Google Shape;1203;gd102367705_0_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04" name="Google Shape;1204;gd102367705_0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2" name="Shape 1212"/>
        <p:cNvGrpSpPr/>
        <p:nvPr/>
      </p:nvGrpSpPr>
      <p:grpSpPr>
        <a:xfrm>
          <a:off x="0" y="0"/>
          <a:ext cx="0" cy="0"/>
          <a:chOff x="0" y="0"/>
          <a:chExt cx="0" cy="0"/>
        </a:xfrm>
      </p:grpSpPr>
      <p:sp>
        <p:nvSpPr>
          <p:cNvPr id="1213" name="Google Shape;1213;gc040bd3e7b_1_174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14" name="Google Shape;1214;gc040bd3e7b_1_174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8" name="Shape 1218"/>
        <p:cNvGrpSpPr/>
        <p:nvPr/>
      </p:nvGrpSpPr>
      <p:grpSpPr>
        <a:xfrm>
          <a:off x="0" y="0"/>
          <a:ext cx="0" cy="0"/>
          <a:chOff x="0" y="0"/>
          <a:chExt cx="0" cy="0"/>
        </a:xfrm>
      </p:grpSpPr>
      <p:sp>
        <p:nvSpPr>
          <p:cNvPr id="1219" name="Google Shape;1219;gc040bd3e7b_1_1719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20" name="Google Shape;1220;gc040bd3e7b_1_1719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6" name="Shape 986"/>
        <p:cNvGrpSpPr/>
        <p:nvPr/>
      </p:nvGrpSpPr>
      <p:grpSpPr>
        <a:xfrm>
          <a:off x="0" y="0"/>
          <a:ext cx="0" cy="0"/>
          <a:chOff x="0" y="0"/>
          <a:chExt cx="0" cy="0"/>
        </a:xfrm>
      </p:grpSpPr>
      <p:sp>
        <p:nvSpPr>
          <p:cNvPr id="987" name="Google Shape;987;gc040bd3e7b_1_1727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88" name="Google Shape;988;gc040bd3e7b_1_1727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1" name="Shape 991"/>
        <p:cNvGrpSpPr/>
        <p:nvPr/>
      </p:nvGrpSpPr>
      <p:grpSpPr>
        <a:xfrm>
          <a:off x="0" y="0"/>
          <a:ext cx="0" cy="0"/>
          <a:chOff x="0" y="0"/>
          <a:chExt cx="0" cy="0"/>
        </a:xfrm>
      </p:grpSpPr>
      <p:sp>
        <p:nvSpPr>
          <p:cNvPr id="992" name="Google Shape;992;gc040bd3e7b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93" name="Google Shape;993;gc040bd3e7b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8" name="Shape 998"/>
        <p:cNvGrpSpPr/>
        <p:nvPr/>
      </p:nvGrpSpPr>
      <p:grpSpPr>
        <a:xfrm>
          <a:off x="0" y="0"/>
          <a:ext cx="0" cy="0"/>
          <a:chOff x="0" y="0"/>
          <a:chExt cx="0" cy="0"/>
        </a:xfrm>
      </p:grpSpPr>
      <p:sp>
        <p:nvSpPr>
          <p:cNvPr id="999" name="Google Shape;999;gc02284f696_0_8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00" name="Google Shape;1000;gc02284f696_0_8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6" name="Shape 1006"/>
        <p:cNvGrpSpPr/>
        <p:nvPr/>
      </p:nvGrpSpPr>
      <p:grpSpPr>
        <a:xfrm>
          <a:off x="0" y="0"/>
          <a:ext cx="0" cy="0"/>
          <a:chOff x="0" y="0"/>
          <a:chExt cx="0" cy="0"/>
        </a:xfrm>
      </p:grpSpPr>
      <p:sp>
        <p:nvSpPr>
          <p:cNvPr id="1007" name="Google Shape;1007;gc02284f696_0_11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08" name="Google Shape;1008;gc02284f696_0_11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2" name="Shape 1052"/>
        <p:cNvGrpSpPr/>
        <p:nvPr/>
      </p:nvGrpSpPr>
      <p:grpSpPr>
        <a:xfrm>
          <a:off x="0" y="0"/>
          <a:ext cx="0" cy="0"/>
          <a:chOff x="0" y="0"/>
          <a:chExt cx="0" cy="0"/>
        </a:xfrm>
      </p:grpSpPr>
      <p:sp>
        <p:nvSpPr>
          <p:cNvPr id="1053" name="Google Shape;1053;gc040bd3e7b_1_185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54" name="Google Shape;1054;gc040bd3e7b_1_185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4" name="Shape 1074"/>
        <p:cNvGrpSpPr/>
        <p:nvPr/>
      </p:nvGrpSpPr>
      <p:grpSpPr>
        <a:xfrm>
          <a:off x="0" y="0"/>
          <a:ext cx="0" cy="0"/>
          <a:chOff x="0" y="0"/>
          <a:chExt cx="0" cy="0"/>
        </a:xfrm>
      </p:grpSpPr>
      <p:sp>
        <p:nvSpPr>
          <p:cNvPr id="1075" name="Google Shape;1075;gc02284f696_0_12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76" name="Google Shape;1076;gc02284f696_0_12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6" name="Shape 1116"/>
        <p:cNvGrpSpPr/>
        <p:nvPr/>
      </p:nvGrpSpPr>
      <p:grpSpPr>
        <a:xfrm>
          <a:off x="0" y="0"/>
          <a:ext cx="0" cy="0"/>
          <a:chOff x="0" y="0"/>
          <a:chExt cx="0" cy="0"/>
        </a:xfrm>
      </p:grpSpPr>
      <p:sp>
        <p:nvSpPr>
          <p:cNvPr id="1117" name="Google Shape;1117;gc040bd3e7b_1_1746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18" name="Google Shape;1118;gc040bd3e7b_1_174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3" name="Shape 1173"/>
        <p:cNvGrpSpPr/>
        <p:nvPr/>
      </p:nvGrpSpPr>
      <p:grpSpPr>
        <a:xfrm>
          <a:off x="0" y="0"/>
          <a:ext cx="0" cy="0"/>
          <a:chOff x="0" y="0"/>
          <a:chExt cx="0" cy="0"/>
        </a:xfrm>
      </p:grpSpPr>
      <p:sp>
        <p:nvSpPr>
          <p:cNvPr id="1174" name="Google Shape;1174;gc040bd3e7b_1_172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75" name="Google Shape;1175;gc040bd3e7b_1_172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rgbClr val="FDF1EE"/>
        </a:solidFill>
      </p:bgPr>
    </p:bg>
    <p:spTree>
      <p:nvGrpSpPr>
        <p:cNvPr id="8" name="Shape 8"/>
        <p:cNvGrpSpPr/>
        <p:nvPr/>
      </p:nvGrpSpPr>
      <p:grpSpPr>
        <a:xfrm>
          <a:off x="0" y="0"/>
          <a:ext cx="0" cy="0"/>
          <a:chOff x="0" y="0"/>
          <a:chExt cx="0" cy="0"/>
        </a:xfrm>
      </p:grpSpPr>
      <p:sp>
        <p:nvSpPr>
          <p:cNvPr id="9" name="Google Shape;9;p2"/>
          <p:cNvSpPr txBox="1"/>
          <p:nvPr>
            <p:ph type="ctrTitle"/>
          </p:nvPr>
        </p:nvSpPr>
        <p:spPr>
          <a:xfrm>
            <a:off x="921300" y="973175"/>
            <a:ext cx="6365400" cy="2052600"/>
          </a:xfrm>
          <a:prstGeom prst="rect">
            <a:avLst/>
          </a:prstGeom>
        </p:spPr>
        <p:txBody>
          <a:bodyPr anchorCtr="0" anchor="b" bIns="91425" lIns="91425" spcFirstLastPara="1" rIns="91425" wrap="square" tIns="91425">
            <a:normAutofit/>
          </a:bodyPr>
          <a:lstStyle>
            <a:lvl1pPr lvl="0">
              <a:spcBef>
                <a:spcPts val="0"/>
              </a:spcBef>
              <a:spcAft>
                <a:spcPts val="0"/>
              </a:spcAft>
              <a:buClr>
                <a:srgbClr val="FF744B"/>
              </a:buClr>
              <a:buSzPts val="5200"/>
              <a:buNone/>
              <a:defRPr sz="5200">
                <a:solidFill>
                  <a:srgbClr val="FF744B"/>
                </a:solidFill>
                <a:latin typeface="Allerta Stencil"/>
                <a:ea typeface="Allerta Stencil"/>
                <a:cs typeface="Allerta Stencil"/>
                <a:sym typeface="Allerta Stencil"/>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0" name="Google Shape;10;p2"/>
          <p:cNvSpPr txBox="1"/>
          <p:nvPr>
            <p:ph idx="1" type="subTitle"/>
          </p:nvPr>
        </p:nvSpPr>
        <p:spPr>
          <a:xfrm>
            <a:off x="921300" y="3024625"/>
            <a:ext cx="4774800" cy="5376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2800"/>
              <a:buNone/>
              <a:defRPr>
                <a:latin typeface="Open Sans"/>
                <a:ea typeface="Open Sans"/>
                <a:cs typeface="Open Sans"/>
                <a:sym typeface="Open Sans"/>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grpSp>
        <p:nvGrpSpPr>
          <p:cNvPr id="11" name="Google Shape;11;p2"/>
          <p:cNvGrpSpPr/>
          <p:nvPr/>
        </p:nvGrpSpPr>
        <p:grpSpPr>
          <a:xfrm>
            <a:off x="8015823" y="252426"/>
            <a:ext cx="1228506" cy="2422260"/>
            <a:chOff x="6824190" y="51241"/>
            <a:chExt cx="1604002" cy="3162632"/>
          </a:xfrm>
        </p:grpSpPr>
        <p:sp>
          <p:nvSpPr>
            <p:cNvPr id="12" name="Google Shape;12;p2"/>
            <p:cNvSpPr/>
            <p:nvPr/>
          </p:nvSpPr>
          <p:spPr>
            <a:xfrm>
              <a:off x="6824190" y="309430"/>
              <a:ext cx="1604002" cy="1765249"/>
            </a:xfrm>
            <a:custGeom>
              <a:rect b="b" l="l" r="r" t="t"/>
              <a:pathLst>
                <a:path extrusionOk="0" h="29713" w="27000">
                  <a:moveTo>
                    <a:pt x="0" y="0"/>
                  </a:moveTo>
                  <a:lnTo>
                    <a:pt x="0" y="29713"/>
                  </a:lnTo>
                  <a:lnTo>
                    <a:pt x="27000" y="29713"/>
                  </a:lnTo>
                  <a:lnTo>
                    <a:pt x="27000" y="0"/>
                  </a:lnTo>
                  <a:close/>
                </a:path>
              </a:pathLst>
            </a:custGeom>
            <a:solidFill>
              <a:srgbClr val="FFA2B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a:off x="6824190" y="2495190"/>
              <a:ext cx="1604002" cy="221896"/>
            </a:xfrm>
            <a:custGeom>
              <a:rect b="b" l="l" r="r" t="t"/>
              <a:pathLst>
                <a:path extrusionOk="0" h="3735" w="27000">
                  <a:moveTo>
                    <a:pt x="0" y="1"/>
                  </a:moveTo>
                  <a:lnTo>
                    <a:pt x="0" y="3735"/>
                  </a:lnTo>
                  <a:lnTo>
                    <a:pt x="27000" y="3735"/>
                  </a:lnTo>
                  <a:lnTo>
                    <a:pt x="27000" y="1"/>
                  </a:lnTo>
                  <a:close/>
                </a:path>
              </a:pathLst>
            </a:custGeom>
            <a:solidFill>
              <a:srgbClr val="FF744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 name="Google Shape;14;p2"/>
            <p:cNvSpPr/>
            <p:nvPr/>
          </p:nvSpPr>
          <p:spPr>
            <a:xfrm>
              <a:off x="6824190" y="2991977"/>
              <a:ext cx="1604002" cy="221896"/>
            </a:xfrm>
            <a:custGeom>
              <a:rect b="b" l="l" r="r" t="t"/>
              <a:pathLst>
                <a:path extrusionOk="0" h="3735" w="27000">
                  <a:moveTo>
                    <a:pt x="0" y="0"/>
                  </a:moveTo>
                  <a:lnTo>
                    <a:pt x="0" y="3734"/>
                  </a:lnTo>
                  <a:lnTo>
                    <a:pt x="27000" y="3734"/>
                  </a:lnTo>
                  <a:lnTo>
                    <a:pt x="27000" y="0"/>
                  </a:lnTo>
                  <a:close/>
                </a:path>
              </a:pathLst>
            </a:custGeom>
            <a:solidFill>
              <a:srgbClr val="FF744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5" name="Google Shape;15;p2"/>
            <p:cNvGrpSpPr/>
            <p:nvPr/>
          </p:nvGrpSpPr>
          <p:grpSpPr>
            <a:xfrm>
              <a:off x="7070672" y="51241"/>
              <a:ext cx="1020086" cy="665570"/>
              <a:chOff x="7070672" y="51241"/>
              <a:chExt cx="1020086" cy="665570"/>
            </a:xfrm>
          </p:grpSpPr>
          <p:sp>
            <p:nvSpPr>
              <p:cNvPr id="16" name="Google Shape;16;p2"/>
              <p:cNvSpPr/>
              <p:nvPr/>
            </p:nvSpPr>
            <p:spPr>
              <a:xfrm>
                <a:off x="8033786" y="51241"/>
                <a:ext cx="56972" cy="58816"/>
              </a:xfrm>
              <a:custGeom>
                <a:rect b="b" l="l" r="r" t="t"/>
                <a:pathLst>
                  <a:path extrusionOk="0" h="990" w="959">
                    <a:moveTo>
                      <a:pt x="479" y="0"/>
                    </a:moveTo>
                    <a:cubicBezTo>
                      <a:pt x="224" y="0"/>
                      <a:pt x="1" y="224"/>
                      <a:pt x="1" y="479"/>
                    </a:cubicBezTo>
                    <a:cubicBezTo>
                      <a:pt x="1" y="766"/>
                      <a:pt x="224" y="989"/>
                      <a:pt x="479" y="989"/>
                    </a:cubicBezTo>
                    <a:cubicBezTo>
                      <a:pt x="767" y="989"/>
                      <a:pt x="958" y="766"/>
                      <a:pt x="958" y="479"/>
                    </a:cubicBezTo>
                    <a:cubicBezTo>
                      <a:pt x="958" y="224"/>
                      <a:pt x="767"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2"/>
              <p:cNvSpPr/>
              <p:nvPr/>
            </p:nvSpPr>
            <p:spPr>
              <a:xfrm>
                <a:off x="8033786" y="254067"/>
                <a:ext cx="56972" cy="58875"/>
              </a:xfrm>
              <a:custGeom>
                <a:rect b="b" l="l" r="r" t="t"/>
                <a:pathLst>
                  <a:path extrusionOk="0" h="991" w="959">
                    <a:moveTo>
                      <a:pt x="479" y="1"/>
                    </a:moveTo>
                    <a:cubicBezTo>
                      <a:pt x="224" y="1"/>
                      <a:pt x="1" y="224"/>
                      <a:pt x="1" y="480"/>
                    </a:cubicBezTo>
                    <a:cubicBezTo>
                      <a:pt x="1" y="767"/>
                      <a:pt x="224" y="990"/>
                      <a:pt x="479" y="990"/>
                    </a:cubicBezTo>
                    <a:cubicBezTo>
                      <a:pt x="767" y="990"/>
                      <a:pt x="958" y="767"/>
                      <a:pt x="958" y="480"/>
                    </a:cubicBezTo>
                    <a:cubicBezTo>
                      <a:pt x="958" y="224"/>
                      <a:pt x="767"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 name="Google Shape;18;p2"/>
              <p:cNvSpPr/>
              <p:nvPr/>
            </p:nvSpPr>
            <p:spPr>
              <a:xfrm>
                <a:off x="8033786" y="456952"/>
                <a:ext cx="56972" cy="56974"/>
              </a:xfrm>
              <a:custGeom>
                <a:rect b="b" l="l" r="r" t="t"/>
                <a:pathLst>
                  <a:path extrusionOk="0" h="959" w="959">
                    <a:moveTo>
                      <a:pt x="479" y="1"/>
                    </a:moveTo>
                    <a:cubicBezTo>
                      <a:pt x="224" y="1"/>
                      <a:pt x="1" y="224"/>
                      <a:pt x="1" y="480"/>
                    </a:cubicBezTo>
                    <a:cubicBezTo>
                      <a:pt x="1" y="767"/>
                      <a:pt x="224" y="958"/>
                      <a:pt x="479" y="958"/>
                    </a:cubicBezTo>
                    <a:cubicBezTo>
                      <a:pt x="767" y="958"/>
                      <a:pt x="958" y="767"/>
                      <a:pt x="958" y="480"/>
                    </a:cubicBezTo>
                    <a:cubicBezTo>
                      <a:pt x="958" y="224"/>
                      <a:pt x="767"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 name="Google Shape;19;p2"/>
              <p:cNvSpPr/>
              <p:nvPr/>
            </p:nvSpPr>
            <p:spPr>
              <a:xfrm>
                <a:off x="7070672" y="51241"/>
                <a:ext cx="56912" cy="58816"/>
              </a:xfrm>
              <a:custGeom>
                <a:rect b="b" l="l" r="r" t="t"/>
                <a:pathLst>
                  <a:path extrusionOk="0" h="990" w="958">
                    <a:moveTo>
                      <a:pt x="479" y="0"/>
                    </a:moveTo>
                    <a:cubicBezTo>
                      <a:pt x="192" y="0"/>
                      <a:pt x="0" y="224"/>
                      <a:pt x="0" y="479"/>
                    </a:cubicBezTo>
                    <a:cubicBezTo>
                      <a:pt x="0" y="766"/>
                      <a:pt x="192" y="989"/>
                      <a:pt x="479" y="989"/>
                    </a:cubicBezTo>
                    <a:cubicBezTo>
                      <a:pt x="734" y="989"/>
                      <a:pt x="958" y="766"/>
                      <a:pt x="958" y="479"/>
                    </a:cubicBezTo>
                    <a:cubicBezTo>
                      <a:pt x="958" y="224"/>
                      <a:pt x="734"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2"/>
              <p:cNvSpPr/>
              <p:nvPr/>
            </p:nvSpPr>
            <p:spPr>
              <a:xfrm>
                <a:off x="7391056" y="51241"/>
                <a:ext cx="58813" cy="58816"/>
              </a:xfrm>
              <a:custGeom>
                <a:rect b="b" l="l" r="r" t="t"/>
                <a:pathLst>
                  <a:path extrusionOk="0" h="990" w="990">
                    <a:moveTo>
                      <a:pt x="479" y="0"/>
                    </a:moveTo>
                    <a:cubicBezTo>
                      <a:pt x="224" y="0"/>
                      <a:pt x="1" y="224"/>
                      <a:pt x="1" y="479"/>
                    </a:cubicBezTo>
                    <a:cubicBezTo>
                      <a:pt x="1" y="766"/>
                      <a:pt x="224" y="989"/>
                      <a:pt x="479" y="989"/>
                    </a:cubicBezTo>
                    <a:cubicBezTo>
                      <a:pt x="767" y="989"/>
                      <a:pt x="990" y="766"/>
                      <a:pt x="990" y="479"/>
                    </a:cubicBezTo>
                    <a:cubicBezTo>
                      <a:pt x="990" y="224"/>
                      <a:pt x="767"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2"/>
              <p:cNvSpPr/>
              <p:nvPr/>
            </p:nvSpPr>
            <p:spPr>
              <a:xfrm>
                <a:off x="7713401" y="51241"/>
                <a:ext cx="56912" cy="58816"/>
              </a:xfrm>
              <a:custGeom>
                <a:rect b="b" l="l" r="r" t="t"/>
                <a:pathLst>
                  <a:path extrusionOk="0" h="990" w="958">
                    <a:moveTo>
                      <a:pt x="479" y="0"/>
                    </a:moveTo>
                    <a:cubicBezTo>
                      <a:pt x="192" y="0"/>
                      <a:pt x="0" y="224"/>
                      <a:pt x="0" y="479"/>
                    </a:cubicBezTo>
                    <a:cubicBezTo>
                      <a:pt x="0" y="766"/>
                      <a:pt x="192" y="989"/>
                      <a:pt x="479" y="989"/>
                    </a:cubicBezTo>
                    <a:cubicBezTo>
                      <a:pt x="734" y="989"/>
                      <a:pt x="958" y="766"/>
                      <a:pt x="958" y="479"/>
                    </a:cubicBezTo>
                    <a:cubicBezTo>
                      <a:pt x="958" y="224"/>
                      <a:pt x="734"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2"/>
              <p:cNvSpPr/>
              <p:nvPr/>
            </p:nvSpPr>
            <p:spPr>
              <a:xfrm>
                <a:off x="7070672" y="254067"/>
                <a:ext cx="56912" cy="58875"/>
              </a:xfrm>
              <a:custGeom>
                <a:rect b="b" l="l" r="r" t="t"/>
                <a:pathLst>
                  <a:path extrusionOk="0" h="991" w="958">
                    <a:moveTo>
                      <a:pt x="479" y="1"/>
                    </a:moveTo>
                    <a:cubicBezTo>
                      <a:pt x="192" y="1"/>
                      <a:pt x="0" y="224"/>
                      <a:pt x="0" y="480"/>
                    </a:cubicBezTo>
                    <a:cubicBezTo>
                      <a:pt x="0" y="767"/>
                      <a:pt x="192" y="990"/>
                      <a:pt x="479" y="990"/>
                    </a:cubicBezTo>
                    <a:cubicBezTo>
                      <a:pt x="734" y="990"/>
                      <a:pt x="958" y="767"/>
                      <a:pt x="958" y="480"/>
                    </a:cubicBezTo>
                    <a:cubicBezTo>
                      <a:pt x="958" y="224"/>
                      <a:pt x="734"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2"/>
              <p:cNvSpPr/>
              <p:nvPr/>
            </p:nvSpPr>
            <p:spPr>
              <a:xfrm>
                <a:off x="7391056" y="254067"/>
                <a:ext cx="58813" cy="58875"/>
              </a:xfrm>
              <a:custGeom>
                <a:rect b="b" l="l" r="r" t="t"/>
                <a:pathLst>
                  <a:path extrusionOk="0" h="991" w="990">
                    <a:moveTo>
                      <a:pt x="479" y="1"/>
                    </a:moveTo>
                    <a:cubicBezTo>
                      <a:pt x="224" y="1"/>
                      <a:pt x="1" y="224"/>
                      <a:pt x="1" y="480"/>
                    </a:cubicBezTo>
                    <a:cubicBezTo>
                      <a:pt x="1" y="767"/>
                      <a:pt x="224" y="990"/>
                      <a:pt x="479" y="990"/>
                    </a:cubicBezTo>
                    <a:cubicBezTo>
                      <a:pt x="767" y="990"/>
                      <a:pt x="990" y="767"/>
                      <a:pt x="990" y="480"/>
                    </a:cubicBezTo>
                    <a:cubicBezTo>
                      <a:pt x="990" y="224"/>
                      <a:pt x="767"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2"/>
              <p:cNvSpPr/>
              <p:nvPr/>
            </p:nvSpPr>
            <p:spPr>
              <a:xfrm>
                <a:off x="7713401" y="254067"/>
                <a:ext cx="56912" cy="58875"/>
              </a:xfrm>
              <a:custGeom>
                <a:rect b="b" l="l" r="r" t="t"/>
                <a:pathLst>
                  <a:path extrusionOk="0" h="991" w="958">
                    <a:moveTo>
                      <a:pt x="479" y="1"/>
                    </a:moveTo>
                    <a:cubicBezTo>
                      <a:pt x="192" y="1"/>
                      <a:pt x="0" y="224"/>
                      <a:pt x="0" y="480"/>
                    </a:cubicBezTo>
                    <a:cubicBezTo>
                      <a:pt x="0" y="767"/>
                      <a:pt x="192" y="990"/>
                      <a:pt x="479" y="990"/>
                    </a:cubicBezTo>
                    <a:cubicBezTo>
                      <a:pt x="734" y="990"/>
                      <a:pt x="958" y="767"/>
                      <a:pt x="958" y="480"/>
                    </a:cubicBezTo>
                    <a:cubicBezTo>
                      <a:pt x="958" y="224"/>
                      <a:pt x="734"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2"/>
              <p:cNvSpPr/>
              <p:nvPr/>
            </p:nvSpPr>
            <p:spPr>
              <a:xfrm>
                <a:off x="7070672" y="456952"/>
                <a:ext cx="56912" cy="56974"/>
              </a:xfrm>
              <a:custGeom>
                <a:rect b="b" l="l" r="r" t="t"/>
                <a:pathLst>
                  <a:path extrusionOk="0" h="959" w="958">
                    <a:moveTo>
                      <a:pt x="479" y="1"/>
                    </a:moveTo>
                    <a:cubicBezTo>
                      <a:pt x="192" y="1"/>
                      <a:pt x="0" y="224"/>
                      <a:pt x="0" y="480"/>
                    </a:cubicBezTo>
                    <a:cubicBezTo>
                      <a:pt x="0" y="767"/>
                      <a:pt x="192" y="958"/>
                      <a:pt x="479" y="958"/>
                    </a:cubicBezTo>
                    <a:cubicBezTo>
                      <a:pt x="734" y="958"/>
                      <a:pt x="958" y="767"/>
                      <a:pt x="958" y="480"/>
                    </a:cubicBezTo>
                    <a:cubicBezTo>
                      <a:pt x="958" y="224"/>
                      <a:pt x="734"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 name="Google Shape;26;p2"/>
              <p:cNvSpPr/>
              <p:nvPr/>
            </p:nvSpPr>
            <p:spPr>
              <a:xfrm>
                <a:off x="7391056" y="456952"/>
                <a:ext cx="58813" cy="56974"/>
              </a:xfrm>
              <a:custGeom>
                <a:rect b="b" l="l" r="r" t="t"/>
                <a:pathLst>
                  <a:path extrusionOk="0" h="959" w="990">
                    <a:moveTo>
                      <a:pt x="479" y="1"/>
                    </a:moveTo>
                    <a:cubicBezTo>
                      <a:pt x="224" y="1"/>
                      <a:pt x="1" y="224"/>
                      <a:pt x="1" y="480"/>
                    </a:cubicBezTo>
                    <a:cubicBezTo>
                      <a:pt x="1" y="767"/>
                      <a:pt x="224" y="958"/>
                      <a:pt x="479" y="958"/>
                    </a:cubicBezTo>
                    <a:cubicBezTo>
                      <a:pt x="767" y="958"/>
                      <a:pt x="990" y="767"/>
                      <a:pt x="990" y="480"/>
                    </a:cubicBezTo>
                    <a:cubicBezTo>
                      <a:pt x="990" y="224"/>
                      <a:pt x="767"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2"/>
              <p:cNvSpPr/>
              <p:nvPr/>
            </p:nvSpPr>
            <p:spPr>
              <a:xfrm>
                <a:off x="7713401" y="456952"/>
                <a:ext cx="56912" cy="56974"/>
              </a:xfrm>
              <a:custGeom>
                <a:rect b="b" l="l" r="r" t="t"/>
                <a:pathLst>
                  <a:path extrusionOk="0" h="959" w="958">
                    <a:moveTo>
                      <a:pt x="479" y="1"/>
                    </a:moveTo>
                    <a:cubicBezTo>
                      <a:pt x="192" y="1"/>
                      <a:pt x="0" y="224"/>
                      <a:pt x="0" y="480"/>
                    </a:cubicBezTo>
                    <a:cubicBezTo>
                      <a:pt x="0" y="767"/>
                      <a:pt x="192" y="958"/>
                      <a:pt x="479" y="958"/>
                    </a:cubicBezTo>
                    <a:cubicBezTo>
                      <a:pt x="734" y="958"/>
                      <a:pt x="958" y="767"/>
                      <a:pt x="958" y="480"/>
                    </a:cubicBezTo>
                    <a:cubicBezTo>
                      <a:pt x="958" y="224"/>
                      <a:pt x="734"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2"/>
              <p:cNvSpPr/>
              <p:nvPr/>
            </p:nvSpPr>
            <p:spPr>
              <a:xfrm>
                <a:off x="7070672" y="659837"/>
                <a:ext cx="56912" cy="56974"/>
              </a:xfrm>
              <a:custGeom>
                <a:rect b="b" l="l" r="r" t="t"/>
                <a:pathLst>
                  <a:path extrusionOk="0" h="959" w="958">
                    <a:moveTo>
                      <a:pt x="479" y="1"/>
                    </a:moveTo>
                    <a:cubicBezTo>
                      <a:pt x="192" y="1"/>
                      <a:pt x="0" y="224"/>
                      <a:pt x="0" y="479"/>
                    </a:cubicBezTo>
                    <a:cubicBezTo>
                      <a:pt x="0" y="735"/>
                      <a:pt x="192" y="958"/>
                      <a:pt x="479" y="958"/>
                    </a:cubicBezTo>
                    <a:cubicBezTo>
                      <a:pt x="734" y="958"/>
                      <a:pt x="958" y="735"/>
                      <a:pt x="958" y="479"/>
                    </a:cubicBezTo>
                    <a:cubicBezTo>
                      <a:pt x="958" y="224"/>
                      <a:pt x="734"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2"/>
              <p:cNvSpPr/>
              <p:nvPr/>
            </p:nvSpPr>
            <p:spPr>
              <a:xfrm>
                <a:off x="7391056" y="659837"/>
                <a:ext cx="58813" cy="56974"/>
              </a:xfrm>
              <a:custGeom>
                <a:rect b="b" l="l" r="r" t="t"/>
                <a:pathLst>
                  <a:path extrusionOk="0" h="959" w="990">
                    <a:moveTo>
                      <a:pt x="479" y="1"/>
                    </a:moveTo>
                    <a:cubicBezTo>
                      <a:pt x="224" y="1"/>
                      <a:pt x="1" y="224"/>
                      <a:pt x="1" y="479"/>
                    </a:cubicBezTo>
                    <a:cubicBezTo>
                      <a:pt x="1" y="735"/>
                      <a:pt x="224" y="958"/>
                      <a:pt x="479" y="958"/>
                    </a:cubicBezTo>
                    <a:cubicBezTo>
                      <a:pt x="767" y="958"/>
                      <a:pt x="990" y="735"/>
                      <a:pt x="990" y="479"/>
                    </a:cubicBezTo>
                    <a:cubicBezTo>
                      <a:pt x="990" y="224"/>
                      <a:pt x="767"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 name="Google Shape;30;p2"/>
              <p:cNvSpPr/>
              <p:nvPr/>
            </p:nvSpPr>
            <p:spPr>
              <a:xfrm>
                <a:off x="7713401" y="659837"/>
                <a:ext cx="56912" cy="56974"/>
              </a:xfrm>
              <a:custGeom>
                <a:rect b="b" l="l" r="r" t="t"/>
                <a:pathLst>
                  <a:path extrusionOk="0" h="959" w="958">
                    <a:moveTo>
                      <a:pt x="479" y="1"/>
                    </a:moveTo>
                    <a:cubicBezTo>
                      <a:pt x="192" y="1"/>
                      <a:pt x="0" y="224"/>
                      <a:pt x="0" y="479"/>
                    </a:cubicBezTo>
                    <a:cubicBezTo>
                      <a:pt x="0" y="735"/>
                      <a:pt x="192" y="958"/>
                      <a:pt x="479" y="958"/>
                    </a:cubicBezTo>
                    <a:cubicBezTo>
                      <a:pt x="734" y="958"/>
                      <a:pt x="958" y="735"/>
                      <a:pt x="958" y="479"/>
                    </a:cubicBezTo>
                    <a:cubicBezTo>
                      <a:pt x="958" y="224"/>
                      <a:pt x="734"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2"/>
              <p:cNvSpPr/>
              <p:nvPr/>
            </p:nvSpPr>
            <p:spPr>
              <a:xfrm>
                <a:off x="8033786" y="659837"/>
                <a:ext cx="56972" cy="56974"/>
              </a:xfrm>
              <a:custGeom>
                <a:rect b="b" l="l" r="r" t="t"/>
                <a:pathLst>
                  <a:path extrusionOk="0" h="959" w="959">
                    <a:moveTo>
                      <a:pt x="479" y="1"/>
                    </a:moveTo>
                    <a:cubicBezTo>
                      <a:pt x="224" y="1"/>
                      <a:pt x="1" y="224"/>
                      <a:pt x="1" y="479"/>
                    </a:cubicBezTo>
                    <a:cubicBezTo>
                      <a:pt x="1" y="735"/>
                      <a:pt x="224" y="958"/>
                      <a:pt x="479" y="958"/>
                    </a:cubicBezTo>
                    <a:cubicBezTo>
                      <a:pt x="767" y="958"/>
                      <a:pt x="958" y="735"/>
                      <a:pt x="958" y="479"/>
                    </a:cubicBezTo>
                    <a:cubicBezTo>
                      <a:pt x="958" y="224"/>
                      <a:pt x="767"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32" name="Google Shape;32;p2"/>
          <p:cNvGrpSpPr/>
          <p:nvPr/>
        </p:nvGrpSpPr>
        <p:grpSpPr>
          <a:xfrm>
            <a:off x="-9532" y="3871958"/>
            <a:ext cx="1979264" cy="1290589"/>
            <a:chOff x="7862045" y="769160"/>
            <a:chExt cx="2340939" cy="1526421"/>
          </a:xfrm>
        </p:grpSpPr>
        <p:sp>
          <p:nvSpPr>
            <p:cNvPr id="33" name="Google Shape;33;p2"/>
            <p:cNvSpPr/>
            <p:nvPr/>
          </p:nvSpPr>
          <p:spPr>
            <a:xfrm rot="5400000">
              <a:off x="9276698" y="326418"/>
              <a:ext cx="221887" cy="1630686"/>
            </a:xfrm>
            <a:custGeom>
              <a:rect b="b" l="l" r="r" t="t"/>
              <a:pathLst>
                <a:path extrusionOk="0" h="27448" w="3735">
                  <a:moveTo>
                    <a:pt x="0" y="1"/>
                  </a:moveTo>
                  <a:lnTo>
                    <a:pt x="0" y="27447"/>
                  </a:lnTo>
                  <a:lnTo>
                    <a:pt x="3734" y="27447"/>
                  </a:lnTo>
                  <a:lnTo>
                    <a:pt x="3734" y="1"/>
                  </a:lnTo>
                  <a:close/>
                </a:path>
              </a:pathLst>
            </a:custGeom>
            <a:solidFill>
              <a:srgbClr val="FFA2B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2"/>
            <p:cNvSpPr/>
            <p:nvPr/>
          </p:nvSpPr>
          <p:spPr>
            <a:xfrm rot="5400000">
              <a:off x="9276698" y="823124"/>
              <a:ext cx="221887" cy="1630686"/>
            </a:xfrm>
            <a:custGeom>
              <a:rect b="b" l="l" r="r" t="t"/>
              <a:pathLst>
                <a:path extrusionOk="0" h="27448" w="3735">
                  <a:moveTo>
                    <a:pt x="1" y="1"/>
                  </a:moveTo>
                  <a:lnTo>
                    <a:pt x="1" y="27447"/>
                  </a:lnTo>
                  <a:lnTo>
                    <a:pt x="3735" y="27447"/>
                  </a:lnTo>
                  <a:lnTo>
                    <a:pt x="3735" y="1"/>
                  </a:lnTo>
                  <a:close/>
                </a:path>
              </a:pathLst>
            </a:custGeom>
            <a:solidFill>
              <a:srgbClr val="FFA2B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2"/>
            <p:cNvSpPr/>
            <p:nvPr/>
          </p:nvSpPr>
          <p:spPr>
            <a:xfrm>
              <a:off x="7862045" y="769160"/>
              <a:ext cx="1524396" cy="1526421"/>
            </a:xfrm>
            <a:custGeom>
              <a:rect b="b" l="l" r="r" t="t"/>
              <a:pathLst>
                <a:path extrusionOk="0" h="25693" w="25660">
                  <a:moveTo>
                    <a:pt x="1" y="1"/>
                  </a:moveTo>
                  <a:lnTo>
                    <a:pt x="1" y="25692"/>
                  </a:lnTo>
                  <a:lnTo>
                    <a:pt x="25660" y="25692"/>
                  </a:lnTo>
                  <a:cubicBezTo>
                    <a:pt x="25660" y="11490"/>
                    <a:pt x="14170" y="1"/>
                    <a:pt x="1" y="1"/>
                  </a:cubicBezTo>
                  <a:close/>
                </a:path>
              </a:pathLst>
            </a:custGeom>
            <a:solidFill>
              <a:srgbClr val="1FAB6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6" name="Google Shape;36;p2"/>
          <p:cNvSpPr/>
          <p:nvPr/>
        </p:nvSpPr>
        <p:spPr>
          <a:xfrm>
            <a:off x="4231121" y="4528448"/>
            <a:ext cx="1985430" cy="641897"/>
          </a:xfrm>
          <a:custGeom>
            <a:rect b="b" l="l" r="r" t="t"/>
            <a:pathLst>
              <a:path extrusionOk="0" h="14682" w="45415">
                <a:moveTo>
                  <a:pt x="1" y="0"/>
                </a:moveTo>
                <a:lnTo>
                  <a:pt x="1" y="14681"/>
                </a:lnTo>
                <a:lnTo>
                  <a:pt x="45415" y="14681"/>
                </a:lnTo>
                <a:lnTo>
                  <a:pt x="45415" y="0"/>
                </a:lnTo>
                <a:close/>
              </a:path>
            </a:pathLst>
          </a:custGeom>
          <a:solidFill>
            <a:srgbClr val="FF744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2"/>
          <p:cNvSpPr/>
          <p:nvPr/>
        </p:nvSpPr>
        <p:spPr>
          <a:xfrm>
            <a:off x="5229951" y="2916660"/>
            <a:ext cx="3334135" cy="2972607"/>
          </a:xfrm>
          <a:custGeom>
            <a:rect b="b" l="l" r="r" t="t"/>
            <a:pathLst>
              <a:path extrusionOk="0" h="78755" w="88339">
                <a:moveTo>
                  <a:pt x="55352" y="0"/>
                </a:moveTo>
                <a:cubicBezTo>
                  <a:pt x="52856" y="0"/>
                  <a:pt x="50552" y="1655"/>
                  <a:pt x="49818" y="4170"/>
                </a:cubicBezTo>
                <a:cubicBezTo>
                  <a:pt x="48925" y="7266"/>
                  <a:pt x="50712" y="10457"/>
                  <a:pt x="53776" y="11351"/>
                </a:cubicBezTo>
                <a:cubicBezTo>
                  <a:pt x="64850" y="14542"/>
                  <a:pt x="72892" y="24117"/>
                  <a:pt x="74169" y="35542"/>
                </a:cubicBezTo>
                <a:cubicBezTo>
                  <a:pt x="75446" y="46999"/>
                  <a:pt x="69701" y="58074"/>
                  <a:pt x="59616" y="63627"/>
                </a:cubicBezTo>
                <a:cubicBezTo>
                  <a:pt x="55315" y="66009"/>
                  <a:pt x="50584" y="67177"/>
                  <a:pt x="45875" y="67177"/>
                </a:cubicBezTo>
                <a:cubicBezTo>
                  <a:pt x="39541" y="67177"/>
                  <a:pt x="33246" y="65064"/>
                  <a:pt x="28085" y="60946"/>
                </a:cubicBezTo>
                <a:cubicBezTo>
                  <a:pt x="19085" y="53765"/>
                  <a:pt x="15319" y="41861"/>
                  <a:pt x="18510" y="30787"/>
                </a:cubicBezTo>
                <a:cubicBezTo>
                  <a:pt x="19404" y="27723"/>
                  <a:pt x="17649" y="24500"/>
                  <a:pt x="14553" y="23638"/>
                </a:cubicBezTo>
                <a:cubicBezTo>
                  <a:pt x="14013" y="23480"/>
                  <a:pt x="13468" y="23405"/>
                  <a:pt x="12931" y="23405"/>
                </a:cubicBezTo>
                <a:cubicBezTo>
                  <a:pt x="10426" y="23405"/>
                  <a:pt x="8114" y="25046"/>
                  <a:pt x="7404" y="27595"/>
                </a:cubicBezTo>
                <a:cubicBezTo>
                  <a:pt x="0" y="53191"/>
                  <a:pt x="19181" y="78722"/>
                  <a:pt x="45829" y="78754"/>
                </a:cubicBezTo>
                <a:lnTo>
                  <a:pt x="45861" y="78722"/>
                </a:lnTo>
                <a:cubicBezTo>
                  <a:pt x="45883" y="78722"/>
                  <a:pt x="45904" y="78722"/>
                  <a:pt x="45926" y="78722"/>
                </a:cubicBezTo>
                <a:cubicBezTo>
                  <a:pt x="65844" y="78722"/>
                  <a:pt x="82725" y="64052"/>
                  <a:pt x="85530" y="44318"/>
                </a:cubicBezTo>
                <a:cubicBezTo>
                  <a:pt x="88339" y="24563"/>
                  <a:pt x="76180" y="5766"/>
                  <a:pt x="56999" y="245"/>
                </a:cubicBezTo>
                <a:cubicBezTo>
                  <a:pt x="56450" y="79"/>
                  <a:pt x="55897" y="0"/>
                  <a:pt x="55352" y="0"/>
                </a:cubicBezTo>
                <a:close/>
              </a:path>
            </a:pathLst>
          </a:custGeom>
          <a:solidFill>
            <a:srgbClr val="4E6EE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2"/>
          <p:cNvSpPr/>
          <p:nvPr/>
        </p:nvSpPr>
        <p:spPr>
          <a:xfrm>
            <a:off x="6187491" y="3769995"/>
            <a:ext cx="1025525" cy="1026983"/>
          </a:xfrm>
          <a:custGeom>
            <a:rect b="b" l="l" r="r" t="t"/>
            <a:pathLst>
              <a:path extrusionOk="0" h="23490" w="23458">
                <a:moveTo>
                  <a:pt x="11745" y="1"/>
                </a:moveTo>
                <a:cubicBezTo>
                  <a:pt x="5235" y="1"/>
                  <a:pt x="1" y="5266"/>
                  <a:pt x="1" y="11745"/>
                </a:cubicBezTo>
                <a:cubicBezTo>
                  <a:pt x="1" y="18224"/>
                  <a:pt x="5235" y="23490"/>
                  <a:pt x="11745" y="23490"/>
                </a:cubicBezTo>
                <a:cubicBezTo>
                  <a:pt x="18224" y="23490"/>
                  <a:pt x="23458" y="18224"/>
                  <a:pt x="23458" y="11745"/>
                </a:cubicBezTo>
                <a:cubicBezTo>
                  <a:pt x="23458" y="5266"/>
                  <a:pt x="18224" y="1"/>
                  <a:pt x="11745" y="1"/>
                </a:cubicBezTo>
                <a:close/>
              </a:path>
            </a:pathLst>
          </a:custGeom>
          <a:solidFill>
            <a:srgbClr val="E0C53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9" name="Google Shape;39;p2"/>
          <p:cNvGrpSpPr/>
          <p:nvPr/>
        </p:nvGrpSpPr>
        <p:grpSpPr>
          <a:xfrm>
            <a:off x="4011095" y="4226968"/>
            <a:ext cx="752080" cy="489793"/>
            <a:chOff x="5201720" y="3979318"/>
            <a:chExt cx="752080" cy="489793"/>
          </a:xfrm>
        </p:grpSpPr>
        <p:sp>
          <p:nvSpPr>
            <p:cNvPr id="40" name="Google Shape;40;p2"/>
            <p:cNvSpPr/>
            <p:nvPr/>
          </p:nvSpPr>
          <p:spPr>
            <a:xfrm>
              <a:off x="5201720" y="3979318"/>
              <a:ext cx="43280" cy="41927"/>
            </a:xfrm>
            <a:custGeom>
              <a:rect b="b" l="l" r="r" t="t"/>
              <a:pathLst>
                <a:path extrusionOk="0" h="959" w="990">
                  <a:moveTo>
                    <a:pt x="511" y="1"/>
                  </a:moveTo>
                  <a:cubicBezTo>
                    <a:pt x="224" y="1"/>
                    <a:pt x="1" y="192"/>
                    <a:pt x="1" y="479"/>
                  </a:cubicBezTo>
                  <a:cubicBezTo>
                    <a:pt x="1" y="735"/>
                    <a:pt x="224" y="958"/>
                    <a:pt x="511" y="958"/>
                  </a:cubicBezTo>
                  <a:cubicBezTo>
                    <a:pt x="767" y="958"/>
                    <a:pt x="990" y="735"/>
                    <a:pt x="990" y="479"/>
                  </a:cubicBezTo>
                  <a:cubicBezTo>
                    <a:pt x="990" y="192"/>
                    <a:pt x="767"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 name="Google Shape;41;p2"/>
            <p:cNvSpPr/>
            <p:nvPr/>
          </p:nvSpPr>
          <p:spPr>
            <a:xfrm>
              <a:off x="5438934" y="3979318"/>
              <a:ext cx="41881" cy="41927"/>
            </a:xfrm>
            <a:custGeom>
              <a:rect b="b" l="l" r="r" t="t"/>
              <a:pathLst>
                <a:path extrusionOk="0" h="959" w="958">
                  <a:moveTo>
                    <a:pt x="479" y="1"/>
                  </a:moveTo>
                  <a:cubicBezTo>
                    <a:pt x="223" y="1"/>
                    <a:pt x="0" y="192"/>
                    <a:pt x="0" y="479"/>
                  </a:cubicBezTo>
                  <a:cubicBezTo>
                    <a:pt x="0" y="735"/>
                    <a:pt x="223" y="958"/>
                    <a:pt x="479" y="958"/>
                  </a:cubicBezTo>
                  <a:cubicBezTo>
                    <a:pt x="766" y="958"/>
                    <a:pt x="957" y="735"/>
                    <a:pt x="957" y="479"/>
                  </a:cubicBezTo>
                  <a:cubicBezTo>
                    <a:pt x="957" y="192"/>
                    <a:pt x="766"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 name="Google Shape;42;p2"/>
            <p:cNvSpPr/>
            <p:nvPr/>
          </p:nvSpPr>
          <p:spPr>
            <a:xfrm>
              <a:off x="5674705" y="3979318"/>
              <a:ext cx="43280" cy="41927"/>
            </a:xfrm>
            <a:custGeom>
              <a:rect b="b" l="l" r="r" t="t"/>
              <a:pathLst>
                <a:path extrusionOk="0" h="959" w="990">
                  <a:moveTo>
                    <a:pt x="511" y="1"/>
                  </a:moveTo>
                  <a:cubicBezTo>
                    <a:pt x="224" y="1"/>
                    <a:pt x="1" y="192"/>
                    <a:pt x="1" y="479"/>
                  </a:cubicBezTo>
                  <a:cubicBezTo>
                    <a:pt x="1" y="735"/>
                    <a:pt x="224" y="958"/>
                    <a:pt x="511" y="958"/>
                  </a:cubicBezTo>
                  <a:cubicBezTo>
                    <a:pt x="766" y="958"/>
                    <a:pt x="990" y="735"/>
                    <a:pt x="990" y="479"/>
                  </a:cubicBezTo>
                  <a:cubicBezTo>
                    <a:pt x="990" y="192"/>
                    <a:pt x="766"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 name="Google Shape;43;p2"/>
            <p:cNvSpPr/>
            <p:nvPr/>
          </p:nvSpPr>
          <p:spPr>
            <a:xfrm>
              <a:off x="5911875" y="3979318"/>
              <a:ext cx="41925" cy="41927"/>
            </a:xfrm>
            <a:custGeom>
              <a:rect b="b" l="l" r="r" t="t"/>
              <a:pathLst>
                <a:path extrusionOk="0" h="959" w="959">
                  <a:moveTo>
                    <a:pt x="480" y="1"/>
                  </a:moveTo>
                  <a:cubicBezTo>
                    <a:pt x="224" y="1"/>
                    <a:pt x="1" y="192"/>
                    <a:pt x="1" y="479"/>
                  </a:cubicBezTo>
                  <a:cubicBezTo>
                    <a:pt x="1" y="735"/>
                    <a:pt x="224" y="958"/>
                    <a:pt x="480" y="958"/>
                  </a:cubicBezTo>
                  <a:cubicBezTo>
                    <a:pt x="735" y="958"/>
                    <a:pt x="958" y="735"/>
                    <a:pt x="958" y="479"/>
                  </a:cubicBezTo>
                  <a:cubicBezTo>
                    <a:pt x="958" y="192"/>
                    <a:pt x="735" y="1"/>
                    <a:pt x="480"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2"/>
            <p:cNvSpPr/>
            <p:nvPr/>
          </p:nvSpPr>
          <p:spPr>
            <a:xfrm>
              <a:off x="5201720" y="4127222"/>
              <a:ext cx="43280" cy="43283"/>
            </a:xfrm>
            <a:custGeom>
              <a:rect b="b" l="l" r="r" t="t"/>
              <a:pathLst>
                <a:path extrusionOk="0" h="990" w="990">
                  <a:moveTo>
                    <a:pt x="511" y="1"/>
                  </a:moveTo>
                  <a:cubicBezTo>
                    <a:pt x="224" y="1"/>
                    <a:pt x="1" y="224"/>
                    <a:pt x="1" y="511"/>
                  </a:cubicBezTo>
                  <a:cubicBezTo>
                    <a:pt x="1" y="767"/>
                    <a:pt x="224" y="990"/>
                    <a:pt x="511" y="990"/>
                  </a:cubicBezTo>
                  <a:cubicBezTo>
                    <a:pt x="767" y="990"/>
                    <a:pt x="990" y="767"/>
                    <a:pt x="990" y="511"/>
                  </a:cubicBezTo>
                  <a:cubicBezTo>
                    <a:pt x="990" y="224"/>
                    <a:pt x="767"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2"/>
            <p:cNvSpPr/>
            <p:nvPr/>
          </p:nvSpPr>
          <p:spPr>
            <a:xfrm>
              <a:off x="5438934" y="4127222"/>
              <a:ext cx="41881" cy="43283"/>
            </a:xfrm>
            <a:custGeom>
              <a:rect b="b" l="l" r="r" t="t"/>
              <a:pathLst>
                <a:path extrusionOk="0" h="990" w="958">
                  <a:moveTo>
                    <a:pt x="479" y="1"/>
                  </a:moveTo>
                  <a:cubicBezTo>
                    <a:pt x="223" y="1"/>
                    <a:pt x="0" y="224"/>
                    <a:pt x="0" y="511"/>
                  </a:cubicBezTo>
                  <a:cubicBezTo>
                    <a:pt x="0" y="767"/>
                    <a:pt x="223" y="990"/>
                    <a:pt x="479" y="990"/>
                  </a:cubicBezTo>
                  <a:cubicBezTo>
                    <a:pt x="766" y="990"/>
                    <a:pt x="957" y="767"/>
                    <a:pt x="957" y="511"/>
                  </a:cubicBezTo>
                  <a:cubicBezTo>
                    <a:pt x="957" y="224"/>
                    <a:pt x="766"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 name="Google Shape;46;p2"/>
            <p:cNvSpPr/>
            <p:nvPr/>
          </p:nvSpPr>
          <p:spPr>
            <a:xfrm>
              <a:off x="5674705" y="4127222"/>
              <a:ext cx="43280" cy="43283"/>
            </a:xfrm>
            <a:custGeom>
              <a:rect b="b" l="l" r="r" t="t"/>
              <a:pathLst>
                <a:path extrusionOk="0" h="990" w="990">
                  <a:moveTo>
                    <a:pt x="511" y="1"/>
                  </a:moveTo>
                  <a:cubicBezTo>
                    <a:pt x="224" y="1"/>
                    <a:pt x="1" y="224"/>
                    <a:pt x="1" y="511"/>
                  </a:cubicBezTo>
                  <a:cubicBezTo>
                    <a:pt x="1" y="767"/>
                    <a:pt x="224" y="990"/>
                    <a:pt x="511" y="990"/>
                  </a:cubicBezTo>
                  <a:cubicBezTo>
                    <a:pt x="766" y="990"/>
                    <a:pt x="990" y="767"/>
                    <a:pt x="990" y="511"/>
                  </a:cubicBezTo>
                  <a:cubicBezTo>
                    <a:pt x="990" y="224"/>
                    <a:pt x="766"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 name="Google Shape;47;p2"/>
            <p:cNvSpPr/>
            <p:nvPr/>
          </p:nvSpPr>
          <p:spPr>
            <a:xfrm>
              <a:off x="5911875" y="4127222"/>
              <a:ext cx="41925" cy="43283"/>
            </a:xfrm>
            <a:custGeom>
              <a:rect b="b" l="l" r="r" t="t"/>
              <a:pathLst>
                <a:path extrusionOk="0" h="990" w="959">
                  <a:moveTo>
                    <a:pt x="480" y="1"/>
                  </a:moveTo>
                  <a:cubicBezTo>
                    <a:pt x="224" y="1"/>
                    <a:pt x="1" y="224"/>
                    <a:pt x="1" y="511"/>
                  </a:cubicBezTo>
                  <a:cubicBezTo>
                    <a:pt x="1" y="767"/>
                    <a:pt x="224" y="990"/>
                    <a:pt x="480" y="990"/>
                  </a:cubicBezTo>
                  <a:cubicBezTo>
                    <a:pt x="735" y="990"/>
                    <a:pt x="958" y="767"/>
                    <a:pt x="958" y="511"/>
                  </a:cubicBezTo>
                  <a:cubicBezTo>
                    <a:pt x="958" y="224"/>
                    <a:pt x="735" y="1"/>
                    <a:pt x="480"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 name="Google Shape;48;p2"/>
            <p:cNvSpPr/>
            <p:nvPr/>
          </p:nvSpPr>
          <p:spPr>
            <a:xfrm>
              <a:off x="5201720" y="4276525"/>
              <a:ext cx="43280" cy="43283"/>
            </a:xfrm>
            <a:custGeom>
              <a:rect b="b" l="l" r="r" t="t"/>
              <a:pathLst>
                <a:path extrusionOk="0" h="990" w="990">
                  <a:moveTo>
                    <a:pt x="511" y="0"/>
                  </a:moveTo>
                  <a:cubicBezTo>
                    <a:pt x="224" y="0"/>
                    <a:pt x="1" y="224"/>
                    <a:pt x="1" y="511"/>
                  </a:cubicBezTo>
                  <a:cubicBezTo>
                    <a:pt x="1" y="766"/>
                    <a:pt x="224" y="990"/>
                    <a:pt x="511" y="990"/>
                  </a:cubicBezTo>
                  <a:cubicBezTo>
                    <a:pt x="767" y="990"/>
                    <a:pt x="990" y="766"/>
                    <a:pt x="990" y="511"/>
                  </a:cubicBezTo>
                  <a:cubicBezTo>
                    <a:pt x="990" y="224"/>
                    <a:pt x="767"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 name="Google Shape;49;p2"/>
            <p:cNvSpPr/>
            <p:nvPr/>
          </p:nvSpPr>
          <p:spPr>
            <a:xfrm>
              <a:off x="5438934" y="4276525"/>
              <a:ext cx="41881" cy="43283"/>
            </a:xfrm>
            <a:custGeom>
              <a:rect b="b" l="l" r="r" t="t"/>
              <a:pathLst>
                <a:path extrusionOk="0" h="990" w="958">
                  <a:moveTo>
                    <a:pt x="479" y="0"/>
                  </a:moveTo>
                  <a:cubicBezTo>
                    <a:pt x="223" y="0"/>
                    <a:pt x="0" y="224"/>
                    <a:pt x="0" y="511"/>
                  </a:cubicBezTo>
                  <a:cubicBezTo>
                    <a:pt x="0" y="766"/>
                    <a:pt x="223" y="990"/>
                    <a:pt x="479" y="990"/>
                  </a:cubicBezTo>
                  <a:cubicBezTo>
                    <a:pt x="766" y="990"/>
                    <a:pt x="957" y="766"/>
                    <a:pt x="957" y="511"/>
                  </a:cubicBezTo>
                  <a:cubicBezTo>
                    <a:pt x="957" y="224"/>
                    <a:pt x="766"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 name="Google Shape;50;p2"/>
            <p:cNvSpPr/>
            <p:nvPr/>
          </p:nvSpPr>
          <p:spPr>
            <a:xfrm>
              <a:off x="5674705" y="4276525"/>
              <a:ext cx="43280" cy="43283"/>
            </a:xfrm>
            <a:custGeom>
              <a:rect b="b" l="l" r="r" t="t"/>
              <a:pathLst>
                <a:path extrusionOk="0" h="990" w="990">
                  <a:moveTo>
                    <a:pt x="511" y="0"/>
                  </a:moveTo>
                  <a:cubicBezTo>
                    <a:pt x="224" y="0"/>
                    <a:pt x="1" y="224"/>
                    <a:pt x="1" y="511"/>
                  </a:cubicBezTo>
                  <a:cubicBezTo>
                    <a:pt x="1" y="766"/>
                    <a:pt x="224" y="990"/>
                    <a:pt x="511" y="990"/>
                  </a:cubicBezTo>
                  <a:cubicBezTo>
                    <a:pt x="766" y="990"/>
                    <a:pt x="990" y="766"/>
                    <a:pt x="990" y="511"/>
                  </a:cubicBezTo>
                  <a:cubicBezTo>
                    <a:pt x="990" y="224"/>
                    <a:pt x="766"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2"/>
            <p:cNvSpPr/>
            <p:nvPr/>
          </p:nvSpPr>
          <p:spPr>
            <a:xfrm>
              <a:off x="5911875" y="4276525"/>
              <a:ext cx="41925" cy="43283"/>
            </a:xfrm>
            <a:custGeom>
              <a:rect b="b" l="l" r="r" t="t"/>
              <a:pathLst>
                <a:path extrusionOk="0" h="990" w="959">
                  <a:moveTo>
                    <a:pt x="480" y="0"/>
                  </a:moveTo>
                  <a:cubicBezTo>
                    <a:pt x="224" y="0"/>
                    <a:pt x="1" y="224"/>
                    <a:pt x="1" y="511"/>
                  </a:cubicBezTo>
                  <a:cubicBezTo>
                    <a:pt x="1" y="766"/>
                    <a:pt x="224" y="990"/>
                    <a:pt x="480" y="990"/>
                  </a:cubicBezTo>
                  <a:cubicBezTo>
                    <a:pt x="735" y="990"/>
                    <a:pt x="958" y="766"/>
                    <a:pt x="958" y="511"/>
                  </a:cubicBezTo>
                  <a:cubicBezTo>
                    <a:pt x="958" y="224"/>
                    <a:pt x="735" y="0"/>
                    <a:pt x="480"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 name="Google Shape;52;p2"/>
            <p:cNvSpPr/>
            <p:nvPr/>
          </p:nvSpPr>
          <p:spPr>
            <a:xfrm>
              <a:off x="5201720" y="4425828"/>
              <a:ext cx="43280" cy="43283"/>
            </a:xfrm>
            <a:custGeom>
              <a:rect b="b" l="l" r="r" t="t"/>
              <a:pathLst>
                <a:path extrusionOk="0" h="990" w="990">
                  <a:moveTo>
                    <a:pt x="511" y="0"/>
                  </a:moveTo>
                  <a:cubicBezTo>
                    <a:pt x="224" y="0"/>
                    <a:pt x="1" y="224"/>
                    <a:pt x="1" y="479"/>
                  </a:cubicBezTo>
                  <a:cubicBezTo>
                    <a:pt x="1" y="766"/>
                    <a:pt x="224" y="990"/>
                    <a:pt x="511" y="990"/>
                  </a:cubicBezTo>
                  <a:cubicBezTo>
                    <a:pt x="767" y="990"/>
                    <a:pt x="990" y="766"/>
                    <a:pt x="990" y="479"/>
                  </a:cubicBezTo>
                  <a:cubicBezTo>
                    <a:pt x="990" y="224"/>
                    <a:pt x="767"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2"/>
            <p:cNvSpPr/>
            <p:nvPr/>
          </p:nvSpPr>
          <p:spPr>
            <a:xfrm>
              <a:off x="5438934" y="4425828"/>
              <a:ext cx="41881" cy="43283"/>
            </a:xfrm>
            <a:custGeom>
              <a:rect b="b" l="l" r="r" t="t"/>
              <a:pathLst>
                <a:path extrusionOk="0" h="990" w="958">
                  <a:moveTo>
                    <a:pt x="479" y="0"/>
                  </a:moveTo>
                  <a:cubicBezTo>
                    <a:pt x="223" y="0"/>
                    <a:pt x="0" y="224"/>
                    <a:pt x="0" y="479"/>
                  </a:cubicBezTo>
                  <a:cubicBezTo>
                    <a:pt x="0" y="766"/>
                    <a:pt x="223" y="990"/>
                    <a:pt x="479" y="990"/>
                  </a:cubicBezTo>
                  <a:cubicBezTo>
                    <a:pt x="766" y="990"/>
                    <a:pt x="957" y="766"/>
                    <a:pt x="957" y="479"/>
                  </a:cubicBezTo>
                  <a:cubicBezTo>
                    <a:pt x="957" y="224"/>
                    <a:pt x="766"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 name="Google Shape;54;p2"/>
            <p:cNvSpPr/>
            <p:nvPr/>
          </p:nvSpPr>
          <p:spPr>
            <a:xfrm>
              <a:off x="5674705" y="4425828"/>
              <a:ext cx="43280" cy="43283"/>
            </a:xfrm>
            <a:custGeom>
              <a:rect b="b" l="l" r="r" t="t"/>
              <a:pathLst>
                <a:path extrusionOk="0" h="990" w="990">
                  <a:moveTo>
                    <a:pt x="511" y="0"/>
                  </a:moveTo>
                  <a:cubicBezTo>
                    <a:pt x="224" y="0"/>
                    <a:pt x="1" y="224"/>
                    <a:pt x="1" y="479"/>
                  </a:cubicBezTo>
                  <a:cubicBezTo>
                    <a:pt x="1" y="766"/>
                    <a:pt x="224" y="990"/>
                    <a:pt x="511" y="990"/>
                  </a:cubicBezTo>
                  <a:cubicBezTo>
                    <a:pt x="766" y="990"/>
                    <a:pt x="990" y="766"/>
                    <a:pt x="990" y="479"/>
                  </a:cubicBezTo>
                  <a:cubicBezTo>
                    <a:pt x="990" y="224"/>
                    <a:pt x="766"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 name="Google Shape;55;p2"/>
            <p:cNvSpPr/>
            <p:nvPr/>
          </p:nvSpPr>
          <p:spPr>
            <a:xfrm>
              <a:off x="5911875" y="4425828"/>
              <a:ext cx="41925" cy="43283"/>
            </a:xfrm>
            <a:custGeom>
              <a:rect b="b" l="l" r="r" t="t"/>
              <a:pathLst>
                <a:path extrusionOk="0" h="990" w="959">
                  <a:moveTo>
                    <a:pt x="480" y="0"/>
                  </a:moveTo>
                  <a:cubicBezTo>
                    <a:pt x="224" y="0"/>
                    <a:pt x="1" y="224"/>
                    <a:pt x="1" y="479"/>
                  </a:cubicBezTo>
                  <a:cubicBezTo>
                    <a:pt x="1" y="766"/>
                    <a:pt x="224" y="990"/>
                    <a:pt x="480" y="990"/>
                  </a:cubicBezTo>
                  <a:cubicBezTo>
                    <a:pt x="735" y="990"/>
                    <a:pt x="958" y="766"/>
                    <a:pt x="958" y="479"/>
                  </a:cubicBezTo>
                  <a:cubicBezTo>
                    <a:pt x="958" y="224"/>
                    <a:pt x="735" y="0"/>
                    <a:pt x="480"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298" name="Shape 298"/>
        <p:cNvGrpSpPr/>
        <p:nvPr/>
      </p:nvGrpSpPr>
      <p:grpSpPr>
        <a:xfrm>
          <a:off x="0" y="0"/>
          <a:ext cx="0" cy="0"/>
          <a:chOff x="0" y="0"/>
          <a:chExt cx="0" cy="0"/>
        </a:xfrm>
      </p:grpSpPr>
      <p:sp>
        <p:nvSpPr>
          <p:cNvPr id="299" name="Google Shape;299;p11"/>
          <p:cNvSpPr txBox="1"/>
          <p:nvPr>
            <p:ph hasCustomPrompt="1" type="title"/>
          </p:nvPr>
        </p:nvSpPr>
        <p:spPr>
          <a:xfrm>
            <a:off x="1114350" y="1410925"/>
            <a:ext cx="6534300" cy="1963500"/>
          </a:xfrm>
          <a:prstGeom prst="rect">
            <a:avLst/>
          </a:prstGeom>
        </p:spPr>
        <p:txBody>
          <a:bodyPr anchorCtr="0" anchor="b" bIns="91425" lIns="91425" spcFirstLastPara="1" rIns="91425" wrap="square" tIns="91425">
            <a:normAutofit/>
          </a:bodyPr>
          <a:lstStyle>
            <a:lvl1pPr lvl="0">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300" name="Google Shape;300;p11"/>
          <p:cNvSpPr txBox="1"/>
          <p:nvPr>
            <p:ph idx="1" type="subTitle"/>
          </p:nvPr>
        </p:nvSpPr>
        <p:spPr>
          <a:xfrm>
            <a:off x="1209600" y="3260275"/>
            <a:ext cx="5724600" cy="573600"/>
          </a:xfrm>
          <a:prstGeom prst="rect">
            <a:avLst/>
          </a:prstGeom>
        </p:spPr>
        <p:txBody>
          <a:bodyPr anchorCtr="0" anchor="t" bIns="91425" lIns="91425" spcFirstLastPara="1" rIns="91425" wrap="square" tIns="91425">
            <a:normAutofit/>
          </a:bodyPr>
          <a:lstStyle>
            <a:lvl1pPr lvl="0" rtl="0">
              <a:lnSpc>
                <a:spcPct val="100000"/>
              </a:lnSpc>
              <a:spcBef>
                <a:spcPts val="0"/>
              </a:spcBef>
              <a:spcAft>
                <a:spcPts val="0"/>
              </a:spcAft>
              <a:buSzPts val="2100"/>
              <a:buNone/>
              <a:defRPr sz="2100"/>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301" name="Google Shape;301;p11"/>
          <p:cNvSpPr/>
          <p:nvPr/>
        </p:nvSpPr>
        <p:spPr>
          <a:xfrm flipH="1" rot="10800000">
            <a:off x="7313124" y="4561138"/>
            <a:ext cx="1097618" cy="1207982"/>
          </a:xfrm>
          <a:custGeom>
            <a:rect b="b" l="l" r="r" t="t"/>
            <a:pathLst>
              <a:path extrusionOk="0" h="29713" w="27000">
                <a:moveTo>
                  <a:pt x="0" y="0"/>
                </a:moveTo>
                <a:lnTo>
                  <a:pt x="0" y="29713"/>
                </a:lnTo>
                <a:lnTo>
                  <a:pt x="27000" y="29713"/>
                </a:lnTo>
                <a:lnTo>
                  <a:pt x="27000" y="0"/>
                </a:lnTo>
                <a:close/>
              </a:path>
            </a:pathLst>
          </a:custGeom>
          <a:solidFill>
            <a:srgbClr val="FFA2B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2" name="Google Shape;302;p11"/>
          <p:cNvSpPr/>
          <p:nvPr/>
        </p:nvSpPr>
        <p:spPr>
          <a:xfrm flipH="1" rot="10800000">
            <a:off x="7313124" y="4121558"/>
            <a:ext cx="1097618" cy="151846"/>
          </a:xfrm>
          <a:custGeom>
            <a:rect b="b" l="l" r="r" t="t"/>
            <a:pathLst>
              <a:path extrusionOk="0" h="3735" w="27000">
                <a:moveTo>
                  <a:pt x="0" y="1"/>
                </a:moveTo>
                <a:lnTo>
                  <a:pt x="0" y="3735"/>
                </a:lnTo>
                <a:lnTo>
                  <a:pt x="27000" y="3735"/>
                </a:lnTo>
                <a:lnTo>
                  <a:pt x="27000"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3" name="Google Shape;303;p11"/>
          <p:cNvSpPr/>
          <p:nvPr/>
        </p:nvSpPr>
        <p:spPr>
          <a:xfrm flipH="1" rot="10800000">
            <a:off x="7313124" y="3781607"/>
            <a:ext cx="1097618" cy="151846"/>
          </a:xfrm>
          <a:custGeom>
            <a:rect b="b" l="l" r="r" t="t"/>
            <a:pathLst>
              <a:path extrusionOk="0" h="3735" w="27000">
                <a:moveTo>
                  <a:pt x="0" y="0"/>
                </a:moveTo>
                <a:lnTo>
                  <a:pt x="0" y="3734"/>
                </a:lnTo>
                <a:lnTo>
                  <a:pt x="27000" y="3734"/>
                </a:lnTo>
                <a:lnTo>
                  <a:pt x="27000"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04" name="Google Shape;304;p11"/>
          <p:cNvGrpSpPr/>
          <p:nvPr/>
        </p:nvGrpSpPr>
        <p:grpSpPr>
          <a:xfrm flipH="1" rot="10800000">
            <a:off x="6762742" y="4461499"/>
            <a:ext cx="698045" cy="455450"/>
            <a:chOff x="7070672" y="51241"/>
            <a:chExt cx="1020086" cy="665570"/>
          </a:xfrm>
        </p:grpSpPr>
        <p:sp>
          <p:nvSpPr>
            <p:cNvPr id="305" name="Google Shape;305;p11"/>
            <p:cNvSpPr/>
            <p:nvPr/>
          </p:nvSpPr>
          <p:spPr>
            <a:xfrm>
              <a:off x="8033786" y="51241"/>
              <a:ext cx="56972" cy="58816"/>
            </a:xfrm>
            <a:custGeom>
              <a:rect b="b" l="l" r="r" t="t"/>
              <a:pathLst>
                <a:path extrusionOk="0" h="990" w="959">
                  <a:moveTo>
                    <a:pt x="479" y="0"/>
                  </a:moveTo>
                  <a:cubicBezTo>
                    <a:pt x="224" y="0"/>
                    <a:pt x="1" y="224"/>
                    <a:pt x="1" y="479"/>
                  </a:cubicBezTo>
                  <a:cubicBezTo>
                    <a:pt x="1" y="766"/>
                    <a:pt x="224" y="989"/>
                    <a:pt x="479" y="989"/>
                  </a:cubicBezTo>
                  <a:cubicBezTo>
                    <a:pt x="767" y="989"/>
                    <a:pt x="958" y="766"/>
                    <a:pt x="958" y="479"/>
                  </a:cubicBezTo>
                  <a:cubicBezTo>
                    <a:pt x="958" y="224"/>
                    <a:pt x="767"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6" name="Google Shape;306;p11"/>
            <p:cNvSpPr/>
            <p:nvPr/>
          </p:nvSpPr>
          <p:spPr>
            <a:xfrm>
              <a:off x="8033786" y="254067"/>
              <a:ext cx="56972" cy="58875"/>
            </a:xfrm>
            <a:custGeom>
              <a:rect b="b" l="l" r="r" t="t"/>
              <a:pathLst>
                <a:path extrusionOk="0" h="991" w="959">
                  <a:moveTo>
                    <a:pt x="479" y="1"/>
                  </a:moveTo>
                  <a:cubicBezTo>
                    <a:pt x="224" y="1"/>
                    <a:pt x="1" y="224"/>
                    <a:pt x="1" y="480"/>
                  </a:cubicBezTo>
                  <a:cubicBezTo>
                    <a:pt x="1" y="767"/>
                    <a:pt x="224" y="990"/>
                    <a:pt x="479" y="990"/>
                  </a:cubicBezTo>
                  <a:cubicBezTo>
                    <a:pt x="767" y="990"/>
                    <a:pt x="958" y="767"/>
                    <a:pt x="958" y="480"/>
                  </a:cubicBezTo>
                  <a:cubicBezTo>
                    <a:pt x="958" y="224"/>
                    <a:pt x="767"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7" name="Google Shape;307;p11"/>
            <p:cNvSpPr/>
            <p:nvPr/>
          </p:nvSpPr>
          <p:spPr>
            <a:xfrm>
              <a:off x="8033786" y="456952"/>
              <a:ext cx="56972" cy="56974"/>
            </a:xfrm>
            <a:custGeom>
              <a:rect b="b" l="l" r="r" t="t"/>
              <a:pathLst>
                <a:path extrusionOk="0" h="959" w="959">
                  <a:moveTo>
                    <a:pt x="479" y="1"/>
                  </a:moveTo>
                  <a:cubicBezTo>
                    <a:pt x="224" y="1"/>
                    <a:pt x="1" y="224"/>
                    <a:pt x="1" y="480"/>
                  </a:cubicBezTo>
                  <a:cubicBezTo>
                    <a:pt x="1" y="767"/>
                    <a:pt x="224" y="958"/>
                    <a:pt x="479" y="958"/>
                  </a:cubicBezTo>
                  <a:cubicBezTo>
                    <a:pt x="767" y="958"/>
                    <a:pt x="958" y="767"/>
                    <a:pt x="958" y="480"/>
                  </a:cubicBezTo>
                  <a:cubicBezTo>
                    <a:pt x="958" y="224"/>
                    <a:pt x="767"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8" name="Google Shape;308;p11"/>
            <p:cNvSpPr/>
            <p:nvPr/>
          </p:nvSpPr>
          <p:spPr>
            <a:xfrm>
              <a:off x="7070672" y="51241"/>
              <a:ext cx="56912" cy="58816"/>
            </a:xfrm>
            <a:custGeom>
              <a:rect b="b" l="l" r="r" t="t"/>
              <a:pathLst>
                <a:path extrusionOk="0" h="990" w="958">
                  <a:moveTo>
                    <a:pt x="479" y="0"/>
                  </a:moveTo>
                  <a:cubicBezTo>
                    <a:pt x="192" y="0"/>
                    <a:pt x="0" y="224"/>
                    <a:pt x="0" y="479"/>
                  </a:cubicBezTo>
                  <a:cubicBezTo>
                    <a:pt x="0" y="766"/>
                    <a:pt x="192" y="989"/>
                    <a:pt x="479" y="989"/>
                  </a:cubicBezTo>
                  <a:cubicBezTo>
                    <a:pt x="734" y="989"/>
                    <a:pt x="958" y="766"/>
                    <a:pt x="958" y="479"/>
                  </a:cubicBezTo>
                  <a:cubicBezTo>
                    <a:pt x="958" y="224"/>
                    <a:pt x="734"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9" name="Google Shape;309;p11"/>
            <p:cNvSpPr/>
            <p:nvPr/>
          </p:nvSpPr>
          <p:spPr>
            <a:xfrm>
              <a:off x="7391056" y="51241"/>
              <a:ext cx="58813" cy="58816"/>
            </a:xfrm>
            <a:custGeom>
              <a:rect b="b" l="l" r="r" t="t"/>
              <a:pathLst>
                <a:path extrusionOk="0" h="990" w="990">
                  <a:moveTo>
                    <a:pt x="479" y="0"/>
                  </a:moveTo>
                  <a:cubicBezTo>
                    <a:pt x="224" y="0"/>
                    <a:pt x="1" y="224"/>
                    <a:pt x="1" y="479"/>
                  </a:cubicBezTo>
                  <a:cubicBezTo>
                    <a:pt x="1" y="766"/>
                    <a:pt x="224" y="989"/>
                    <a:pt x="479" y="989"/>
                  </a:cubicBezTo>
                  <a:cubicBezTo>
                    <a:pt x="767" y="989"/>
                    <a:pt x="990" y="766"/>
                    <a:pt x="990" y="479"/>
                  </a:cubicBezTo>
                  <a:cubicBezTo>
                    <a:pt x="990" y="224"/>
                    <a:pt x="767"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0" name="Google Shape;310;p11"/>
            <p:cNvSpPr/>
            <p:nvPr/>
          </p:nvSpPr>
          <p:spPr>
            <a:xfrm>
              <a:off x="7713401" y="51241"/>
              <a:ext cx="56912" cy="58816"/>
            </a:xfrm>
            <a:custGeom>
              <a:rect b="b" l="l" r="r" t="t"/>
              <a:pathLst>
                <a:path extrusionOk="0" h="990" w="958">
                  <a:moveTo>
                    <a:pt x="479" y="0"/>
                  </a:moveTo>
                  <a:cubicBezTo>
                    <a:pt x="192" y="0"/>
                    <a:pt x="0" y="224"/>
                    <a:pt x="0" y="479"/>
                  </a:cubicBezTo>
                  <a:cubicBezTo>
                    <a:pt x="0" y="766"/>
                    <a:pt x="192" y="989"/>
                    <a:pt x="479" y="989"/>
                  </a:cubicBezTo>
                  <a:cubicBezTo>
                    <a:pt x="734" y="989"/>
                    <a:pt x="958" y="766"/>
                    <a:pt x="958" y="479"/>
                  </a:cubicBezTo>
                  <a:cubicBezTo>
                    <a:pt x="958" y="224"/>
                    <a:pt x="734"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1" name="Google Shape;311;p11"/>
            <p:cNvSpPr/>
            <p:nvPr/>
          </p:nvSpPr>
          <p:spPr>
            <a:xfrm>
              <a:off x="7070672" y="254067"/>
              <a:ext cx="56912" cy="58875"/>
            </a:xfrm>
            <a:custGeom>
              <a:rect b="b" l="l" r="r" t="t"/>
              <a:pathLst>
                <a:path extrusionOk="0" h="991" w="958">
                  <a:moveTo>
                    <a:pt x="479" y="1"/>
                  </a:moveTo>
                  <a:cubicBezTo>
                    <a:pt x="192" y="1"/>
                    <a:pt x="0" y="224"/>
                    <a:pt x="0" y="480"/>
                  </a:cubicBezTo>
                  <a:cubicBezTo>
                    <a:pt x="0" y="767"/>
                    <a:pt x="192" y="990"/>
                    <a:pt x="479" y="990"/>
                  </a:cubicBezTo>
                  <a:cubicBezTo>
                    <a:pt x="734" y="990"/>
                    <a:pt x="958" y="767"/>
                    <a:pt x="958" y="480"/>
                  </a:cubicBezTo>
                  <a:cubicBezTo>
                    <a:pt x="958" y="224"/>
                    <a:pt x="734"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2" name="Google Shape;312;p11"/>
            <p:cNvSpPr/>
            <p:nvPr/>
          </p:nvSpPr>
          <p:spPr>
            <a:xfrm>
              <a:off x="7391056" y="254067"/>
              <a:ext cx="58813" cy="58875"/>
            </a:xfrm>
            <a:custGeom>
              <a:rect b="b" l="l" r="r" t="t"/>
              <a:pathLst>
                <a:path extrusionOk="0" h="991" w="990">
                  <a:moveTo>
                    <a:pt x="479" y="1"/>
                  </a:moveTo>
                  <a:cubicBezTo>
                    <a:pt x="224" y="1"/>
                    <a:pt x="1" y="224"/>
                    <a:pt x="1" y="480"/>
                  </a:cubicBezTo>
                  <a:cubicBezTo>
                    <a:pt x="1" y="767"/>
                    <a:pt x="224" y="990"/>
                    <a:pt x="479" y="990"/>
                  </a:cubicBezTo>
                  <a:cubicBezTo>
                    <a:pt x="767" y="990"/>
                    <a:pt x="990" y="767"/>
                    <a:pt x="990" y="480"/>
                  </a:cubicBezTo>
                  <a:cubicBezTo>
                    <a:pt x="990" y="224"/>
                    <a:pt x="767"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3" name="Google Shape;313;p11"/>
            <p:cNvSpPr/>
            <p:nvPr/>
          </p:nvSpPr>
          <p:spPr>
            <a:xfrm>
              <a:off x="7713401" y="254067"/>
              <a:ext cx="56912" cy="58875"/>
            </a:xfrm>
            <a:custGeom>
              <a:rect b="b" l="l" r="r" t="t"/>
              <a:pathLst>
                <a:path extrusionOk="0" h="991" w="958">
                  <a:moveTo>
                    <a:pt x="479" y="1"/>
                  </a:moveTo>
                  <a:cubicBezTo>
                    <a:pt x="192" y="1"/>
                    <a:pt x="0" y="224"/>
                    <a:pt x="0" y="480"/>
                  </a:cubicBezTo>
                  <a:cubicBezTo>
                    <a:pt x="0" y="767"/>
                    <a:pt x="192" y="990"/>
                    <a:pt x="479" y="990"/>
                  </a:cubicBezTo>
                  <a:cubicBezTo>
                    <a:pt x="734" y="990"/>
                    <a:pt x="958" y="767"/>
                    <a:pt x="958" y="480"/>
                  </a:cubicBezTo>
                  <a:cubicBezTo>
                    <a:pt x="958" y="224"/>
                    <a:pt x="734"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4" name="Google Shape;314;p11"/>
            <p:cNvSpPr/>
            <p:nvPr/>
          </p:nvSpPr>
          <p:spPr>
            <a:xfrm>
              <a:off x="7070672" y="456952"/>
              <a:ext cx="56912" cy="56974"/>
            </a:xfrm>
            <a:custGeom>
              <a:rect b="b" l="l" r="r" t="t"/>
              <a:pathLst>
                <a:path extrusionOk="0" h="959" w="958">
                  <a:moveTo>
                    <a:pt x="479" y="1"/>
                  </a:moveTo>
                  <a:cubicBezTo>
                    <a:pt x="192" y="1"/>
                    <a:pt x="0" y="224"/>
                    <a:pt x="0" y="480"/>
                  </a:cubicBezTo>
                  <a:cubicBezTo>
                    <a:pt x="0" y="767"/>
                    <a:pt x="192" y="958"/>
                    <a:pt x="479" y="958"/>
                  </a:cubicBezTo>
                  <a:cubicBezTo>
                    <a:pt x="734" y="958"/>
                    <a:pt x="958" y="767"/>
                    <a:pt x="958" y="480"/>
                  </a:cubicBezTo>
                  <a:cubicBezTo>
                    <a:pt x="958" y="224"/>
                    <a:pt x="734"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5" name="Google Shape;315;p11"/>
            <p:cNvSpPr/>
            <p:nvPr/>
          </p:nvSpPr>
          <p:spPr>
            <a:xfrm>
              <a:off x="7391056" y="456952"/>
              <a:ext cx="58813" cy="56974"/>
            </a:xfrm>
            <a:custGeom>
              <a:rect b="b" l="l" r="r" t="t"/>
              <a:pathLst>
                <a:path extrusionOk="0" h="959" w="990">
                  <a:moveTo>
                    <a:pt x="479" y="1"/>
                  </a:moveTo>
                  <a:cubicBezTo>
                    <a:pt x="224" y="1"/>
                    <a:pt x="1" y="224"/>
                    <a:pt x="1" y="480"/>
                  </a:cubicBezTo>
                  <a:cubicBezTo>
                    <a:pt x="1" y="767"/>
                    <a:pt x="224" y="958"/>
                    <a:pt x="479" y="958"/>
                  </a:cubicBezTo>
                  <a:cubicBezTo>
                    <a:pt x="767" y="958"/>
                    <a:pt x="990" y="767"/>
                    <a:pt x="990" y="480"/>
                  </a:cubicBezTo>
                  <a:cubicBezTo>
                    <a:pt x="990" y="224"/>
                    <a:pt x="767"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6" name="Google Shape;316;p11"/>
            <p:cNvSpPr/>
            <p:nvPr/>
          </p:nvSpPr>
          <p:spPr>
            <a:xfrm>
              <a:off x="7713401" y="456952"/>
              <a:ext cx="56912" cy="56974"/>
            </a:xfrm>
            <a:custGeom>
              <a:rect b="b" l="l" r="r" t="t"/>
              <a:pathLst>
                <a:path extrusionOk="0" h="959" w="958">
                  <a:moveTo>
                    <a:pt x="479" y="1"/>
                  </a:moveTo>
                  <a:cubicBezTo>
                    <a:pt x="192" y="1"/>
                    <a:pt x="0" y="224"/>
                    <a:pt x="0" y="480"/>
                  </a:cubicBezTo>
                  <a:cubicBezTo>
                    <a:pt x="0" y="767"/>
                    <a:pt x="192" y="958"/>
                    <a:pt x="479" y="958"/>
                  </a:cubicBezTo>
                  <a:cubicBezTo>
                    <a:pt x="734" y="958"/>
                    <a:pt x="958" y="767"/>
                    <a:pt x="958" y="480"/>
                  </a:cubicBezTo>
                  <a:cubicBezTo>
                    <a:pt x="958" y="224"/>
                    <a:pt x="734"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7" name="Google Shape;317;p11"/>
            <p:cNvSpPr/>
            <p:nvPr/>
          </p:nvSpPr>
          <p:spPr>
            <a:xfrm>
              <a:off x="7070672" y="659837"/>
              <a:ext cx="56912" cy="56974"/>
            </a:xfrm>
            <a:custGeom>
              <a:rect b="b" l="l" r="r" t="t"/>
              <a:pathLst>
                <a:path extrusionOk="0" h="959" w="958">
                  <a:moveTo>
                    <a:pt x="479" y="1"/>
                  </a:moveTo>
                  <a:cubicBezTo>
                    <a:pt x="192" y="1"/>
                    <a:pt x="0" y="224"/>
                    <a:pt x="0" y="479"/>
                  </a:cubicBezTo>
                  <a:cubicBezTo>
                    <a:pt x="0" y="735"/>
                    <a:pt x="192" y="958"/>
                    <a:pt x="479" y="958"/>
                  </a:cubicBezTo>
                  <a:cubicBezTo>
                    <a:pt x="734" y="958"/>
                    <a:pt x="958" y="735"/>
                    <a:pt x="958" y="479"/>
                  </a:cubicBezTo>
                  <a:cubicBezTo>
                    <a:pt x="958" y="224"/>
                    <a:pt x="734"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8" name="Google Shape;318;p11"/>
            <p:cNvSpPr/>
            <p:nvPr/>
          </p:nvSpPr>
          <p:spPr>
            <a:xfrm>
              <a:off x="7391056" y="659837"/>
              <a:ext cx="58813" cy="56974"/>
            </a:xfrm>
            <a:custGeom>
              <a:rect b="b" l="l" r="r" t="t"/>
              <a:pathLst>
                <a:path extrusionOk="0" h="959" w="990">
                  <a:moveTo>
                    <a:pt x="479" y="1"/>
                  </a:moveTo>
                  <a:cubicBezTo>
                    <a:pt x="224" y="1"/>
                    <a:pt x="1" y="224"/>
                    <a:pt x="1" y="479"/>
                  </a:cubicBezTo>
                  <a:cubicBezTo>
                    <a:pt x="1" y="735"/>
                    <a:pt x="224" y="958"/>
                    <a:pt x="479" y="958"/>
                  </a:cubicBezTo>
                  <a:cubicBezTo>
                    <a:pt x="767" y="958"/>
                    <a:pt x="990" y="735"/>
                    <a:pt x="990" y="479"/>
                  </a:cubicBezTo>
                  <a:cubicBezTo>
                    <a:pt x="990" y="224"/>
                    <a:pt x="767"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9" name="Google Shape;319;p11"/>
            <p:cNvSpPr/>
            <p:nvPr/>
          </p:nvSpPr>
          <p:spPr>
            <a:xfrm>
              <a:off x="7713401" y="659837"/>
              <a:ext cx="56912" cy="56974"/>
            </a:xfrm>
            <a:custGeom>
              <a:rect b="b" l="l" r="r" t="t"/>
              <a:pathLst>
                <a:path extrusionOk="0" h="959" w="958">
                  <a:moveTo>
                    <a:pt x="479" y="1"/>
                  </a:moveTo>
                  <a:cubicBezTo>
                    <a:pt x="192" y="1"/>
                    <a:pt x="0" y="224"/>
                    <a:pt x="0" y="479"/>
                  </a:cubicBezTo>
                  <a:cubicBezTo>
                    <a:pt x="0" y="735"/>
                    <a:pt x="192" y="958"/>
                    <a:pt x="479" y="958"/>
                  </a:cubicBezTo>
                  <a:cubicBezTo>
                    <a:pt x="734" y="958"/>
                    <a:pt x="958" y="735"/>
                    <a:pt x="958" y="479"/>
                  </a:cubicBezTo>
                  <a:cubicBezTo>
                    <a:pt x="958" y="224"/>
                    <a:pt x="734"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0" name="Google Shape;320;p11"/>
            <p:cNvSpPr/>
            <p:nvPr/>
          </p:nvSpPr>
          <p:spPr>
            <a:xfrm>
              <a:off x="8033786" y="659837"/>
              <a:ext cx="56972" cy="56974"/>
            </a:xfrm>
            <a:custGeom>
              <a:rect b="b" l="l" r="r" t="t"/>
              <a:pathLst>
                <a:path extrusionOk="0" h="959" w="959">
                  <a:moveTo>
                    <a:pt x="479" y="1"/>
                  </a:moveTo>
                  <a:cubicBezTo>
                    <a:pt x="224" y="1"/>
                    <a:pt x="1" y="224"/>
                    <a:pt x="1" y="479"/>
                  </a:cubicBezTo>
                  <a:cubicBezTo>
                    <a:pt x="1" y="735"/>
                    <a:pt x="224" y="958"/>
                    <a:pt x="479" y="958"/>
                  </a:cubicBezTo>
                  <a:cubicBezTo>
                    <a:pt x="767" y="958"/>
                    <a:pt x="958" y="735"/>
                    <a:pt x="958" y="479"/>
                  </a:cubicBezTo>
                  <a:cubicBezTo>
                    <a:pt x="958" y="224"/>
                    <a:pt x="767"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21" name="Google Shape;321;p11"/>
          <p:cNvSpPr/>
          <p:nvPr/>
        </p:nvSpPr>
        <p:spPr>
          <a:xfrm flipH="1" rot="10800000">
            <a:off x="5350836" y="-10126"/>
            <a:ext cx="1773796" cy="573479"/>
          </a:xfrm>
          <a:custGeom>
            <a:rect b="b" l="l" r="r" t="t"/>
            <a:pathLst>
              <a:path extrusionOk="0" h="14682" w="45415">
                <a:moveTo>
                  <a:pt x="1" y="0"/>
                </a:moveTo>
                <a:lnTo>
                  <a:pt x="1" y="14681"/>
                </a:lnTo>
                <a:lnTo>
                  <a:pt x="45415" y="14681"/>
                </a:lnTo>
                <a:lnTo>
                  <a:pt x="45415" y="0"/>
                </a:lnTo>
                <a:close/>
              </a:path>
            </a:pathLst>
          </a:custGeom>
          <a:solidFill>
            <a:srgbClr val="FF744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2" name="Google Shape;322;p11"/>
          <p:cNvSpPr/>
          <p:nvPr/>
        </p:nvSpPr>
        <p:spPr>
          <a:xfrm flipH="1" rot="10800000">
            <a:off x="6243224" y="-642910"/>
            <a:ext cx="2978791" cy="2655815"/>
          </a:xfrm>
          <a:custGeom>
            <a:rect b="b" l="l" r="r" t="t"/>
            <a:pathLst>
              <a:path extrusionOk="0" h="78755" w="88339">
                <a:moveTo>
                  <a:pt x="55352" y="0"/>
                </a:moveTo>
                <a:cubicBezTo>
                  <a:pt x="52856" y="0"/>
                  <a:pt x="50552" y="1655"/>
                  <a:pt x="49818" y="4170"/>
                </a:cubicBezTo>
                <a:cubicBezTo>
                  <a:pt x="48925" y="7266"/>
                  <a:pt x="50712" y="10457"/>
                  <a:pt x="53776" y="11351"/>
                </a:cubicBezTo>
                <a:cubicBezTo>
                  <a:pt x="64850" y="14542"/>
                  <a:pt x="72892" y="24117"/>
                  <a:pt x="74169" y="35542"/>
                </a:cubicBezTo>
                <a:cubicBezTo>
                  <a:pt x="75446" y="46999"/>
                  <a:pt x="69701" y="58074"/>
                  <a:pt x="59616" y="63627"/>
                </a:cubicBezTo>
                <a:cubicBezTo>
                  <a:pt x="55315" y="66009"/>
                  <a:pt x="50584" y="67177"/>
                  <a:pt x="45875" y="67177"/>
                </a:cubicBezTo>
                <a:cubicBezTo>
                  <a:pt x="39541" y="67177"/>
                  <a:pt x="33246" y="65064"/>
                  <a:pt x="28085" y="60946"/>
                </a:cubicBezTo>
                <a:cubicBezTo>
                  <a:pt x="19085" y="53765"/>
                  <a:pt x="15319" y="41861"/>
                  <a:pt x="18510" y="30787"/>
                </a:cubicBezTo>
                <a:cubicBezTo>
                  <a:pt x="19404" y="27723"/>
                  <a:pt x="17649" y="24500"/>
                  <a:pt x="14553" y="23638"/>
                </a:cubicBezTo>
                <a:cubicBezTo>
                  <a:pt x="14013" y="23480"/>
                  <a:pt x="13468" y="23405"/>
                  <a:pt x="12931" y="23405"/>
                </a:cubicBezTo>
                <a:cubicBezTo>
                  <a:pt x="10426" y="23405"/>
                  <a:pt x="8114" y="25046"/>
                  <a:pt x="7404" y="27595"/>
                </a:cubicBezTo>
                <a:cubicBezTo>
                  <a:pt x="0" y="53191"/>
                  <a:pt x="19181" y="78722"/>
                  <a:pt x="45829" y="78754"/>
                </a:cubicBezTo>
                <a:lnTo>
                  <a:pt x="45861" y="78722"/>
                </a:lnTo>
                <a:cubicBezTo>
                  <a:pt x="45883" y="78722"/>
                  <a:pt x="45904" y="78722"/>
                  <a:pt x="45926" y="78722"/>
                </a:cubicBezTo>
                <a:cubicBezTo>
                  <a:pt x="65844" y="78722"/>
                  <a:pt x="82725" y="64052"/>
                  <a:pt x="85530" y="44318"/>
                </a:cubicBezTo>
                <a:cubicBezTo>
                  <a:pt x="88339" y="24563"/>
                  <a:pt x="76180" y="5766"/>
                  <a:pt x="56999" y="245"/>
                </a:cubicBezTo>
                <a:cubicBezTo>
                  <a:pt x="56450" y="79"/>
                  <a:pt x="55897" y="0"/>
                  <a:pt x="55352"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3" name="Google Shape;323;p11"/>
          <p:cNvSpPr/>
          <p:nvPr/>
        </p:nvSpPr>
        <p:spPr>
          <a:xfrm flipH="1" rot="10800000">
            <a:off x="7098721" y="332987"/>
            <a:ext cx="916211" cy="917519"/>
          </a:xfrm>
          <a:custGeom>
            <a:rect b="b" l="l" r="r" t="t"/>
            <a:pathLst>
              <a:path extrusionOk="0" h="23490" w="23458">
                <a:moveTo>
                  <a:pt x="11745" y="1"/>
                </a:moveTo>
                <a:cubicBezTo>
                  <a:pt x="5235" y="1"/>
                  <a:pt x="1" y="5266"/>
                  <a:pt x="1" y="11745"/>
                </a:cubicBezTo>
                <a:cubicBezTo>
                  <a:pt x="1" y="18224"/>
                  <a:pt x="5235" y="23490"/>
                  <a:pt x="11745" y="23490"/>
                </a:cubicBezTo>
                <a:cubicBezTo>
                  <a:pt x="18224" y="23490"/>
                  <a:pt x="23458" y="18224"/>
                  <a:pt x="23458" y="11745"/>
                </a:cubicBezTo>
                <a:cubicBezTo>
                  <a:pt x="23458" y="5266"/>
                  <a:pt x="18224" y="1"/>
                  <a:pt x="11745"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24" name="Google Shape;324;p11"/>
          <p:cNvGrpSpPr/>
          <p:nvPr/>
        </p:nvGrpSpPr>
        <p:grpSpPr>
          <a:xfrm flipH="1" rot="10800000">
            <a:off x="5154089" y="404788"/>
            <a:ext cx="671908" cy="437581"/>
            <a:chOff x="5201720" y="3979318"/>
            <a:chExt cx="752080" cy="489793"/>
          </a:xfrm>
        </p:grpSpPr>
        <p:sp>
          <p:nvSpPr>
            <p:cNvPr id="325" name="Google Shape;325;p11"/>
            <p:cNvSpPr/>
            <p:nvPr/>
          </p:nvSpPr>
          <p:spPr>
            <a:xfrm>
              <a:off x="5201720" y="3979318"/>
              <a:ext cx="43280" cy="41927"/>
            </a:xfrm>
            <a:custGeom>
              <a:rect b="b" l="l" r="r" t="t"/>
              <a:pathLst>
                <a:path extrusionOk="0" h="959" w="990">
                  <a:moveTo>
                    <a:pt x="511" y="1"/>
                  </a:moveTo>
                  <a:cubicBezTo>
                    <a:pt x="224" y="1"/>
                    <a:pt x="1" y="192"/>
                    <a:pt x="1" y="479"/>
                  </a:cubicBezTo>
                  <a:cubicBezTo>
                    <a:pt x="1" y="735"/>
                    <a:pt x="224" y="958"/>
                    <a:pt x="511" y="958"/>
                  </a:cubicBezTo>
                  <a:cubicBezTo>
                    <a:pt x="767" y="958"/>
                    <a:pt x="990" y="735"/>
                    <a:pt x="990" y="479"/>
                  </a:cubicBezTo>
                  <a:cubicBezTo>
                    <a:pt x="990" y="192"/>
                    <a:pt x="767"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6" name="Google Shape;326;p11"/>
            <p:cNvSpPr/>
            <p:nvPr/>
          </p:nvSpPr>
          <p:spPr>
            <a:xfrm>
              <a:off x="5438934" y="3979318"/>
              <a:ext cx="41881" cy="41927"/>
            </a:xfrm>
            <a:custGeom>
              <a:rect b="b" l="l" r="r" t="t"/>
              <a:pathLst>
                <a:path extrusionOk="0" h="959" w="958">
                  <a:moveTo>
                    <a:pt x="479" y="1"/>
                  </a:moveTo>
                  <a:cubicBezTo>
                    <a:pt x="223" y="1"/>
                    <a:pt x="0" y="192"/>
                    <a:pt x="0" y="479"/>
                  </a:cubicBezTo>
                  <a:cubicBezTo>
                    <a:pt x="0" y="735"/>
                    <a:pt x="223" y="958"/>
                    <a:pt x="479" y="958"/>
                  </a:cubicBezTo>
                  <a:cubicBezTo>
                    <a:pt x="766" y="958"/>
                    <a:pt x="957" y="735"/>
                    <a:pt x="957" y="479"/>
                  </a:cubicBezTo>
                  <a:cubicBezTo>
                    <a:pt x="957" y="192"/>
                    <a:pt x="766"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7" name="Google Shape;327;p11"/>
            <p:cNvSpPr/>
            <p:nvPr/>
          </p:nvSpPr>
          <p:spPr>
            <a:xfrm>
              <a:off x="5674705" y="3979318"/>
              <a:ext cx="43280" cy="41927"/>
            </a:xfrm>
            <a:custGeom>
              <a:rect b="b" l="l" r="r" t="t"/>
              <a:pathLst>
                <a:path extrusionOk="0" h="959" w="990">
                  <a:moveTo>
                    <a:pt x="511" y="1"/>
                  </a:moveTo>
                  <a:cubicBezTo>
                    <a:pt x="224" y="1"/>
                    <a:pt x="1" y="192"/>
                    <a:pt x="1" y="479"/>
                  </a:cubicBezTo>
                  <a:cubicBezTo>
                    <a:pt x="1" y="735"/>
                    <a:pt x="224" y="958"/>
                    <a:pt x="511" y="958"/>
                  </a:cubicBezTo>
                  <a:cubicBezTo>
                    <a:pt x="766" y="958"/>
                    <a:pt x="990" y="735"/>
                    <a:pt x="990" y="479"/>
                  </a:cubicBezTo>
                  <a:cubicBezTo>
                    <a:pt x="990" y="192"/>
                    <a:pt x="766"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8" name="Google Shape;328;p11"/>
            <p:cNvSpPr/>
            <p:nvPr/>
          </p:nvSpPr>
          <p:spPr>
            <a:xfrm>
              <a:off x="5911875" y="3979318"/>
              <a:ext cx="41925" cy="41927"/>
            </a:xfrm>
            <a:custGeom>
              <a:rect b="b" l="l" r="r" t="t"/>
              <a:pathLst>
                <a:path extrusionOk="0" h="959" w="959">
                  <a:moveTo>
                    <a:pt x="480" y="1"/>
                  </a:moveTo>
                  <a:cubicBezTo>
                    <a:pt x="224" y="1"/>
                    <a:pt x="1" y="192"/>
                    <a:pt x="1" y="479"/>
                  </a:cubicBezTo>
                  <a:cubicBezTo>
                    <a:pt x="1" y="735"/>
                    <a:pt x="224" y="958"/>
                    <a:pt x="480" y="958"/>
                  </a:cubicBezTo>
                  <a:cubicBezTo>
                    <a:pt x="735" y="958"/>
                    <a:pt x="958" y="735"/>
                    <a:pt x="958" y="479"/>
                  </a:cubicBezTo>
                  <a:cubicBezTo>
                    <a:pt x="958" y="192"/>
                    <a:pt x="735" y="1"/>
                    <a:pt x="480"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9" name="Google Shape;329;p11"/>
            <p:cNvSpPr/>
            <p:nvPr/>
          </p:nvSpPr>
          <p:spPr>
            <a:xfrm>
              <a:off x="5201720" y="4127222"/>
              <a:ext cx="43280" cy="43283"/>
            </a:xfrm>
            <a:custGeom>
              <a:rect b="b" l="l" r="r" t="t"/>
              <a:pathLst>
                <a:path extrusionOk="0" h="990" w="990">
                  <a:moveTo>
                    <a:pt x="511" y="1"/>
                  </a:moveTo>
                  <a:cubicBezTo>
                    <a:pt x="224" y="1"/>
                    <a:pt x="1" y="224"/>
                    <a:pt x="1" y="511"/>
                  </a:cubicBezTo>
                  <a:cubicBezTo>
                    <a:pt x="1" y="767"/>
                    <a:pt x="224" y="990"/>
                    <a:pt x="511" y="990"/>
                  </a:cubicBezTo>
                  <a:cubicBezTo>
                    <a:pt x="767" y="990"/>
                    <a:pt x="990" y="767"/>
                    <a:pt x="990" y="511"/>
                  </a:cubicBezTo>
                  <a:cubicBezTo>
                    <a:pt x="990" y="224"/>
                    <a:pt x="767"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0" name="Google Shape;330;p11"/>
            <p:cNvSpPr/>
            <p:nvPr/>
          </p:nvSpPr>
          <p:spPr>
            <a:xfrm>
              <a:off x="5438934" y="4127222"/>
              <a:ext cx="41881" cy="43283"/>
            </a:xfrm>
            <a:custGeom>
              <a:rect b="b" l="l" r="r" t="t"/>
              <a:pathLst>
                <a:path extrusionOk="0" h="990" w="958">
                  <a:moveTo>
                    <a:pt x="479" y="1"/>
                  </a:moveTo>
                  <a:cubicBezTo>
                    <a:pt x="223" y="1"/>
                    <a:pt x="0" y="224"/>
                    <a:pt x="0" y="511"/>
                  </a:cubicBezTo>
                  <a:cubicBezTo>
                    <a:pt x="0" y="767"/>
                    <a:pt x="223" y="990"/>
                    <a:pt x="479" y="990"/>
                  </a:cubicBezTo>
                  <a:cubicBezTo>
                    <a:pt x="766" y="990"/>
                    <a:pt x="957" y="767"/>
                    <a:pt x="957" y="511"/>
                  </a:cubicBezTo>
                  <a:cubicBezTo>
                    <a:pt x="957" y="224"/>
                    <a:pt x="766"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1" name="Google Shape;331;p11"/>
            <p:cNvSpPr/>
            <p:nvPr/>
          </p:nvSpPr>
          <p:spPr>
            <a:xfrm>
              <a:off x="5674705" y="4127222"/>
              <a:ext cx="43280" cy="43283"/>
            </a:xfrm>
            <a:custGeom>
              <a:rect b="b" l="l" r="r" t="t"/>
              <a:pathLst>
                <a:path extrusionOk="0" h="990" w="990">
                  <a:moveTo>
                    <a:pt x="511" y="1"/>
                  </a:moveTo>
                  <a:cubicBezTo>
                    <a:pt x="224" y="1"/>
                    <a:pt x="1" y="224"/>
                    <a:pt x="1" y="511"/>
                  </a:cubicBezTo>
                  <a:cubicBezTo>
                    <a:pt x="1" y="767"/>
                    <a:pt x="224" y="990"/>
                    <a:pt x="511" y="990"/>
                  </a:cubicBezTo>
                  <a:cubicBezTo>
                    <a:pt x="766" y="990"/>
                    <a:pt x="990" y="767"/>
                    <a:pt x="990" y="511"/>
                  </a:cubicBezTo>
                  <a:cubicBezTo>
                    <a:pt x="990" y="224"/>
                    <a:pt x="766"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2" name="Google Shape;332;p11"/>
            <p:cNvSpPr/>
            <p:nvPr/>
          </p:nvSpPr>
          <p:spPr>
            <a:xfrm>
              <a:off x="5911875" y="4127222"/>
              <a:ext cx="41925" cy="43283"/>
            </a:xfrm>
            <a:custGeom>
              <a:rect b="b" l="l" r="r" t="t"/>
              <a:pathLst>
                <a:path extrusionOk="0" h="990" w="959">
                  <a:moveTo>
                    <a:pt x="480" y="1"/>
                  </a:moveTo>
                  <a:cubicBezTo>
                    <a:pt x="224" y="1"/>
                    <a:pt x="1" y="224"/>
                    <a:pt x="1" y="511"/>
                  </a:cubicBezTo>
                  <a:cubicBezTo>
                    <a:pt x="1" y="767"/>
                    <a:pt x="224" y="990"/>
                    <a:pt x="480" y="990"/>
                  </a:cubicBezTo>
                  <a:cubicBezTo>
                    <a:pt x="735" y="990"/>
                    <a:pt x="958" y="767"/>
                    <a:pt x="958" y="511"/>
                  </a:cubicBezTo>
                  <a:cubicBezTo>
                    <a:pt x="958" y="224"/>
                    <a:pt x="735" y="1"/>
                    <a:pt x="480"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3" name="Google Shape;333;p11"/>
            <p:cNvSpPr/>
            <p:nvPr/>
          </p:nvSpPr>
          <p:spPr>
            <a:xfrm>
              <a:off x="5201720" y="4276525"/>
              <a:ext cx="43280" cy="43283"/>
            </a:xfrm>
            <a:custGeom>
              <a:rect b="b" l="l" r="r" t="t"/>
              <a:pathLst>
                <a:path extrusionOk="0" h="990" w="990">
                  <a:moveTo>
                    <a:pt x="511" y="0"/>
                  </a:moveTo>
                  <a:cubicBezTo>
                    <a:pt x="224" y="0"/>
                    <a:pt x="1" y="224"/>
                    <a:pt x="1" y="511"/>
                  </a:cubicBezTo>
                  <a:cubicBezTo>
                    <a:pt x="1" y="766"/>
                    <a:pt x="224" y="990"/>
                    <a:pt x="511" y="990"/>
                  </a:cubicBezTo>
                  <a:cubicBezTo>
                    <a:pt x="767" y="990"/>
                    <a:pt x="990" y="766"/>
                    <a:pt x="990" y="511"/>
                  </a:cubicBezTo>
                  <a:cubicBezTo>
                    <a:pt x="990" y="224"/>
                    <a:pt x="767"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4" name="Google Shape;334;p11"/>
            <p:cNvSpPr/>
            <p:nvPr/>
          </p:nvSpPr>
          <p:spPr>
            <a:xfrm>
              <a:off x="5438934" y="4276525"/>
              <a:ext cx="41881" cy="43283"/>
            </a:xfrm>
            <a:custGeom>
              <a:rect b="b" l="l" r="r" t="t"/>
              <a:pathLst>
                <a:path extrusionOk="0" h="990" w="958">
                  <a:moveTo>
                    <a:pt x="479" y="0"/>
                  </a:moveTo>
                  <a:cubicBezTo>
                    <a:pt x="223" y="0"/>
                    <a:pt x="0" y="224"/>
                    <a:pt x="0" y="511"/>
                  </a:cubicBezTo>
                  <a:cubicBezTo>
                    <a:pt x="0" y="766"/>
                    <a:pt x="223" y="990"/>
                    <a:pt x="479" y="990"/>
                  </a:cubicBezTo>
                  <a:cubicBezTo>
                    <a:pt x="766" y="990"/>
                    <a:pt x="957" y="766"/>
                    <a:pt x="957" y="511"/>
                  </a:cubicBezTo>
                  <a:cubicBezTo>
                    <a:pt x="957" y="224"/>
                    <a:pt x="766"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5" name="Google Shape;335;p11"/>
            <p:cNvSpPr/>
            <p:nvPr/>
          </p:nvSpPr>
          <p:spPr>
            <a:xfrm>
              <a:off x="5674705" y="4276525"/>
              <a:ext cx="43280" cy="43283"/>
            </a:xfrm>
            <a:custGeom>
              <a:rect b="b" l="l" r="r" t="t"/>
              <a:pathLst>
                <a:path extrusionOk="0" h="990" w="990">
                  <a:moveTo>
                    <a:pt x="511" y="0"/>
                  </a:moveTo>
                  <a:cubicBezTo>
                    <a:pt x="224" y="0"/>
                    <a:pt x="1" y="224"/>
                    <a:pt x="1" y="511"/>
                  </a:cubicBezTo>
                  <a:cubicBezTo>
                    <a:pt x="1" y="766"/>
                    <a:pt x="224" y="990"/>
                    <a:pt x="511" y="990"/>
                  </a:cubicBezTo>
                  <a:cubicBezTo>
                    <a:pt x="766" y="990"/>
                    <a:pt x="990" y="766"/>
                    <a:pt x="990" y="511"/>
                  </a:cubicBezTo>
                  <a:cubicBezTo>
                    <a:pt x="990" y="224"/>
                    <a:pt x="766"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6" name="Google Shape;336;p11"/>
            <p:cNvSpPr/>
            <p:nvPr/>
          </p:nvSpPr>
          <p:spPr>
            <a:xfrm>
              <a:off x="5911875" y="4276525"/>
              <a:ext cx="41925" cy="43283"/>
            </a:xfrm>
            <a:custGeom>
              <a:rect b="b" l="l" r="r" t="t"/>
              <a:pathLst>
                <a:path extrusionOk="0" h="990" w="959">
                  <a:moveTo>
                    <a:pt x="480" y="0"/>
                  </a:moveTo>
                  <a:cubicBezTo>
                    <a:pt x="224" y="0"/>
                    <a:pt x="1" y="224"/>
                    <a:pt x="1" y="511"/>
                  </a:cubicBezTo>
                  <a:cubicBezTo>
                    <a:pt x="1" y="766"/>
                    <a:pt x="224" y="990"/>
                    <a:pt x="480" y="990"/>
                  </a:cubicBezTo>
                  <a:cubicBezTo>
                    <a:pt x="735" y="990"/>
                    <a:pt x="958" y="766"/>
                    <a:pt x="958" y="511"/>
                  </a:cubicBezTo>
                  <a:cubicBezTo>
                    <a:pt x="958" y="224"/>
                    <a:pt x="735" y="0"/>
                    <a:pt x="480"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7" name="Google Shape;337;p11"/>
            <p:cNvSpPr/>
            <p:nvPr/>
          </p:nvSpPr>
          <p:spPr>
            <a:xfrm>
              <a:off x="5201720" y="4425828"/>
              <a:ext cx="43280" cy="43283"/>
            </a:xfrm>
            <a:custGeom>
              <a:rect b="b" l="l" r="r" t="t"/>
              <a:pathLst>
                <a:path extrusionOk="0" h="990" w="990">
                  <a:moveTo>
                    <a:pt x="511" y="0"/>
                  </a:moveTo>
                  <a:cubicBezTo>
                    <a:pt x="224" y="0"/>
                    <a:pt x="1" y="224"/>
                    <a:pt x="1" y="479"/>
                  </a:cubicBezTo>
                  <a:cubicBezTo>
                    <a:pt x="1" y="766"/>
                    <a:pt x="224" y="990"/>
                    <a:pt x="511" y="990"/>
                  </a:cubicBezTo>
                  <a:cubicBezTo>
                    <a:pt x="767" y="990"/>
                    <a:pt x="990" y="766"/>
                    <a:pt x="990" y="479"/>
                  </a:cubicBezTo>
                  <a:cubicBezTo>
                    <a:pt x="990" y="224"/>
                    <a:pt x="767"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8" name="Google Shape;338;p11"/>
            <p:cNvSpPr/>
            <p:nvPr/>
          </p:nvSpPr>
          <p:spPr>
            <a:xfrm>
              <a:off x="5438934" y="4425828"/>
              <a:ext cx="41881" cy="43283"/>
            </a:xfrm>
            <a:custGeom>
              <a:rect b="b" l="l" r="r" t="t"/>
              <a:pathLst>
                <a:path extrusionOk="0" h="990" w="958">
                  <a:moveTo>
                    <a:pt x="479" y="0"/>
                  </a:moveTo>
                  <a:cubicBezTo>
                    <a:pt x="223" y="0"/>
                    <a:pt x="0" y="224"/>
                    <a:pt x="0" y="479"/>
                  </a:cubicBezTo>
                  <a:cubicBezTo>
                    <a:pt x="0" y="766"/>
                    <a:pt x="223" y="990"/>
                    <a:pt x="479" y="990"/>
                  </a:cubicBezTo>
                  <a:cubicBezTo>
                    <a:pt x="766" y="990"/>
                    <a:pt x="957" y="766"/>
                    <a:pt x="957" y="479"/>
                  </a:cubicBezTo>
                  <a:cubicBezTo>
                    <a:pt x="957" y="224"/>
                    <a:pt x="766"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9" name="Google Shape;339;p11"/>
            <p:cNvSpPr/>
            <p:nvPr/>
          </p:nvSpPr>
          <p:spPr>
            <a:xfrm>
              <a:off x="5674705" y="4425828"/>
              <a:ext cx="43280" cy="43283"/>
            </a:xfrm>
            <a:custGeom>
              <a:rect b="b" l="l" r="r" t="t"/>
              <a:pathLst>
                <a:path extrusionOk="0" h="990" w="990">
                  <a:moveTo>
                    <a:pt x="511" y="0"/>
                  </a:moveTo>
                  <a:cubicBezTo>
                    <a:pt x="224" y="0"/>
                    <a:pt x="1" y="224"/>
                    <a:pt x="1" y="479"/>
                  </a:cubicBezTo>
                  <a:cubicBezTo>
                    <a:pt x="1" y="766"/>
                    <a:pt x="224" y="990"/>
                    <a:pt x="511" y="990"/>
                  </a:cubicBezTo>
                  <a:cubicBezTo>
                    <a:pt x="766" y="990"/>
                    <a:pt x="990" y="766"/>
                    <a:pt x="990" y="479"/>
                  </a:cubicBezTo>
                  <a:cubicBezTo>
                    <a:pt x="990" y="224"/>
                    <a:pt x="766"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0" name="Google Shape;340;p11"/>
            <p:cNvSpPr/>
            <p:nvPr/>
          </p:nvSpPr>
          <p:spPr>
            <a:xfrm>
              <a:off x="5911875" y="4425828"/>
              <a:ext cx="41925" cy="43283"/>
            </a:xfrm>
            <a:custGeom>
              <a:rect b="b" l="l" r="r" t="t"/>
              <a:pathLst>
                <a:path extrusionOk="0" h="990" w="959">
                  <a:moveTo>
                    <a:pt x="480" y="0"/>
                  </a:moveTo>
                  <a:cubicBezTo>
                    <a:pt x="224" y="0"/>
                    <a:pt x="1" y="224"/>
                    <a:pt x="1" y="479"/>
                  </a:cubicBezTo>
                  <a:cubicBezTo>
                    <a:pt x="1" y="766"/>
                    <a:pt x="224" y="990"/>
                    <a:pt x="480" y="990"/>
                  </a:cubicBezTo>
                  <a:cubicBezTo>
                    <a:pt x="735" y="990"/>
                    <a:pt x="958" y="766"/>
                    <a:pt x="958" y="479"/>
                  </a:cubicBezTo>
                  <a:cubicBezTo>
                    <a:pt x="958" y="224"/>
                    <a:pt x="735" y="0"/>
                    <a:pt x="480"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bg>
      <p:bgPr>
        <a:noFill/>
      </p:bgPr>
    </p:bg>
    <p:spTree>
      <p:nvGrpSpPr>
        <p:cNvPr id="341" name="Shape 341"/>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able of contents">
  <p:cSld name="CUSTOM">
    <p:spTree>
      <p:nvGrpSpPr>
        <p:cNvPr id="342" name="Shape 342"/>
        <p:cNvGrpSpPr/>
        <p:nvPr/>
      </p:nvGrpSpPr>
      <p:grpSpPr>
        <a:xfrm>
          <a:off x="0" y="0"/>
          <a:ext cx="0" cy="0"/>
          <a:chOff x="0" y="0"/>
          <a:chExt cx="0" cy="0"/>
        </a:xfrm>
      </p:grpSpPr>
      <p:sp>
        <p:nvSpPr>
          <p:cNvPr id="343" name="Google Shape;343;p13"/>
          <p:cNvSpPr txBox="1"/>
          <p:nvPr>
            <p:ph hasCustomPrompt="1" type="title"/>
          </p:nvPr>
        </p:nvSpPr>
        <p:spPr>
          <a:xfrm>
            <a:off x="966522" y="2937866"/>
            <a:ext cx="2090700" cy="320700"/>
          </a:xfrm>
          <a:prstGeom prst="rect">
            <a:avLst/>
          </a:prstGeom>
          <a:noFill/>
        </p:spPr>
        <p:txBody>
          <a:bodyPr anchorCtr="0" anchor="ctr" bIns="91425" lIns="91425" spcFirstLastPara="1" rIns="91425" wrap="square" tIns="91425">
            <a:normAutofit/>
          </a:bodyPr>
          <a:lstStyle>
            <a:lvl1pPr lvl="0" rtl="0" algn="ctr">
              <a:spcBef>
                <a:spcPts val="0"/>
              </a:spcBef>
              <a:spcAft>
                <a:spcPts val="0"/>
              </a:spcAft>
              <a:buClr>
                <a:srgbClr val="FF744B"/>
              </a:buClr>
              <a:buSzPts val="4800"/>
              <a:buFont typeface="Allerta Stencil"/>
              <a:buNone/>
              <a:defRPr sz="4000">
                <a:solidFill>
                  <a:srgbClr val="FFA2B5"/>
                </a:solidFill>
                <a:latin typeface="Allerta Stencil"/>
                <a:ea typeface="Allerta Stencil"/>
                <a:cs typeface="Allerta Stencil"/>
                <a:sym typeface="Allerta Stencil"/>
              </a:defRPr>
            </a:lvl1pPr>
            <a:lvl2pPr lvl="1" rtl="0" algn="ctr">
              <a:spcBef>
                <a:spcPts val="0"/>
              </a:spcBef>
              <a:spcAft>
                <a:spcPts val="0"/>
              </a:spcAft>
              <a:buClr>
                <a:srgbClr val="FF744B"/>
              </a:buClr>
              <a:buSzPts val="4800"/>
              <a:buFont typeface="Allerta Stencil"/>
              <a:buNone/>
              <a:defRPr sz="4800">
                <a:solidFill>
                  <a:srgbClr val="FF744B"/>
                </a:solidFill>
                <a:latin typeface="Allerta Stencil"/>
                <a:ea typeface="Allerta Stencil"/>
                <a:cs typeface="Allerta Stencil"/>
                <a:sym typeface="Allerta Stencil"/>
              </a:defRPr>
            </a:lvl2pPr>
            <a:lvl3pPr lvl="2" rtl="0" algn="ctr">
              <a:spcBef>
                <a:spcPts val="0"/>
              </a:spcBef>
              <a:spcAft>
                <a:spcPts val="0"/>
              </a:spcAft>
              <a:buClr>
                <a:srgbClr val="FF744B"/>
              </a:buClr>
              <a:buSzPts val="4800"/>
              <a:buFont typeface="Allerta Stencil"/>
              <a:buNone/>
              <a:defRPr sz="4800">
                <a:solidFill>
                  <a:srgbClr val="FF744B"/>
                </a:solidFill>
                <a:latin typeface="Allerta Stencil"/>
                <a:ea typeface="Allerta Stencil"/>
                <a:cs typeface="Allerta Stencil"/>
                <a:sym typeface="Allerta Stencil"/>
              </a:defRPr>
            </a:lvl3pPr>
            <a:lvl4pPr lvl="3" rtl="0" algn="ctr">
              <a:spcBef>
                <a:spcPts val="0"/>
              </a:spcBef>
              <a:spcAft>
                <a:spcPts val="0"/>
              </a:spcAft>
              <a:buClr>
                <a:srgbClr val="FF744B"/>
              </a:buClr>
              <a:buSzPts val="4800"/>
              <a:buFont typeface="Allerta Stencil"/>
              <a:buNone/>
              <a:defRPr sz="4800">
                <a:solidFill>
                  <a:srgbClr val="FF744B"/>
                </a:solidFill>
                <a:latin typeface="Allerta Stencil"/>
                <a:ea typeface="Allerta Stencil"/>
                <a:cs typeface="Allerta Stencil"/>
                <a:sym typeface="Allerta Stencil"/>
              </a:defRPr>
            </a:lvl4pPr>
            <a:lvl5pPr lvl="4" rtl="0" algn="ctr">
              <a:spcBef>
                <a:spcPts val="0"/>
              </a:spcBef>
              <a:spcAft>
                <a:spcPts val="0"/>
              </a:spcAft>
              <a:buClr>
                <a:srgbClr val="FF744B"/>
              </a:buClr>
              <a:buSzPts val="4800"/>
              <a:buFont typeface="Allerta Stencil"/>
              <a:buNone/>
              <a:defRPr sz="4800">
                <a:solidFill>
                  <a:srgbClr val="FF744B"/>
                </a:solidFill>
                <a:latin typeface="Allerta Stencil"/>
                <a:ea typeface="Allerta Stencil"/>
                <a:cs typeface="Allerta Stencil"/>
                <a:sym typeface="Allerta Stencil"/>
              </a:defRPr>
            </a:lvl5pPr>
            <a:lvl6pPr lvl="5" rtl="0" algn="ctr">
              <a:spcBef>
                <a:spcPts val="0"/>
              </a:spcBef>
              <a:spcAft>
                <a:spcPts val="0"/>
              </a:spcAft>
              <a:buClr>
                <a:srgbClr val="FF744B"/>
              </a:buClr>
              <a:buSzPts val="4800"/>
              <a:buFont typeface="Allerta Stencil"/>
              <a:buNone/>
              <a:defRPr sz="4800">
                <a:solidFill>
                  <a:srgbClr val="FF744B"/>
                </a:solidFill>
                <a:latin typeface="Allerta Stencil"/>
                <a:ea typeface="Allerta Stencil"/>
                <a:cs typeface="Allerta Stencil"/>
                <a:sym typeface="Allerta Stencil"/>
              </a:defRPr>
            </a:lvl6pPr>
            <a:lvl7pPr lvl="6" rtl="0" algn="ctr">
              <a:spcBef>
                <a:spcPts val="0"/>
              </a:spcBef>
              <a:spcAft>
                <a:spcPts val="0"/>
              </a:spcAft>
              <a:buClr>
                <a:srgbClr val="FF744B"/>
              </a:buClr>
              <a:buSzPts val="4800"/>
              <a:buFont typeface="Allerta Stencil"/>
              <a:buNone/>
              <a:defRPr sz="4800">
                <a:solidFill>
                  <a:srgbClr val="FF744B"/>
                </a:solidFill>
                <a:latin typeface="Allerta Stencil"/>
                <a:ea typeface="Allerta Stencil"/>
                <a:cs typeface="Allerta Stencil"/>
                <a:sym typeface="Allerta Stencil"/>
              </a:defRPr>
            </a:lvl7pPr>
            <a:lvl8pPr lvl="7" rtl="0" algn="ctr">
              <a:spcBef>
                <a:spcPts val="0"/>
              </a:spcBef>
              <a:spcAft>
                <a:spcPts val="0"/>
              </a:spcAft>
              <a:buClr>
                <a:srgbClr val="FF744B"/>
              </a:buClr>
              <a:buSzPts val="4800"/>
              <a:buFont typeface="Allerta Stencil"/>
              <a:buNone/>
              <a:defRPr sz="4800">
                <a:solidFill>
                  <a:srgbClr val="FF744B"/>
                </a:solidFill>
                <a:latin typeface="Allerta Stencil"/>
                <a:ea typeface="Allerta Stencil"/>
                <a:cs typeface="Allerta Stencil"/>
                <a:sym typeface="Allerta Stencil"/>
              </a:defRPr>
            </a:lvl8pPr>
            <a:lvl9pPr lvl="8" rtl="0" algn="ctr">
              <a:spcBef>
                <a:spcPts val="0"/>
              </a:spcBef>
              <a:spcAft>
                <a:spcPts val="0"/>
              </a:spcAft>
              <a:buClr>
                <a:srgbClr val="FF744B"/>
              </a:buClr>
              <a:buSzPts val="4800"/>
              <a:buFont typeface="Allerta Stencil"/>
              <a:buNone/>
              <a:defRPr sz="4800">
                <a:solidFill>
                  <a:srgbClr val="FF744B"/>
                </a:solidFill>
                <a:latin typeface="Allerta Stencil"/>
                <a:ea typeface="Allerta Stencil"/>
                <a:cs typeface="Allerta Stencil"/>
                <a:sym typeface="Allerta Stencil"/>
              </a:defRPr>
            </a:lvl9pPr>
          </a:lstStyle>
          <a:p>
            <a:r>
              <a:t>xx%</a:t>
            </a:r>
          </a:p>
        </p:txBody>
      </p:sp>
      <p:sp>
        <p:nvSpPr>
          <p:cNvPr id="344" name="Google Shape;344;p13"/>
          <p:cNvSpPr txBox="1"/>
          <p:nvPr>
            <p:ph hasCustomPrompt="1" idx="2" type="title"/>
          </p:nvPr>
        </p:nvSpPr>
        <p:spPr>
          <a:xfrm>
            <a:off x="3526650" y="2937866"/>
            <a:ext cx="2090700" cy="320700"/>
          </a:xfrm>
          <a:prstGeom prst="rect">
            <a:avLst/>
          </a:prstGeom>
          <a:noFill/>
        </p:spPr>
        <p:txBody>
          <a:bodyPr anchorCtr="0" anchor="ctr" bIns="91425" lIns="91425" spcFirstLastPara="1" rIns="91425" wrap="square" tIns="91425">
            <a:normAutofit/>
          </a:bodyPr>
          <a:lstStyle>
            <a:lvl1pPr lvl="0" rtl="0" algn="ctr">
              <a:spcBef>
                <a:spcPts val="0"/>
              </a:spcBef>
              <a:spcAft>
                <a:spcPts val="0"/>
              </a:spcAft>
              <a:buClr>
                <a:srgbClr val="FF744B"/>
              </a:buClr>
              <a:buSzPts val="4800"/>
              <a:buFont typeface="Allerta Stencil"/>
              <a:buNone/>
              <a:defRPr sz="4000">
                <a:solidFill>
                  <a:srgbClr val="19348E"/>
                </a:solidFill>
                <a:latin typeface="Allerta Stencil"/>
                <a:ea typeface="Allerta Stencil"/>
                <a:cs typeface="Allerta Stencil"/>
                <a:sym typeface="Allerta Stencil"/>
              </a:defRPr>
            </a:lvl1pPr>
            <a:lvl2pPr lvl="1" rtl="0" algn="ctr">
              <a:spcBef>
                <a:spcPts val="0"/>
              </a:spcBef>
              <a:spcAft>
                <a:spcPts val="0"/>
              </a:spcAft>
              <a:buClr>
                <a:srgbClr val="FF744B"/>
              </a:buClr>
              <a:buSzPts val="4800"/>
              <a:buFont typeface="Allerta Stencil"/>
              <a:buNone/>
              <a:defRPr sz="4800">
                <a:solidFill>
                  <a:srgbClr val="FF744B"/>
                </a:solidFill>
                <a:latin typeface="Allerta Stencil"/>
                <a:ea typeface="Allerta Stencil"/>
                <a:cs typeface="Allerta Stencil"/>
                <a:sym typeface="Allerta Stencil"/>
              </a:defRPr>
            </a:lvl2pPr>
            <a:lvl3pPr lvl="2" rtl="0" algn="ctr">
              <a:spcBef>
                <a:spcPts val="0"/>
              </a:spcBef>
              <a:spcAft>
                <a:spcPts val="0"/>
              </a:spcAft>
              <a:buClr>
                <a:srgbClr val="FF744B"/>
              </a:buClr>
              <a:buSzPts val="4800"/>
              <a:buFont typeface="Allerta Stencil"/>
              <a:buNone/>
              <a:defRPr sz="4800">
                <a:solidFill>
                  <a:srgbClr val="FF744B"/>
                </a:solidFill>
                <a:latin typeface="Allerta Stencil"/>
                <a:ea typeface="Allerta Stencil"/>
                <a:cs typeface="Allerta Stencil"/>
                <a:sym typeface="Allerta Stencil"/>
              </a:defRPr>
            </a:lvl3pPr>
            <a:lvl4pPr lvl="3" rtl="0" algn="ctr">
              <a:spcBef>
                <a:spcPts val="0"/>
              </a:spcBef>
              <a:spcAft>
                <a:spcPts val="0"/>
              </a:spcAft>
              <a:buClr>
                <a:srgbClr val="FF744B"/>
              </a:buClr>
              <a:buSzPts val="4800"/>
              <a:buFont typeface="Allerta Stencil"/>
              <a:buNone/>
              <a:defRPr sz="4800">
                <a:solidFill>
                  <a:srgbClr val="FF744B"/>
                </a:solidFill>
                <a:latin typeface="Allerta Stencil"/>
                <a:ea typeface="Allerta Stencil"/>
                <a:cs typeface="Allerta Stencil"/>
                <a:sym typeface="Allerta Stencil"/>
              </a:defRPr>
            </a:lvl4pPr>
            <a:lvl5pPr lvl="4" rtl="0" algn="ctr">
              <a:spcBef>
                <a:spcPts val="0"/>
              </a:spcBef>
              <a:spcAft>
                <a:spcPts val="0"/>
              </a:spcAft>
              <a:buClr>
                <a:srgbClr val="FF744B"/>
              </a:buClr>
              <a:buSzPts val="4800"/>
              <a:buFont typeface="Allerta Stencil"/>
              <a:buNone/>
              <a:defRPr sz="4800">
                <a:solidFill>
                  <a:srgbClr val="FF744B"/>
                </a:solidFill>
                <a:latin typeface="Allerta Stencil"/>
                <a:ea typeface="Allerta Stencil"/>
                <a:cs typeface="Allerta Stencil"/>
                <a:sym typeface="Allerta Stencil"/>
              </a:defRPr>
            </a:lvl5pPr>
            <a:lvl6pPr lvl="5" rtl="0" algn="ctr">
              <a:spcBef>
                <a:spcPts val="0"/>
              </a:spcBef>
              <a:spcAft>
                <a:spcPts val="0"/>
              </a:spcAft>
              <a:buClr>
                <a:srgbClr val="FF744B"/>
              </a:buClr>
              <a:buSzPts val="4800"/>
              <a:buFont typeface="Allerta Stencil"/>
              <a:buNone/>
              <a:defRPr sz="4800">
                <a:solidFill>
                  <a:srgbClr val="FF744B"/>
                </a:solidFill>
                <a:latin typeface="Allerta Stencil"/>
                <a:ea typeface="Allerta Stencil"/>
                <a:cs typeface="Allerta Stencil"/>
                <a:sym typeface="Allerta Stencil"/>
              </a:defRPr>
            </a:lvl6pPr>
            <a:lvl7pPr lvl="6" rtl="0" algn="ctr">
              <a:spcBef>
                <a:spcPts val="0"/>
              </a:spcBef>
              <a:spcAft>
                <a:spcPts val="0"/>
              </a:spcAft>
              <a:buClr>
                <a:srgbClr val="FF744B"/>
              </a:buClr>
              <a:buSzPts val="4800"/>
              <a:buFont typeface="Allerta Stencil"/>
              <a:buNone/>
              <a:defRPr sz="4800">
                <a:solidFill>
                  <a:srgbClr val="FF744B"/>
                </a:solidFill>
                <a:latin typeface="Allerta Stencil"/>
                <a:ea typeface="Allerta Stencil"/>
                <a:cs typeface="Allerta Stencil"/>
                <a:sym typeface="Allerta Stencil"/>
              </a:defRPr>
            </a:lvl7pPr>
            <a:lvl8pPr lvl="7" rtl="0" algn="ctr">
              <a:spcBef>
                <a:spcPts val="0"/>
              </a:spcBef>
              <a:spcAft>
                <a:spcPts val="0"/>
              </a:spcAft>
              <a:buClr>
                <a:srgbClr val="FF744B"/>
              </a:buClr>
              <a:buSzPts val="4800"/>
              <a:buFont typeface="Allerta Stencil"/>
              <a:buNone/>
              <a:defRPr sz="4800">
                <a:solidFill>
                  <a:srgbClr val="FF744B"/>
                </a:solidFill>
                <a:latin typeface="Allerta Stencil"/>
                <a:ea typeface="Allerta Stencil"/>
                <a:cs typeface="Allerta Stencil"/>
                <a:sym typeface="Allerta Stencil"/>
              </a:defRPr>
            </a:lvl8pPr>
            <a:lvl9pPr lvl="8" rtl="0" algn="ctr">
              <a:spcBef>
                <a:spcPts val="0"/>
              </a:spcBef>
              <a:spcAft>
                <a:spcPts val="0"/>
              </a:spcAft>
              <a:buClr>
                <a:srgbClr val="FF744B"/>
              </a:buClr>
              <a:buSzPts val="4800"/>
              <a:buFont typeface="Allerta Stencil"/>
              <a:buNone/>
              <a:defRPr sz="4800">
                <a:solidFill>
                  <a:srgbClr val="FF744B"/>
                </a:solidFill>
                <a:latin typeface="Allerta Stencil"/>
                <a:ea typeface="Allerta Stencil"/>
                <a:cs typeface="Allerta Stencil"/>
                <a:sym typeface="Allerta Stencil"/>
              </a:defRPr>
            </a:lvl9pPr>
          </a:lstStyle>
          <a:p>
            <a:r>
              <a:t>xx%</a:t>
            </a:r>
          </a:p>
        </p:txBody>
      </p:sp>
      <p:sp>
        <p:nvSpPr>
          <p:cNvPr id="345" name="Google Shape;345;p13"/>
          <p:cNvSpPr txBox="1"/>
          <p:nvPr>
            <p:ph hasCustomPrompt="1" idx="3" type="title"/>
          </p:nvPr>
        </p:nvSpPr>
        <p:spPr>
          <a:xfrm>
            <a:off x="966522" y="1010164"/>
            <a:ext cx="2090700" cy="320700"/>
          </a:xfrm>
          <a:prstGeom prst="rect">
            <a:avLst/>
          </a:prstGeom>
          <a:noFill/>
        </p:spPr>
        <p:txBody>
          <a:bodyPr anchorCtr="0" anchor="ctr" bIns="91425" lIns="91425" spcFirstLastPara="1" rIns="91425" wrap="square" tIns="91425">
            <a:normAutofit/>
          </a:bodyPr>
          <a:lstStyle>
            <a:lvl1pPr lvl="0" rtl="0" algn="ctr">
              <a:spcBef>
                <a:spcPts val="0"/>
              </a:spcBef>
              <a:spcAft>
                <a:spcPts val="0"/>
              </a:spcAft>
              <a:buClr>
                <a:srgbClr val="FF744B"/>
              </a:buClr>
              <a:buSzPts val="4800"/>
              <a:buFont typeface="Allerta Stencil"/>
              <a:buNone/>
              <a:defRPr sz="4000">
                <a:solidFill>
                  <a:srgbClr val="4E6EE8"/>
                </a:solidFill>
                <a:latin typeface="Allerta Stencil"/>
                <a:ea typeface="Allerta Stencil"/>
                <a:cs typeface="Allerta Stencil"/>
                <a:sym typeface="Allerta Stencil"/>
              </a:defRPr>
            </a:lvl1pPr>
            <a:lvl2pPr lvl="1" rtl="0" algn="ctr">
              <a:spcBef>
                <a:spcPts val="0"/>
              </a:spcBef>
              <a:spcAft>
                <a:spcPts val="0"/>
              </a:spcAft>
              <a:buClr>
                <a:srgbClr val="FF744B"/>
              </a:buClr>
              <a:buSzPts val="4800"/>
              <a:buFont typeface="Allerta Stencil"/>
              <a:buNone/>
              <a:defRPr sz="4800">
                <a:solidFill>
                  <a:srgbClr val="FF744B"/>
                </a:solidFill>
                <a:latin typeface="Allerta Stencil"/>
                <a:ea typeface="Allerta Stencil"/>
                <a:cs typeface="Allerta Stencil"/>
                <a:sym typeface="Allerta Stencil"/>
              </a:defRPr>
            </a:lvl2pPr>
            <a:lvl3pPr lvl="2" rtl="0" algn="ctr">
              <a:spcBef>
                <a:spcPts val="0"/>
              </a:spcBef>
              <a:spcAft>
                <a:spcPts val="0"/>
              </a:spcAft>
              <a:buClr>
                <a:srgbClr val="FF744B"/>
              </a:buClr>
              <a:buSzPts val="4800"/>
              <a:buFont typeface="Allerta Stencil"/>
              <a:buNone/>
              <a:defRPr sz="4800">
                <a:solidFill>
                  <a:srgbClr val="FF744B"/>
                </a:solidFill>
                <a:latin typeface="Allerta Stencil"/>
                <a:ea typeface="Allerta Stencil"/>
                <a:cs typeface="Allerta Stencil"/>
                <a:sym typeface="Allerta Stencil"/>
              </a:defRPr>
            </a:lvl3pPr>
            <a:lvl4pPr lvl="3" rtl="0" algn="ctr">
              <a:spcBef>
                <a:spcPts val="0"/>
              </a:spcBef>
              <a:spcAft>
                <a:spcPts val="0"/>
              </a:spcAft>
              <a:buClr>
                <a:srgbClr val="FF744B"/>
              </a:buClr>
              <a:buSzPts val="4800"/>
              <a:buFont typeface="Allerta Stencil"/>
              <a:buNone/>
              <a:defRPr sz="4800">
                <a:solidFill>
                  <a:srgbClr val="FF744B"/>
                </a:solidFill>
                <a:latin typeface="Allerta Stencil"/>
                <a:ea typeface="Allerta Stencil"/>
                <a:cs typeface="Allerta Stencil"/>
                <a:sym typeface="Allerta Stencil"/>
              </a:defRPr>
            </a:lvl4pPr>
            <a:lvl5pPr lvl="4" rtl="0" algn="ctr">
              <a:spcBef>
                <a:spcPts val="0"/>
              </a:spcBef>
              <a:spcAft>
                <a:spcPts val="0"/>
              </a:spcAft>
              <a:buClr>
                <a:srgbClr val="FF744B"/>
              </a:buClr>
              <a:buSzPts val="4800"/>
              <a:buFont typeface="Allerta Stencil"/>
              <a:buNone/>
              <a:defRPr sz="4800">
                <a:solidFill>
                  <a:srgbClr val="FF744B"/>
                </a:solidFill>
                <a:latin typeface="Allerta Stencil"/>
                <a:ea typeface="Allerta Stencil"/>
                <a:cs typeface="Allerta Stencil"/>
                <a:sym typeface="Allerta Stencil"/>
              </a:defRPr>
            </a:lvl5pPr>
            <a:lvl6pPr lvl="5" rtl="0" algn="ctr">
              <a:spcBef>
                <a:spcPts val="0"/>
              </a:spcBef>
              <a:spcAft>
                <a:spcPts val="0"/>
              </a:spcAft>
              <a:buClr>
                <a:srgbClr val="FF744B"/>
              </a:buClr>
              <a:buSzPts val="4800"/>
              <a:buFont typeface="Allerta Stencil"/>
              <a:buNone/>
              <a:defRPr sz="4800">
                <a:solidFill>
                  <a:srgbClr val="FF744B"/>
                </a:solidFill>
                <a:latin typeface="Allerta Stencil"/>
                <a:ea typeface="Allerta Stencil"/>
                <a:cs typeface="Allerta Stencil"/>
                <a:sym typeface="Allerta Stencil"/>
              </a:defRPr>
            </a:lvl6pPr>
            <a:lvl7pPr lvl="6" rtl="0" algn="ctr">
              <a:spcBef>
                <a:spcPts val="0"/>
              </a:spcBef>
              <a:spcAft>
                <a:spcPts val="0"/>
              </a:spcAft>
              <a:buClr>
                <a:srgbClr val="FF744B"/>
              </a:buClr>
              <a:buSzPts val="4800"/>
              <a:buFont typeface="Allerta Stencil"/>
              <a:buNone/>
              <a:defRPr sz="4800">
                <a:solidFill>
                  <a:srgbClr val="FF744B"/>
                </a:solidFill>
                <a:latin typeface="Allerta Stencil"/>
                <a:ea typeface="Allerta Stencil"/>
                <a:cs typeface="Allerta Stencil"/>
                <a:sym typeface="Allerta Stencil"/>
              </a:defRPr>
            </a:lvl7pPr>
            <a:lvl8pPr lvl="7" rtl="0" algn="ctr">
              <a:spcBef>
                <a:spcPts val="0"/>
              </a:spcBef>
              <a:spcAft>
                <a:spcPts val="0"/>
              </a:spcAft>
              <a:buClr>
                <a:srgbClr val="FF744B"/>
              </a:buClr>
              <a:buSzPts val="4800"/>
              <a:buFont typeface="Allerta Stencil"/>
              <a:buNone/>
              <a:defRPr sz="4800">
                <a:solidFill>
                  <a:srgbClr val="FF744B"/>
                </a:solidFill>
                <a:latin typeface="Allerta Stencil"/>
                <a:ea typeface="Allerta Stencil"/>
                <a:cs typeface="Allerta Stencil"/>
                <a:sym typeface="Allerta Stencil"/>
              </a:defRPr>
            </a:lvl8pPr>
            <a:lvl9pPr lvl="8" rtl="0" algn="ctr">
              <a:spcBef>
                <a:spcPts val="0"/>
              </a:spcBef>
              <a:spcAft>
                <a:spcPts val="0"/>
              </a:spcAft>
              <a:buClr>
                <a:srgbClr val="FF744B"/>
              </a:buClr>
              <a:buSzPts val="4800"/>
              <a:buFont typeface="Allerta Stencil"/>
              <a:buNone/>
              <a:defRPr sz="4800">
                <a:solidFill>
                  <a:srgbClr val="FF744B"/>
                </a:solidFill>
                <a:latin typeface="Allerta Stencil"/>
                <a:ea typeface="Allerta Stencil"/>
                <a:cs typeface="Allerta Stencil"/>
                <a:sym typeface="Allerta Stencil"/>
              </a:defRPr>
            </a:lvl9pPr>
          </a:lstStyle>
          <a:p>
            <a:r>
              <a:t>xx%</a:t>
            </a:r>
          </a:p>
        </p:txBody>
      </p:sp>
      <p:sp>
        <p:nvSpPr>
          <p:cNvPr id="346" name="Google Shape;346;p13"/>
          <p:cNvSpPr txBox="1"/>
          <p:nvPr>
            <p:ph hasCustomPrompt="1" idx="4" type="title"/>
          </p:nvPr>
        </p:nvSpPr>
        <p:spPr>
          <a:xfrm>
            <a:off x="3526650" y="1010164"/>
            <a:ext cx="2090700" cy="320700"/>
          </a:xfrm>
          <a:prstGeom prst="rect">
            <a:avLst/>
          </a:prstGeom>
          <a:noFill/>
        </p:spPr>
        <p:txBody>
          <a:bodyPr anchorCtr="0" anchor="ctr" bIns="91425" lIns="91425" spcFirstLastPara="1" rIns="91425" wrap="square" tIns="91425">
            <a:normAutofit/>
          </a:bodyPr>
          <a:lstStyle>
            <a:lvl1pPr lvl="0" rtl="0" algn="ctr">
              <a:spcBef>
                <a:spcPts val="0"/>
              </a:spcBef>
              <a:spcAft>
                <a:spcPts val="0"/>
              </a:spcAft>
              <a:buClr>
                <a:srgbClr val="FF744B"/>
              </a:buClr>
              <a:buSzPts val="4800"/>
              <a:buFont typeface="Allerta Stencil"/>
              <a:buNone/>
              <a:defRPr sz="4000">
                <a:solidFill>
                  <a:srgbClr val="1FAB6A"/>
                </a:solidFill>
                <a:latin typeface="Allerta Stencil"/>
                <a:ea typeface="Allerta Stencil"/>
                <a:cs typeface="Allerta Stencil"/>
                <a:sym typeface="Allerta Stencil"/>
              </a:defRPr>
            </a:lvl1pPr>
            <a:lvl2pPr lvl="1" rtl="0" algn="ctr">
              <a:spcBef>
                <a:spcPts val="0"/>
              </a:spcBef>
              <a:spcAft>
                <a:spcPts val="0"/>
              </a:spcAft>
              <a:buClr>
                <a:srgbClr val="FF744B"/>
              </a:buClr>
              <a:buSzPts val="4800"/>
              <a:buFont typeface="Allerta Stencil"/>
              <a:buNone/>
              <a:defRPr sz="4800">
                <a:solidFill>
                  <a:srgbClr val="FF744B"/>
                </a:solidFill>
                <a:latin typeface="Allerta Stencil"/>
                <a:ea typeface="Allerta Stencil"/>
                <a:cs typeface="Allerta Stencil"/>
                <a:sym typeface="Allerta Stencil"/>
              </a:defRPr>
            </a:lvl2pPr>
            <a:lvl3pPr lvl="2" rtl="0" algn="ctr">
              <a:spcBef>
                <a:spcPts val="0"/>
              </a:spcBef>
              <a:spcAft>
                <a:spcPts val="0"/>
              </a:spcAft>
              <a:buClr>
                <a:srgbClr val="FF744B"/>
              </a:buClr>
              <a:buSzPts val="4800"/>
              <a:buFont typeface="Allerta Stencil"/>
              <a:buNone/>
              <a:defRPr sz="4800">
                <a:solidFill>
                  <a:srgbClr val="FF744B"/>
                </a:solidFill>
                <a:latin typeface="Allerta Stencil"/>
                <a:ea typeface="Allerta Stencil"/>
                <a:cs typeface="Allerta Stencil"/>
                <a:sym typeface="Allerta Stencil"/>
              </a:defRPr>
            </a:lvl3pPr>
            <a:lvl4pPr lvl="3" rtl="0" algn="ctr">
              <a:spcBef>
                <a:spcPts val="0"/>
              </a:spcBef>
              <a:spcAft>
                <a:spcPts val="0"/>
              </a:spcAft>
              <a:buClr>
                <a:srgbClr val="FF744B"/>
              </a:buClr>
              <a:buSzPts val="4800"/>
              <a:buFont typeface="Allerta Stencil"/>
              <a:buNone/>
              <a:defRPr sz="4800">
                <a:solidFill>
                  <a:srgbClr val="FF744B"/>
                </a:solidFill>
                <a:latin typeface="Allerta Stencil"/>
                <a:ea typeface="Allerta Stencil"/>
                <a:cs typeface="Allerta Stencil"/>
                <a:sym typeface="Allerta Stencil"/>
              </a:defRPr>
            </a:lvl4pPr>
            <a:lvl5pPr lvl="4" rtl="0" algn="ctr">
              <a:spcBef>
                <a:spcPts val="0"/>
              </a:spcBef>
              <a:spcAft>
                <a:spcPts val="0"/>
              </a:spcAft>
              <a:buClr>
                <a:srgbClr val="FF744B"/>
              </a:buClr>
              <a:buSzPts val="4800"/>
              <a:buFont typeface="Allerta Stencil"/>
              <a:buNone/>
              <a:defRPr sz="4800">
                <a:solidFill>
                  <a:srgbClr val="FF744B"/>
                </a:solidFill>
                <a:latin typeface="Allerta Stencil"/>
                <a:ea typeface="Allerta Stencil"/>
                <a:cs typeface="Allerta Stencil"/>
                <a:sym typeface="Allerta Stencil"/>
              </a:defRPr>
            </a:lvl5pPr>
            <a:lvl6pPr lvl="5" rtl="0" algn="ctr">
              <a:spcBef>
                <a:spcPts val="0"/>
              </a:spcBef>
              <a:spcAft>
                <a:spcPts val="0"/>
              </a:spcAft>
              <a:buClr>
                <a:srgbClr val="FF744B"/>
              </a:buClr>
              <a:buSzPts val="4800"/>
              <a:buFont typeface="Allerta Stencil"/>
              <a:buNone/>
              <a:defRPr sz="4800">
                <a:solidFill>
                  <a:srgbClr val="FF744B"/>
                </a:solidFill>
                <a:latin typeface="Allerta Stencil"/>
                <a:ea typeface="Allerta Stencil"/>
                <a:cs typeface="Allerta Stencil"/>
                <a:sym typeface="Allerta Stencil"/>
              </a:defRPr>
            </a:lvl6pPr>
            <a:lvl7pPr lvl="6" rtl="0" algn="ctr">
              <a:spcBef>
                <a:spcPts val="0"/>
              </a:spcBef>
              <a:spcAft>
                <a:spcPts val="0"/>
              </a:spcAft>
              <a:buClr>
                <a:srgbClr val="FF744B"/>
              </a:buClr>
              <a:buSzPts val="4800"/>
              <a:buFont typeface="Allerta Stencil"/>
              <a:buNone/>
              <a:defRPr sz="4800">
                <a:solidFill>
                  <a:srgbClr val="FF744B"/>
                </a:solidFill>
                <a:latin typeface="Allerta Stencil"/>
                <a:ea typeface="Allerta Stencil"/>
                <a:cs typeface="Allerta Stencil"/>
                <a:sym typeface="Allerta Stencil"/>
              </a:defRPr>
            </a:lvl7pPr>
            <a:lvl8pPr lvl="7" rtl="0" algn="ctr">
              <a:spcBef>
                <a:spcPts val="0"/>
              </a:spcBef>
              <a:spcAft>
                <a:spcPts val="0"/>
              </a:spcAft>
              <a:buClr>
                <a:srgbClr val="FF744B"/>
              </a:buClr>
              <a:buSzPts val="4800"/>
              <a:buFont typeface="Allerta Stencil"/>
              <a:buNone/>
              <a:defRPr sz="4800">
                <a:solidFill>
                  <a:srgbClr val="FF744B"/>
                </a:solidFill>
                <a:latin typeface="Allerta Stencil"/>
                <a:ea typeface="Allerta Stencil"/>
                <a:cs typeface="Allerta Stencil"/>
                <a:sym typeface="Allerta Stencil"/>
              </a:defRPr>
            </a:lvl8pPr>
            <a:lvl9pPr lvl="8" rtl="0" algn="ctr">
              <a:spcBef>
                <a:spcPts val="0"/>
              </a:spcBef>
              <a:spcAft>
                <a:spcPts val="0"/>
              </a:spcAft>
              <a:buClr>
                <a:srgbClr val="FF744B"/>
              </a:buClr>
              <a:buSzPts val="4800"/>
              <a:buFont typeface="Allerta Stencil"/>
              <a:buNone/>
              <a:defRPr sz="4800">
                <a:solidFill>
                  <a:srgbClr val="FF744B"/>
                </a:solidFill>
                <a:latin typeface="Allerta Stencil"/>
                <a:ea typeface="Allerta Stencil"/>
                <a:cs typeface="Allerta Stencil"/>
                <a:sym typeface="Allerta Stencil"/>
              </a:defRPr>
            </a:lvl9pPr>
          </a:lstStyle>
          <a:p>
            <a:r>
              <a:t>xx%</a:t>
            </a:r>
          </a:p>
        </p:txBody>
      </p:sp>
      <p:sp>
        <p:nvSpPr>
          <p:cNvPr id="347" name="Google Shape;347;p13"/>
          <p:cNvSpPr txBox="1"/>
          <p:nvPr>
            <p:ph idx="5" type="ctrTitle"/>
          </p:nvPr>
        </p:nvSpPr>
        <p:spPr>
          <a:xfrm>
            <a:off x="717972" y="3458899"/>
            <a:ext cx="2587800" cy="320700"/>
          </a:xfrm>
          <a:prstGeom prst="rect">
            <a:avLst/>
          </a:prstGeom>
        </p:spPr>
        <p:txBody>
          <a:bodyPr anchorCtr="0" anchor="b" bIns="91425" lIns="91425" spcFirstLastPara="1" rIns="91425" wrap="square" tIns="91425">
            <a:normAutofit/>
          </a:bodyPr>
          <a:lstStyle>
            <a:lvl1pPr lvl="0" rtl="0" algn="ctr">
              <a:spcBef>
                <a:spcPts val="0"/>
              </a:spcBef>
              <a:spcAft>
                <a:spcPts val="0"/>
              </a:spcAft>
              <a:buClr>
                <a:srgbClr val="FF744B"/>
              </a:buClr>
              <a:buSzPts val="1200"/>
              <a:buFont typeface="Allerta Stencil"/>
              <a:buNone/>
              <a:defRPr sz="1800">
                <a:solidFill>
                  <a:srgbClr val="FFA2B5"/>
                </a:solidFill>
                <a:latin typeface="Allerta Stencil"/>
                <a:ea typeface="Allerta Stencil"/>
                <a:cs typeface="Allerta Stencil"/>
                <a:sym typeface="Allerta Stencil"/>
              </a:defRPr>
            </a:lvl1pPr>
            <a:lvl2pPr lvl="1" rtl="0">
              <a:spcBef>
                <a:spcPts val="0"/>
              </a:spcBef>
              <a:spcAft>
                <a:spcPts val="0"/>
              </a:spcAft>
              <a:buClr>
                <a:srgbClr val="FF744B"/>
              </a:buClr>
              <a:buSzPts val="1200"/>
              <a:buFont typeface="Allerta Stencil"/>
              <a:buNone/>
              <a:defRPr sz="1200">
                <a:solidFill>
                  <a:srgbClr val="FF744B"/>
                </a:solidFill>
                <a:latin typeface="Allerta Stencil"/>
                <a:ea typeface="Allerta Stencil"/>
                <a:cs typeface="Allerta Stencil"/>
                <a:sym typeface="Allerta Stencil"/>
              </a:defRPr>
            </a:lvl2pPr>
            <a:lvl3pPr lvl="2" rtl="0">
              <a:spcBef>
                <a:spcPts val="0"/>
              </a:spcBef>
              <a:spcAft>
                <a:spcPts val="0"/>
              </a:spcAft>
              <a:buClr>
                <a:srgbClr val="FF744B"/>
              </a:buClr>
              <a:buSzPts val="1200"/>
              <a:buFont typeface="Allerta Stencil"/>
              <a:buNone/>
              <a:defRPr sz="1200">
                <a:solidFill>
                  <a:srgbClr val="FF744B"/>
                </a:solidFill>
                <a:latin typeface="Allerta Stencil"/>
                <a:ea typeface="Allerta Stencil"/>
                <a:cs typeface="Allerta Stencil"/>
                <a:sym typeface="Allerta Stencil"/>
              </a:defRPr>
            </a:lvl3pPr>
            <a:lvl4pPr lvl="3" rtl="0">
              <a:spcBef>
                <a:spcPts val="0"/>
              </a:spcBef>
              <a:spcAft>
                <a:spcPts val="0"/>
              </a:spcAft>
              <a:buClr>
                <a:srgbClr val="FF744B"/>
              </a:buClr>
              <a:buSzPts val="1200"/>
              <a:buFont typeface="Allerta Stencil"/>
              <a:buNone/>
              <a:defRPr sz="1200">
                <a:solidFill>
                  <a:srgbClr val="FF744B"/>
                </a:solidFill>
                <a:latin typeface="Allerta Stencil"/>
                <a:ea typeface="Allerta Stencil"/>
                <a:cs typeface="Allerta Stencil"/>
                <a:sym typeface="Allerta Stencil"/>
              </a:defRPr>
            </a:lvl4pPr>
            <a:lvl5pPr lvl="4" rtl="0">
              <a:spcBef>
                <a:spcPts val="0"/>
              </a:spcBef>
              <a:spcAft>
                <a:spcPts val="0"/>
              </a:spcAft>
              <a:buClr>
                <a:srgbClr val="FF744B"/>
              </a:buClr>
              <a:buSzPts val="1200"/>
              <a:buFont typeface="Allerta Stencil"/>
              <a:buNone/>
              <a:defRPr sz="1200">
                <a:solidFill>
                  <a:srgbClr val="FF744B"/>
                </a:solidFill>
                <a:latin typeface="Allerta Stencil"/>
                <a:ea typeface="Allerta Stencil"/>
                <a:cs typeface="Allerta Stencil"/>
                <a:sym typeface="Allerta Stencil"/>
              </a:defRPr>
            </a:lvl5pPr>
            <a:lvl6pPr lvl="5" rtl="0">
              <a:spcBef>
                <a:spcPts val="0"/>
              </a:spcBef>
              <a:spcAft>
                <a:spcPts val="0"/>
              </a:spcAft>
              <a:buClr>
                <a:srgbClr val="FF744B"/>
              </a:buClr>
              <a:buSzPts val="1200"/>
              <a:buFont typeface="Allerta Stencil"/>
              <a:buNone/>
              <a:defRPr sz="1200">
                <a:solidFill>
                  <a:srgbClr val="FF744B"/>
                </a:solidFill>
                <a:latin typeface="Allerta Stencil"/>
                <a:ea typeface="Allerta Stencil"/>
                <a:cs typeface="Allerta Stencil"/>
                <a:sym typeface="Allerta Stencil"/>
              </a:defRPr>
            </a:lvl6pPr>
            <a:lvl7pPr lvl="6" rtl="0">
              <a:spcBef>
                <a:spcPts val="0"/>
              </a:spcBef>
              <a:spcAft>
                <a:spcPts val="0"/>
              </a:spcAft>
              <a:buClr>
                <a:srgbClr val="FF744B"/>
              </a:buClr>
              <a:buSzPts val="1200"/>
              <a:buFont typeface="Allerta Stencil"/>
              <a:buNone/>
              <a:defRPr sz="1200">
                <a:solidFill>
                  <a:srgbClr val="FF744B"/>
                </a:solidFill>
                <a:latin typeface="Allerta Stencil"/>
                <a:ea typeface="Allerta Stencil"/>
                <a:cs typeface="Allerta Stencil"/>
                <a:sym typeface="Allerta Stencil"/>
              </a:defRPr>
            </a:lvl7pPr>
            <a:lvl8pPr lvl="7" rtl="0">
              <a:spcBef>
                <a:spcPts val="0"/>
              </a:spcBef>
              <a:spcAft>
                <a:spcPts val="0"/>
              </a:spcAft>
              <a:buClr>
                <a:srgbClr val="FF744B"/>
              </a:buClr>
              <a:buSzPts val="1200"/>
              <a:buFont typeface="Allerta Stencil"/>
              <a:buNone/>
              <a:defRPr sz="1200">
                <a:solidFill>
                  <a:srgbClr val="FF744B"/>
                </a:solidFill>
                <a:latin typeface="Allerta Stencil"/>
                <a:ea typeface="Allerta Stencil"/>
                <a:cs typeface="Allerta Stencil"/>
                <a:sym typeface="Allerta Stencil"/>
              </a:defRPr>
            </a:lvl8pPr>
            <a:lvl9pPr lvl="8" rtl="0">
              <a:spcBef>
                <a:spcPts val="0"/>
              </a:spcBef>
              <a:spcAft>
                <a:spcPts val="0"/>
              </a:spcAft>
              <a:buClr>
                <a:srgbClr val="FF744B"/>
              </a:buClr>
              <a:buSzPts val="1200"/>
              <a:buFont typeface="Allerta Stencil"/>
              <a:buNone/>
              <a:defRPr sz="1200">
                <a:solidFill>
                  <a:srgbClr val="FF744B"/>
                </a:solidFill>
                <a:latin typeface="Allerta Stencil"/>
                <a:ea typeface="Allerta Stencil"/>
                <a:cs typeface="Allerta Stencil"/>
                <a:sym typeface="Allerta Stencil"/>
              </a:defRPr>
            </a:lvl9pPr>
          </a:lstStyle>
          <a:p/>
        </p:txBody>
      </p:sp>
      <p:sp>
        <p:nvSpPr>
          <p:cNvPr id="348" name="Google Shape;348;p13"/>
          <p:cNvSpPr txBox="1"/>
          <p:nvPr>
            <p:ph idx="1" type="subTitle"/>
          </p:nvPr>
        </p:nvSpPr>
        <p:spPr>
          <a:xfrm>
            <a:off x="896322" y="3663240"/>
            <a:ext cx="2231100" cy="707400"/>
          </a:xfrm>
          <a:prstGeom prst="rect">
            <a:avLst/>
          </a:prstGeom>
        </p:spPr>
        <p:txBody>
          <a:bodyPr anchorCtr="0" anchor="t" bIns="91425" lIns="91425" spcFirstLastPara="1" rIns="91425" wrap="square" tIns="91425">
            <a:normAutofit/>
          </a:bodyPr>
          <a:lstStyle>
            <a:lvl1pPr lvl="0" rtl="0" algn="ctr">
              <a:lnSpc>
                <a:spcPct val="100000"/>
              </a:lnSpc>
              <a:spcBef>
                <a:spcPts val="0"/>
              </a:spcBef>
              <a:spcAft>
                <a:spcPts val="0"/>
              </a:spcAft>
              <a:buClr>
                <a:srgbClr val="19348E"/>
              </a:buClr>
              <a:buSzPts val="1800"/>
              <a:buFont typeface="Open Sans"/>
              <a:buNone/>
              <a:defRPr sz="1400">
                <a:solidFill>
                  <a:srgbClr val="19348E"/>
                </a:solidFill>
                <a:latin typeface="Open Sans"/>
                <a:ea typeface="Open Sans"/>
                <a:cs typeface="Open Sans"/>
                <a:sym typeface="Open Sans"/>
              </a:defRPr>
            </a:lvl1pPr>
            <a:lvl2pPr lvl="1" rtl="0">
              <a:lnSpc>
                <a:spcPct val="100000"/>
              </a:lnSpc>
              <a:spcBef>
                <a:spcPts val="0"/>
              </a:spcBef>
              <a:spcAft>
                <a:spcPts val="0"/>
              </a:spcAft>
              <a:buClr>
                <a:srgbClr val="19348E"/>
              </a:buClr>
              <a:buSzPts val="1400"/>
              <a:buFont typeface="Open Sans"/>
              <a:buNone/>
              <a:defRPr>
                <a:solidFill>
                  <a:srgbClr val="19348E"/>
                </a:solidFill>
                <a:latin typeface="Open Sans"/>
                <a:ea typeface="Open Sans"/>
                <a:cs typeface="Open Sans"/>
                <a:sym typeface="Open Sans"/>
              </a:defRPr>
            </a:lvl2pPr>
            <a:lvl3pPr lvl="2" rtl="0">
              <a:lnSpc>
                <a:spcPct val="100000"/>
              </a:lnSpc>
              <a:spcBef>
                <a:spcPts val="0"/>
              </a:spcBef>
              <a:spcAft>
                <a:spcPts val="0"/>
              </a:spcAft>
              <a:buClr>
                <a:srgbClr val="19348E"/>
              </a:buClr>
              <a:buSzPts val="1400"/>
              <a:buFont typeface="Open Sans"/>
              <a:buNone/>
              <a:defRPr>
                <a:solidFill>
                  <a:srgbClr val="19348E"/>
                </a:solidFill>
                <a:latin typeface="Open Sans"/>
                <a:ea typeface="Open Sans"/>
                <a:cs typeface="Open Sans"/>
                <a:sym typeface="Open Sans"/>
              </a:defRPr>
            </a:lvl3pPr>
            <a:lvl4pPr lvl="3" rtl="0">
              <a:lnSpc>
                <a:spcPct val="100000"/>
              </a:lnSpc>
              <a:spcBef>
                <a:spcPts val="0"/>
              </a:spcBef>
              <a:spcAft>
                <a:spcPts val="0"/>
              </a:spcAft>
              <a:buClr>
                <a:srgbClr val="19348E"/>
              </a:buClr>
              <a:buSzPts val="1400"/>
              <a:buFont typeface="Open Sans"/>
              <a:buNone/>
              <a:defRPr>
                <a:solidFill>
                  <a:srgbClr val="19348E"/>
                </a:solidFill>
                <a:latin typeface="Open Sans"/>
                <a:ea typeface="Open Sans"/>
                <a:cs typeface="Open Sans"/>
                <a:sym typeface="Open Sans"/>
              </a:defRPr>
            </a:lvl4pPr>
            <a:lvl5pPr lvl="4" rtl="0">
              <a:lnSpc>
                <a:spcPct val="100000"/>
              </a:lnSpc>
              <a:spcBef>
                <a:spcPts val="0"/>
              </a:spcBef>
              <a:spcAft>
                <a:spcPts val="0"/>
              </a:spcAft>
              <a:buClr>
                <a:srgbClr val="19348E"/>
              </a:buClr>
              <a:buSzPts val="1400"/>
              <a:buFont typeface="Open Sans"/>
              <a:buNone/>
              <a:defRPr>
                <a:solidFill>
                  <a:srgbClr val="19348E"/>
                </a:solidFill>
                <a:latin typeface="Open Sans"/>
                <a:ea typeface="Open Sans"/>
                <a:cs typeface="Open Sans"/>
                <a:sym typeface="Open Sans"/>
              </a:defRPr>
            </a:lvl5pPr>
            <a:lvl6pPr lvl="5" rtl="0">
              <a:lnSpc>
                <a:spcPct val="100000"/>
              </a:lnSpc>
              <a:spcBef>
                <a:spcPts val="0"/>
              </a:spcBef>
              <a:spcAft>
                <a:spcPts val="0"/>
              </a:spcAft>
              <a:buClr>
                <a:srgbClr val="19348E"/>
              </a:buClr>
              <a:buSzPts val="1400"/>
              <a:buFont typeface="Open Sans"/>
              <a:buNone/>
              <a:defRPr>
                <a:solidFill>
                  <a:srgbClr val="19348E"/>
                </a:solidFill>
                <a:latin typeface="Open Sans"/>
                <a:ea typeface="Open Sans"/>
                <a:cs typeface="Open Sans"/>
                <a:sym typeface="Open Sans"/>
              </a:defRPr>
            </a:lvl6pPr>
            <a:lvl7pPr lvl="6" rtl="0">
              <a:lnSpc>
                <a:spcPct val="100000"/>
              </a:lnSpc>
              <a:spcBef>
                <a:spcPts val="0"/>
              </a:spcBef>
              <a:spcAft>
                <a:spcPts val="0"/>
              </a:spcAft>
              <a:buClr>
                <a:srgbClr val="19348E"/>
              </a:buClr>
              <a:buSzPts val="1400"/>
              <a:buFont typeface="Open Sans"/>
              <a:buNone/>
              <a:defRPr>
                <a:solidFill>
                  <a:srgbClr val="19348E"/>
                </a:solidFill>
                <a:latin typeface="Open Sans"/>
                <a:ea typeface="Open Sans"/>
                <a:cs typeface="Open Sans"/>
                <a:sym typeface="Open Sans"/>
              </a:defRPr>
            </a:lvl7pPr>
            <a:lvl8pPr lvl="7" rtl="0">
              <a:lnSpc>
                <a:spcPct val="100000"/>
              </a:lnSpc>
              <a:spcBef>
                <a:spcPts val="0"/>
              </a:spcBef>
              <a:spcAft>
                <a:spcPts val="0"/>
              </a:spcAft>
              <a:buClr>
                <a:srgbClr val="19348E"/>
              </a:buClr>
              <a:buSzPts val="1400"/>
              <a:buFont typeface="Open Sans"/>
              <a:buNone/>
              <a:defRPr>
                <a:solidFill>
                  <a:srgbClr val="19348E"/>
                </a:solidFill>
                <a:latin typeface="Open Sans"/>
                <a:ea typeface="Open Sans"/>
                <a:cs typeface="Open Sans"/>
                <a:sym typeface="Open Sans"/>
              </a:defRPr>
            </a:lvl8pPr>
            <a:lvl9pPr lvl="8" rtl="0">
              <a:lnSpc>
                <a:spcPct val="100000"/>
              </a:lnSpc>
              <a:spcBef>
                <a:spcPts val="0"/>
              </a:spcBef>
              <a:spcAft>
                <a:spcPts val="0"/>
              </a:spcAft>
              <a:buClr>
                <a:srgbClr val="19348E"/>
              </a:buClr>
              <a:buSzPts val="1400"/>
              <a:buFont typeface="Open Sans"/>
              <a:buNone/>
              <a:defRPr>
                <a:solidFill>
                  <a:srgbClr val="19348E"/>
                </a:solidFill>
                <a:latin typeface="Open Sans"/>
                <a:ea typeface="Open Sans"/>
                <a:cs typeface="Open Sans"/>
                <a:sym typeface="Open Sans"/>
              </a:defRPr>
            </a:lvl9pPr>
          </a:lstStyle>
          <a:p/>
        </p:txBody>
      </p:sp>
      <p:sp>
        <p:nvSpPr>
          <p:cNvPr id="349" name="Google Shape;349;p13"/>
          <p:cNvSpPr txBox="1"/>
          <p:nvPr>
            <p:ph idx="6" type="ctrTitle"/>
          </p:nvPr>
        </p:nvSpPr>
        <p:spPr>
          <a:xfrm>
            <a:off x="3278100" y="3458899"/>
            <a:ext cx="2587800" cy="320700"/>
          </a:xfrm>
          <a:prstGeom prst="rect">
            <a:avLst/>
          </a:prstGeom>
        </p:spPr>
        <p:txBody>
          <a:bodyPr anchorCtr="0" anchor="b" bIns="91425" lIns="91425" spcFirstLastPara="1" rIns="91425" wrap="square" tIns="91425">
            <a:normAutofit/>
          </a:bodyPr>
          <a:lstStyle>
            <a:lvl1pPr lvl="0" rtl="0" algn="ctr">
              <a:spcBef>
                <a:spcPts val="0"/>
              </a:spcBef>
              <a:spcAft>
                <a:spcPts val="0"/>
              </a:spcAft>
              <a:buClr>
                <a:srgbClr val="FF744B"/>
              </a:buClr>
              <a:buSzPts val="1200"/>
              <a:buFont typeface="Allerta Stencil"/>
              <a:buNone/>
              <a:defRPr sz="1800">
                <a:solidFill>
                  <a:srgbClr val="19348E"/>
                </a:solidFill>
                <a:latin typeface="Allerta Stencil"/>
                <a:ea typeface="Allerta Stencil"/>
                <a:cs typeface="Allerta Stencil"/>
                <a:sym typeface="Allerta Stencil"/>
              </a:defRPr>
            </a:lvl1pPr>
            <a:lvl2pPr lvl="1" rtl="0">
              <a:spcBef>
                <a:spcPts val="0"/>
              </a:spcBef>
              <a:spcAft>
                <a:spcPts val="0"/>
              </a:spcAft>
              <a:buClr>
                <a:srgbClr val="FF744B"/>
              </a:buClr>
              <a:buSzPts val="1200"/>
              <a:buFont typeface="Allerta Stencil"/>
              <a:buNone/>
              <a:defRPr sz="1200">
                <a:solidFill>
                  <a:srgbClr val="FF744B"/>
                </a:solidFill>
                <a:latin typeface="Allerta Stencil"/>
                <a:ea typeface="Allerta Stencil"/>
                <a:cs typeface="Allerta Stencil"/>
                <a:sym typeface="Allerta Stencil"/>
              </a:defRPr>
            </a:lvl2pPr>
            <a:lvl3pPr lvl="2" rtl="0">
              <a:spcBef>
                <a:spcPts val="0"/>
              </a:spcBef>
              <a:spcAft>
                <a:spcPts val="0"/>
              </a:spcAft>
              <a:buClr>
                <a:srgbClr val="FF744B"/>
              </a:buClr>
              <a:buSzPts val="1200"/>
              <a:buFont typeface="Allerta Stencil"/>
              <a:buNone/>
              <a:defRPr sz="1200">
                <a:solidFill>
                  <a:srgbClr val="FF744B"/>
                </a:solidFill>
                <a:latin typeface="Allerta Stencil"/>
                <a:ea typeface="Allerta Stencil"/>
                <a:cs typeface="Allerta Stencil"/>
                <a:sym typeface="Allerta Stencil"/>
              </a:defRPr>
            </a:lvl3pPr>
            <a:lvl4pPr lvl="3" rtl="0">
              <a:spcBef>
                <a:spcPts val="0"/>
              </a:spcBef>
              <a:spcAft>
                <a:spcPts val="0"/>
              </a:spcAft>
              <a:buClr>
                <a:srgbClr val="FF744B"/>
              </a:buClr>
              <a:buSzPts val="1200"/>
              <a:buFont typeface="Allerta Stencil"/>
              <a:buNone/>
              <a:defRPr sz="1200">
                <a:solidFill>
                  <a:srgbClr val="FF744B"/>
                </a:solidFill>
                <a:latin typeface="Allerta Stencil"/>
                <a:ea typeface="Allerta Stencil"/>
                <a:cs typeface="Allerta Stencil"/>
                <a:sym typeface="Allerta Stencil"/>
              </a:defRPr>
            </a:lvl4pPr>
            <a:lvl5pPr lvl="4" rtl="0">
              <a:spcBef>
                <a:spcPts val="0"/>
              </a:spcBef>
              <a:spcAft>
                <a:spcPts val="0"/>
              </a:spcAft>
              <a:buClr>
                <a:srgbClr val="FF744B"/>
              </a:buClr>
              <a:buSzPts val="1200"/>
              <a:buFont typeface="Allerta Stencil"/>
              <a:buNone/>
              <a:defRPr sz="1200">
                <a:solidFill>
                  <a:srgbClr val="FF744B"/>
                </a:solidFill>
                <a:latin typeface="Allerta Stencil"/>
                <a:ea typeface="Allerta Stencil"/>
                <a:cs typeface="Allerta Stencil"/>
                <a:sym typeface="Allerta Stencil"/>
              </a:defRPr>
            </a:lvl5pPr>
            <a:lvl6pPr lvl="5" rtl="0">
              <a:spcBef>
                <a:spcPts val="0"/>
              </a:spcBef>
              <a:spcAft>
                <a:spcPts val="0"/>
              </a:spcAft>
              <a:buClr>
                <a:srgbClr val="FF744B"/>
              </a:buClr>
              <a:buSzPts val="1200"/>
              <a:buFont typeface="Allerta Stencil"/>
              <a:buNone/>
              <a:defRPr sz="1200">
                <a:solidFill>
                  <a:srgbClr val="FF744B"/>
                </a:solidFill>
                <a:latin typeface="Allerta Stencil"/>
                <a:ea typeface="Allerta Stencil"/>
                <a:cs typeface="Allerta Stencil"/>
                <a:sym typeface="Allerta Stencil"/>
              </a:defRPr>
            </a:lvl6pPr>
            <a:lvl7pPr lvl="6" rtl="0">
              <a:spcBef>
                <a:spcPts val="0"/>
              </a:spcBef>
              <a:spcAft>
                <a:spcPts val="0"/>
              </a:spcAft>
              <a:buClr>
                <a:srgbClr val="FF744B"/>
              </a:buClr>
              <a:buSzPts val="1200"/>
              <a:buFont typeface="Allerta Stencil"/>
              <a:buNone/>
              <a:defRPr sz="1200">
                <a:solidFill>
                  <a:srgbClr val="FF744B"/>
                </a:solidFill>
                <a:latin typeface="Allerta Stencil"/>
                <a:ea typeface="Allerta Stencil"/>
                <a:cs typeface="Allerta Stencil"/>
                <a:sym typeface="Allerta Stencil"/>
              </a:defRPr>
            </a:lvl7pPr>
            <a:lvl8pPr lvl="7" rtl="0">
              <a:spcBef>
                <a:spcPts val="0"/>
              </a:spcBef>
              <a:spcAft>
                <a:spcPts val="0"/>
              </a:spcAft>
              <a:buClr>
                <a:srgbClr val="FF744B"/>
              </a:buClr>
              <a:buSzPts val="1200"/>
              <a:buFont typeface="Allerta Stencil"/>
              <a:buNone/>
              <a:defRPr sz="1200">
                <a:solidFill>
                  <a:srgbClr val="FF744B"/>
                </a:solidFill>
                <a:latin typeface="Allerta Stencil"/>
                <a:ea typeface="Allerta Stencil"/>
                <a:cs typeface="Allerta Stencil"/>
                <a:sym typeface="Allerta Stencil"/>
              </a:defRPr>
            </a:lvl8pPr>
            <a:lvl9pPr lvl="8" rtl="0">
              <a:spcBef>
                <a:spcPts val="0"/>
              </a:spcBef>
              <a:spcAft>
                <a:spcPts val="0"/>
              </a:spcAft>
              <a:buClr>
                <a:srgbClr val="FF744B"/>
              </a:buClr>
              <a:buSzPts val="1200"/>
              <a:buFont typeface="Allerta Stencil"/>
              <a:buNone/>
              <a:defRPr sz="1200">
                <a:solidFill>
                  <a:srgbClr val="FF744B"/>
                </a:solidFill>
                <a:latin typeface="Allerta Stencil"/>
                <a:ea typeface="Allerta Stencil"/>
                <a:cs typeface="Allerta Stencil"/>
                <a:sym typeface="Allerta Stencil"/>
              </a:defRPr>
            </a:lvl9pPr>
          </a:lstStyle>
          <a:p/>
        </p:txBody>
      </p:sp>
      <p:sp>
        <p:nvSpPr>
          <p:cNvPr id="350" name="Google Shape;350;p13"/>
          <p:cNvSpPr txBox="1"/>
          <p:nvPr>
            <p:ph idx="7" type="subTitle"/>
          </p:nvPr>
        </p:nvSpPr>
        <p:spPr>
          <a:xfrm>
            <a:off x="3456450" y="3663240"/>
            <a:ext cx="2231100" cy="707400"/>
          </a:xfrm>
          <a:prstGeom prst="rect">
            <a:avLst/>
          </a:prstGeom>
        </p:spPr>
        <p:txBody>
          <a:bodyPr anchorCtr="0" anchor="t" bIns="91425" lIns="91425" spcFirstLastPara="1" rIns="91425" wrap="square" tIns="91425">
            <a:normAutofit/>
          </a:bodyPr>
          <a:lstStyle>
            <a:lvl1pPr lvl="0" rtl="0" algn="ctr">
              <a:lnSpc>
                <a:spcPct val="100000"/>
              </a:lnSpc>
              <a:spcBef>
                <a:spcPts val="0"/>
              </a:spcBef>
              <a:spcAft>
                <a:spcPts val="0"/>
              </a:spcAft>
              <a:buClr>
                <a:srgbClr val="19348E"/>
              </a:buClr>
              <a:buSzPts val="1800"/>
              <a:buFont typeface="Open Sans"/>
              <a:buNone/>
              <a:defRPr sz="1400">
                <a:solidFill>
                  <a:srgbClr val="19348E"/>
                </a:solidFill>
                <a:latin typeface="Open Sans"/>
                <a:ea typeface="Open Sans"/>
                <a:cs typeface="Open Sans"/>
                <a:sym typeface="Open Sans"/>
              </a:defRPr>
            </a:lvl1pPr>
            <a:lvl2pPr lvl="1" rtl="0">
              <a:lnSpc>
                <a:spcPct val="100000"/>
              </a:lnSpc>
              <a:spcBef>
                <a:spcPts val="0"/>
              </a:spcBef>
              <a:spcAft>
                <a:spcPts val="0"/>
              </a:spcAft>
              <a:buClr>
                <a:srgbClr val="19348E"/>
              </a:buClr>
              <a:buSzPts val="1400"/>
              <a:buFont typeface="Open Sans"/>
              <a:buNone/>
              <a:defRPr>
                <a:solidFill>
                  <a:srgbClr val="19348E"/>
                </a:solidFill>
                <a:latin typeface="Open Sans"/>
                <a:ea typeface="Open Sans"/>
                <a:cs typeface="Open Sans"/>
                <a:sym typeface="Open Sans"/>
              </a:defRPr>
            </a:lvl2pPr>
            <a:lvl3pPr lvl="2" rtl="0">
              <a:lnSpc>
                <a:spcPct val="100000"/>
              </a:lnSpc>
              <a:spcBef>
                <a:spcPts val="0"/>
              </a:spcBef>
              <a:spcAft>
                <a:spcPts val="0"/>
              </a:spcAft>
              <a:buClr>
                <a:srgbClr val="19348E"/>
              </a:buClr>
              <a:buSzPts val="1400"/>
              <a:buFont typeface="Open Sans"/>
              <a:buNone/>
              <a:defRPr>
                <a:solidFill>
                  <a:srgbClr val="19348E"/>
                </a:solidFill>
                <a:latin typeface="Open Sans"/>
                <a:ea typeface="Open Sans"/>
                <a:cs typeface="Open Sans"/>
                <a:sym typeface="Open Sans"/>
              </a:defRPr>
            </a:lvl3pPr>
            <a:lvl4pPr lvl="3" rtl="0">
              <a:lnSpc>
                <a:spcPct val="100000"/>
              </a:lnSpc>
              <a:spcBef>
                <a:spcPts val="0"/>
              </a:spcBef>
              <a:spcAft>
                <a:spcPts val="0"/>
              </a:spcAft>
              <a:buClr>
                <a:srgbClr val="19348E"/>
              </a:buClr>
              <a:buSzPts val="1400"/>
              <a:buFont typeface="Open Sans"/>
              <a:buNone/>
              <a:defRPr>
                <a:solidFill>
                  <a:srgbClr val="19348E"/>
                </a:solidFill>
                <a:latin typeface="Open Sans"/>
                <a:ea typeface="Open Sans"/>
                <a:cs typeface="Open Sans"/>
                <a:sym typeface="Open Sans"/>
              </a:defRPr>
            </a:lvl4pPr>
            <a:lvl5pPr lvl="4" rtl="0">
              <a:lnSpc>
                <a:spcPct val="100000"/>
              </a:lnSpc>
              <a:spcBef>
                <a:spcPts val="0"/>
              </a:spcBef>
              <a:spcAft>
                <a:spcPts val="0"/>
              </a:spcAft>
              <a:buClr>
                <a:srgbClr val="19348E"/>
              </a:buClr>
              <a:buSzPts val="1400"/>
              <a:buFont typeface="Open Sans"/>
              <a:buNone/>
              <a:defRPr>
                <a:solidFill>
                  <a:srgbClr val="19348E"/>
                </a:solidFill>
                <a:latin typeface="Open Sans"/>
                <a:ea typeface="Open Sans"/>
                <a:cs typeface="Open Sans"/>
                <a:sym typeface="Open Sans"/>
              </a:defRPr>
            </a:lvl5pPr>
            <a:lvl6pPr lvl="5" rtl="0">
              <a:lnSpc>
                <a:spcPct val="100000"/>
              </a:lnSpc>
              <a:spcBef>
                <a:spcPts val="0"/>
              </a:spcBef>
              <a:spcAft>
                <a:spcPts val="0"/>
              </a:spcAft>
              <a:buClr>
                <a:srgbClr val="19348E"/>
              </a:buClr>
              <a:buSzPts val="1400"/>
              <a:buFont typeface="Open Sans"/>
              <a:buNone/>
              <a:defRPr>
                <a:solidFill>
                  <a:srgbClr val="19348E"/>
                </a:solidFill>
                <a:latin typeface="Open Sans"/>
                <a:ea typeface="Open Sans"/>
                <a:cs typeface="Open Sans"/>
                <a:sym typeface="Open Sans"/>
              </a:defRPr>
            </a:lvl6pPr>
            <a:lvl7pPr lvl="6" rtl="0">
              <a:lnSpc>
                <a:spcPct val="100000"/>
              </a:lnSpc>
              <a:spcBef>
                <a:spcPts val="0"/>
              </a:spcBef>
              <a:spcAft>
                <a:spcPts val="0"/>
              </a:spcAft>
              <a:buClr>
                <a:srgbClr val="19348E"/>
              </a:buClr>
              <a:buSzPts val="1400"/>
              <a:buFont typeface="Open Sans"/>
              <a:buNone/>
              <a:defRPr>
                <a:solidFill>
                  <a:srgbClr val="19348E"/>
                </a:solidFill>
                <a:latin typeface="Open Sans"/>
                <a:ea typeface="Open Sans"/>
                <a:cs typeface="Open Sans"/>
                <a:sym typeface="Open Sans"/>
              </a:defRPr>
            </a:lvl7pPr>
            <a:lvl8pPr lvl="7" rtl="0">
              <a:lnSpc>
                <a:spcPct val="100000"/>
              </a:lnSpc>
              <a:spcBef>
                <a:spcPts val="0"/>
              </a:spcBef>
              <a:spcAft>
                <a:spcPts val="0"/>
              </a:spcAft>
              <a:buClr>
                <a:srgbClr val="19348E"/>
              </a:buClr>
              <a:buSzPts val="1400"/>
              <a:buFont typeface="Open Sans"/>
              <a:buNone/>
              <a:defRPr>
                <a:solidFill>
                  <a:srgbClr val="19348E"/>
                </a:solidFill>
                <a:latin typeface="Open Sans"/>
                <a:ea typeface="Open Sans"/>
                <a:cs typeface="Open Sans"/>
                <a:sym typeface="Open Sans"/>
              </a:defRPr>
            </a:lvl8pPr>
            <a:lvl9pPr lvl="8" rtl="0">
              <a:lnSpc>
                <a:spcPct val="100000"/>
              </a:lnSpc>
              <a:spcBef>
                <a:spcPts val="0"/>
              </a:spcBef>
              <a:spcAft>
                <a:spcPts val="0"/>
              </a:spcAft>
              <a:buClr>
                <a:srgbClr val="19348E"/>
              </a:buClr>
              <a:buSzPts val="1400"/>
              <a:buFont typeface="Open Sans"/>
              <a:buNone/>
              <a:defRPr>
                <a:solidFill>
                  <a:srgbClr val="19348E"/>
                </a:solidFill>
                <a:latin typeface="Open Sans"/>
                <a:ea typeface="Open Sans"/>
                <a:cs typeface="Open Sans"/>
                <a:sym typeface="Open Sans"/>
              </a:defRPr>
            </a:lvl9pPr>
          </a:lstStyle>
          <a:p/>
        </p:txBody>
      </p:sp>
      <p:sp>
        <p:nvSpPr>
          <p:cNvPr id="351" name="Google Shape;351;p13"/>
          <p:cNvSpPr txBox="1"/>
          <p:nvPr>
            <p:ph idx="8" type="ctrTitle"/>
          </p:nvPr>
        </p:nvSpPr>
        <p:spPr>
          <a:xfrm>
            <a:off x="718197" y="1531189"/>
            <a:ext cx="2586900" cy="320700"/>
          </a:xfrm>
          <a:prstGeom prst="rect">
            <a:avLst/>
          </a:prstGeom>
        </p:spPr>
        <p:txBody>
          <a:bodyPr anchorCtr="0" anchor="b" bIns="91425" lIns="91425" spcFirstLastPara="1" rIns="91425" wrap="square" tIns="91425">
            <a:normAutofit/>
          </a:bodyPr>
          <a:lstStyle>
            <a:lvl1pPr lvl="0" rtl="0" algn="ctr">
              <a:spcBef>
                <a:spcPts val="0"/>
              </a:spcBef>
              <a:spcAft>
                <a:spcPts val="0"/>
              </a:spcAft>
              <a:buClr>
                <a:srgbClr val="FF744B"/>
              </a:buClr>
              <a:buSzPts val="1200"/>
              <a:buFont typeface="Allerta Stencil"/>
              <a:buNone/>
              <a:defRPr sz="1800">
                <a:solidFill>
                  <a:srgbClr val="4E6EE8"/>
                </a:solidFill>
                <a:latin typeface="Allerta Stencil"/>
                <a:ea typeface="Allerta Stencil"/>
                <a:cs typeface="Allerta Stencil"/>
                <a:sym typeface="Allerta Stencil"/>
              </a:defRPr>
            </a:lvl1pPr>
            <a:lvl2pPr lvl="1" rtl="0">
              <a:spcBef>
                <a:spcPts val="0"/>
              </a:spcBef>
              <a:spcAft>
                <a:spcPts val="0"/>
              </a:spcAft>
              <a:buClr>
                <a:srgbClr val="FF744B"/>
              </a:buClr>
              <a:buSzPts val="1200"/>
              <a:buFont typeface="Allerta Stencil"/>
              <a:buNone/>
              <a:defRPr sz="1200">
                <a:solidFill>
                  <a:srgbClr val="FF744B"/>
                </a:solidFill>
                <a:latin typeface="Allerta Stencil"/>
                <a:ea typeface="Allerta Stencil"/>
                <a:cs typeface="Allerta Stencil"/>
                <a:sym typeface="Allerta Stencil"/>
              </a:defRPr>
            </a:lvl2pPr>
            <a:lvl3pPr lvl="2" rtl="0">
              <a:spcBef>
                <a:spcPts val="0"/>
              </a:spcBef>
              <a:spcAft>
                <a:spcPts val="0"/>
              </a:spcAft>
              <a:buClr>
                <a:srgbClr val="FF744B"/>
              </a:buClr>
              <a:buSzPts val="1200"/>
              <a:buFont typeface="Allerta Stencil"/>
              <a:buNone/>
              <a:defRPr sz="1200">
                <a:solidFill>
                  <a:srgbClr val="FF744B"/>
                </a:solidFill>
                <a:latin typeface="Allerta Stencil"/>
                <a:ea typeface="Allerta Stencil"/>
                <a:cs typeface="Allerta Stencil"/>
                <a:sym typeface="Allerta Stencil"/>
              </a:defRPr>
            </a:lvl3pPr>
            <a:lvl4pPr lvl="3" rtl="0">
              <a:spcBef>
                <a:spcPts val="0"/>
              </a:spcBef>
              <a:spcAft>
                <a:spcPts val="0"/>
              </a:spcAft>
              <a:buClr>
                <a:srgbClr val="FF744B"/>
              </a:buClr>
              <a:buSzPts val="1200"/>
              <a:buFont typeface="Allerta Stencil"/>
              <a:buNone/>
              <a:defRPr sz="1200">
                <a:solidFill>
                  <a:srgbClr val="FF744B"/>
                </a:solidFill>
                <a:latin typeface="Allerta Stencil"/>
                <a:ea typeface="Allerta Stencil"/>
                <a:cs typeface="Allerta Stencil"/>
                <a:sym typeface="Allerta Stencil"/>
              </a:defRPr>
            </a:lvl4pPr>
            <a:lvl5pPr lvl="4" rtl="0">
              <a:spcBef>
                <a:spcPts val="0"/>
              </a:spcBef>
              <a:spcAft>
                <a:spcPts val="0"/>
              </a:spcAft>
              <a:buClr>
                <a:srgbClr val="FF744B"/>
              </a:buClr>
              <a:buSzPts val="1200"/>
              <a:buFont typeface="Allerta Stencil"/>
              <a:buNone/>
              <a:defRPr sz="1200">
                <a:solidFill>
                  <a:srgbClr val="FF744B"/>
                </a:solidFill>
                <a:latin typeface="Allerta Stencil"/>
                <a:ea typeface="Allerta Stencil"/>
                <a:cs typeface="Allerta Stencil"/>
                <a:sym typeface="Allerta Stencil"/>
              </a:defRPr>
            </a:lvl5pPr>
            <a:lvl6pPr lvl="5" rtl="0">
              <a:spcBef>
                <a:spcPts val="0"/>
              </a:spcBef>
              <a:spcAft>
                <a:spcPts val="0"/>
              </a:spcAft>
              <a:buClr>
                <a:srgbClr val="FF744B"/>
              </a:buClr>
              <a:buSzPts val="1200"/>
              <a:buFont typeface="Allerta Stencil"/>
              <a:buNone/>
              <a:defRPr sz="1200">
                <a:solidFill>
                  <a:srgbClr val="FF744B"/>
                </a:solidFill>
                <a:latin typeface="Allerta Stencil"/>
                <a:ea typeface="Allerta Stencil"/>
                <a:cs typeface="Allerta Stencil"/>
                <a:sym typeface="Allerta Stencil"/>
              </a:defRPr>
            </a:lvl6pPr>
            <a:lvl7pPr lvl="6" rtl="0">
              <a:spcBef>
                <a:spcPts val="0"/>
              </a:spcBef>
              <a:spcAft>
                <a:spcPts val="0"/>
              </a:spcAft>
              <a:buClr>
                <a:srgbClr val="FF744B"/>
              </a:buClr>
              <a:buSzPts val="1200"/>
              <a:buFont typeface="Allerta Stencil"/>
              <a:buNone/>
              <a:defRPr sz="1200">
                <a:solidFill>
                  <a:srgbClr val="FF744B"/>
                </a:solidFill>
                <a:latin typeface="Allerta Stencil"/>
                <a:ea typeface="Allerta Stencil"/>
                <a:cs typeface="Allerta Stencil"/>
                <a:sym typeface="Allerta Stencil"/>
              </a:defRPr>
            </a:lvl7pPr>
            <a:lvl8pPr lvl="7" rtl="0">
              <a:spcBef>
                <a:spcPts val="0"/>
              </a:spcBef>
              <a:spcAft>
                <a:spcPts val="0"/>
              </a:spcAft>
              <a:buClr>
                <a:srgbClr val="FF744B"/>
              </a:buClr>
              <a:buSzPts val="1200"/>
              <a:buFont typeface="Allerta Stencil"/>
              <a:buNone/>
              <a:defRPr sz="1200">
                <a:solidFill>
                  <a:srgbClr val="FF744B"/>
                </a:solidFill>
                <a:latin typeface="Allerta Stencil"/>
                <a:ea typeface="Allerta Stencil"/>
                <a:cs typeface="Allerta Stencil"/>
                <a:sym typeface="Allerta Stencil"/>
              </a:defRPr>
            </a:lvl8pPr>
            <a:lvl9pPr lvl="8" rtl="0">
              <a:spcBef>
                <a:spcPts val="0"/>
              </a:spcBef>
              <a:spcAft>
                <a:spcPts val="0"/>
              </a:spcAft>
              <a:buClr>
                <a:srgbClr val="FF744B"/>
              </a:buClr>
              <a:buSzPts val="1200"/>
              <a:buFont typeface="Allerta Stencil"/>
              <a:buNone/>
              <a:defRPr sz="1200">
                <a:solidFill>
                  <a:srgbClr val="FF744B"/>
                </a:solidFill>
                <a:latin typeface="Allerta Stencil"/>
                <a:ea typeface="Allerta Stencil"/>
                <a:cs typeface="Allerta Stencil"/>
                <a:sym typeface="Allerta Stencil"/>
              </a:defRPr>
            </a:lvl9pPr>
          </a:lstStyle>
          <a:p/>
        </p:txBody>
      </p:sp>
      <p:sp>
        <p:nvSpPr>
          <p:cNvPr id="352" name="Google Shape;352;p13"/>
          <p:cNvSpPr txBox="1"/>
          <p:nvPr>
            <p:ph idx="9" type="subTitle"/>
          </p:nvPr>
        </p:nvSpPr>
        <p:spPr>
          <a:xfrm>
            <a:off x="895497" y="1735539"/>
            <a:ext cx="2234400" cy="707400"/>
          </a:xfrm>
          <a:prstGeom prst="rect">
            <a:avLst/>
          </a:prstGeom>
        </p:spPr>
        <p:txBody>
          <a:bodyPr anchorCtr="0" anchor="t" bIns="91425" lIns="91425" spcFirstLastPara="1" rIns="91425" wrap="square" tIns="91425">
            <a:normAutofit/>
          </a:bodyPr>
          <a:lstStyle>
            <a:lvl1pPr lvl="0" rtl="0" algn="ctr">
              <a:lnSpc>
                <a:spcPct val="100000"/>
              </a:lnSpc>
              <a:spcBef>
                <a:spcPts val="0"/>
              </a:spcBef>
              <a:spcAft>
                <a:spcPts val="0"/>
              </a:spcAft>
              <a:buClr>
                <a:srgbClr val="19348E"/>
              </a:buClr>
              <a:buSzPts val="1800"/>
              <a:buFont typeface="Open Sans"/>
              <a:buNone/>
              <a:defRPr sz="1400">
                <a:solidFill>
                  <a:srgbClr val="19348E"/>
                </a:solidFill>
                <a:latin typeface="Open Sans"/>
                <a:ea typeface="Open Sans"/>
                <a:cs typeface="Open Sans"/>
                <a:sym typeface="Open Sans"/>
              </a:defRPr>
            </a:lvl1pPr>
            <a:lvl2pPr lvl="1" rtl="0">
              <a:lnSpc>
                <a:spcPct val="100000"/>
              </a:lnSpc>
              <a:spcBef>
                <a:spcPts val="0"/>
              </a:spcBef>
              <a:spcAft>
                <a:spcPts val="0"/>
              </a:spcAft>
              <a:buClr>
                <a:srgbClr val="19348E"/>
              </a:buClr>
              <a:buSzPts val="1400"/>
              <a:buFont typeface="Open Sans"/>
              <a:buNone/>
              <a:defRPr>
                <a:solidFill>
                  <a:srgbClr val="19348E"/>
                </a:solidFill>
                <a:latin typeface="Open Sans"/>
                <a:ea typeface="Open Sans"/>
                <a:cs typeface="Open Sans"/>
                <a:sym typeface="Open Sans"/>
              </a:defRPr>
            </a:lvl2pPr>
            <a:lvl3pPr lvl="2" rtl="0">
              <a:lnSpc>
                <a:spcPct val="100000"/>
              </a:lnSpc>
              <a:spcBef>
                <a:spcPts val="0"/>
              </a:spcBef>
              <a:spcAft>
                <a:spcPts val="0"/>
              </a:spcAft>
              <a:buClr>
                <a:srgbClr val="19348E"/>
              </a:buClr>
              <a:buSzPts val="1400"/>
              <a:buFont typeface="Open Sans"/>
              <a:buNone/>
              <a:defRPr>
                <a:solidFill>
                  <a:srgbClr val="19348E"/>
                </a:solidFill>
                <a:latin typeface="Open Sans"/>
                <a:ea typeface="Open Sans"/>
                <a:cs typeface="Open Sans"/>
                <a:sym typeface="Open Sans"/>
              </a:defRPr>
            </a:lvl3pPr>
            <a:lvl4pPr lvl="3" rtl="0">
              <a:lnSpc>
                <a:spcPct val="100000"/>
              </a:lnSpc>
              <a:spcBef>
                <a:spcPts val="0"/>
              </a:spcBef>
              <a:spcAft>
                <a:spcPts val="0"/>
              </a:spcAft>
              <a:buClr>
                <a:srgbClr val="19348E"/>
              </a:buClr>
              <a:buSzPts val="1400"/>
              <a:buFont typeface="Open Sans"/>
              <a:buNone/>
              <a:defRPr>
                <a:solidFill>
                  <a:srgbClr val="19348E"/>
                </a:solidFill>
                <a:latin typeface="Open Sans"/>
                <a:ea typeface="Open Sans"/>
                <a:cs typeface="Open Sans"/>
                <a:sym typeface="Open Sans"/>
              </a:defRPr>
            </a:lvl4pPr>
            <a:lvl5pPr lvl="4" rtl="0">
              <a:lnSpc>
                <a:spcPct val="100000"/>
              </a:lnSpc>
              <a:spcBef>
                <a:spcPts val="0"/>
              </a:spcBef>
              <a:spcAft>
                <a:spcPts val="0"/>
              </a:spcAft>
              <a:buClr>
                <a:srgbClr val="19348E"/>
              </a:buClr>
              <a:buSzPts val="1400"/>
              <a:buFont typeface="Open Sans"/>
              <a:buNone/>
              <a:defRPr>
                <a:solidFill>
                  <a:srgbClr val="19348E"/>
                </a:solidFill>
                <a:latin typeface="Open Sans"/>
                <a:ea typeface="Open Sans"/>
                <a:cs typeface="Open Sans"/>
                <a:sym typeface="Open Sans"/>
              </a:defRPr>
            </a:lvl5pPr>
            <a:lvl6pPr lvl="5" rtl="0">
              <a:lnSpc>
                <a:spcPct val="100000"/>
              </a:lnSpc>
              <a:spcBef>
                <a:spcPts val="0"/>
              </a:spcBef>
              <a:spcAft>
                <a:spcPts val="0"/>
              </a:spcAft>
              <a:buClr>
                <a:srgbClr val="19348E"/>
              </a:buClr>
              <a:buSzPts val="1400"/>
              <a:buFont typeface="Open Sans"/>
              <a:buNone/>
              <a:defRPr>
                <a:solidFill>
                  <a:srgbClr val="19348E"/>
                </a:solidFill>
                <a:latin typeface="Open Sans"/>
                <a:ea typeface="Open Sans"/>
                <a:cs typeface="Open Sans"/>
                <a:sym typeface="Open Sans"/>
              </a:defRPr>
            </a:lvl6pPr>
            <a:lvl7pPr lvl="6" rtl="0">
              <a:lnSpc>
                <a:spcPct val="100000"/>
              </a:lnSpc>
              <a:spcBef>
                <a:spcPts val="0"/>
              </a:spcBef>
              <a:spcAft>
                <a:spcPts val="0"/>
              </a:spcAft>
              <a:buClr>
                <a:srgbClr val="19348E"/>
              </a:buClr>
              <a:buSzPts val="1400"/>
              <a:buFont typeface="Open Sans"/>
              <a:buNone/>
              <a:defRPr>
                <a:solidFill>
                  <a:srgbClr val="19348E"/>
                </a:solidFill>
                <a:latin typeface="Open Sans"/>
                <a:ea typeface="Open Sans"/>
                <a:cs typeface="Open Sans"/>
                <a:sym typeface="Open Sans"/>
              </a:defRPr>
            </a:lvl7pPr>
            <a:lvl8pPr lvl="7" rtl="0">
              <a:lnSpc>
                <a:spcPct val="100000"/>
              </a:lnSpc>
              <a:spcBef>
                <a:spcPts val="0"/>
              </a:spcBef>
              <a:spcAft>
                <a:spcPts val="0"/>
              </a:spcAft>
              <a:buClr>
                <a:srgbClr val="19348E"/>
              </a:buClr>
              <a:buSzPts val="1400"/>
              <a:buFont typeface="Open Sans"/>
              <a:buNone/>
              <a:defRPr>
                <a:solidFill>
                  <a:srgbClr val="19348E"/>
                </a:solidFill>
                <a:latin typeface="Open Sans"/>
                <a:ea typeface="Open Sans"/>
                <a:cs typeface="Open Sans"/>
                <a:sym typeface="Open Sans"/>
              </a:defRPr>
            </a:lvl8pPr>
            <a:lvl9pPr lvl="8" rtl="0">
              <a:lnSpc>
                <a:spcPct val="100000"/>
              </a:lnSpc>
              <a:spcBef>
                <a:spcPts val="0"/>
              </a:spcBef>
              <a:spcAft>
                <a:spcPts val="0"/>
              </a:spcAft>
              <a:buClr>
                <a:srgbClr val="19348E"/>
              </a:buClr>
              <a:buSzPts val="1400"/>
              <a:buFont typeface="Open Sans"/>
              <a:buNone/>
              <a:defRPr>
                <a:solidFill>
                  <a:srgbClr val="19348E"/>
                </a:solidFill>
                <a:latin typeface="Open Sans"/>
                <a:ea typeface="Open Sans"/>
                <a:cs typeface="Open Sans"/>
                <a:sym typeface="Open Sans"/>
              </a:defRPr>
            </a:lvl9pPr>
          </a:lstStyle>
          <a:p/>
        </p:txBody>
      </p:sp>
      <p:sp>
        <p:nvSpPr>
          <p:cNvPr id="353" name="Google Shape;353;p13"/>
          <p:cNvSpPr txBox="1"/>
          <p:nvPr>
            <p:ph idx="13" type="ctrTitle"/>
          </p:nvPr>
        </p:nvSpPr>
        <p:spPr>
          <a:xfrm>
            <a:off x="3277650" y="1531194"/>
            <a:ext cx="2587800" cy="320700"/>
          </a:xfrm>
          <a:prstGeom prst="rect">
            <a:avLst/>
          </a:prstGeom>
        </p:spPr>
        <p:txBody>
          <a:bodyPr anchorCtr="0" anchor="b" bIns="91425" lIns="91425" spcFirstLastPara="1" rIns="91425" wrap="square" tIns="91425">
            <a:normAutofit/>
          </a:bodyPr>
          <a:lstStyle>
            <a:lvl1pPr lvl="0" rtl="0" algn="ctr">
              <a:spcBef>
                <a:spcPts val="0"/>
              </a:spcBef>
              <a:spcAft>
                <a:spcPts val="0"/>
              </a:spcAft>
              <a:buClr>
                <a:srgbClr val="1FAB6A"/>
              </a:buClr>
              <a:buSzPts val="1200"/>
              <a:buFont typeface="Allerta Stencil"/>
              <a:buNone/>
              <a:defRPr sz="1800">
                <a:solidFill>
                  <a:srgbClr val="1FAB6A"/>
                </a:solidFill>
                <a:latin typeface="Allerta Stencil"/>
                <a:ea typeface="Allerta Stencil"/>
                <a:cs typeface="Allerta Stencil"/>
                <a:sym typeface="Allerta Stencil"/>
              </a:defRPr>
            </a:lvl1pPr>
            <a:lvl2pPr lvl="1" rtl="0">
              <a:spcBef>
                <a:spcPts val="0"/>
              </a:spcBef>
              <a:spcAft>
                <a:spcPts val="0"/>
              </a:spcAft>
              <a:buClr>
                <a:srgbClr val="FF744B"/>
              </a:buClr>
              <a:buSzPts val="1200"/>
              <a:buFont typeface="Allerta Stencil"/>
              <a:buNone/>
              <a:defRPr sz="1200">
                <a:solidFill>
                  <a:srgbClr val="FF744B"/>
                </a:solidFill>
                <a:latin typeface="Allerta Stencil"/>
                <a:ea typeface="Allerta Stencil"/>
                <a:cs typeface="Allerta Stencil"/>
                <a:sym typeface="Allerta Stencil"/>
              </a:defRPr>
            </a:lvl2pPr>
            <a:lvl3pPr lvl="2" rtl="0">
              <a:spcBef>
                <a:spcPts val="0"/>
              </a:spcBef>
              <a:spcAft>
                <a:spcPts val="0"/>
              </a:spcAft>
              <a:buClr>
                <a:srgbClr val="FF744B"/>
              </a:buClr>
              <a:buSzPts val="1200"/>
              <a:buFont typeface="Allerta Stencil"/>
              <a:buNone/>
              <a:defRPr sz="1200">
                <a:solidFill>
                  <a:srgbClr val="FF744B"/>
                </a:solidFill>
                <a:latin typeface="Allerta Stencil"/>
                <a:ea typeface="Allerta Stencil"/>
                <a:cs typeface="Allerta Stencil"/>
                <a:sym typeface="Allerta Stencil"/>
              </a:defRPr>
            </a:lvl3pPr>
            <a:lvl4pPr lvl="3" rtl="0">
              <a:spcBef>
                <a:spcPts val="0"/>
              </a:spcBef>
              <a:spcAft>
                <a:spcPts val="0"/>
              </a:spcAft>
              <a:buClr>
                <a:srgbClr val="FF744B"/>
              </a:buClr>
              <a:buSzPts val="1200"/>
              <a:buFont typeface="Allerta Stencil"/>
              <a:buNone/>
              <a:defRPr sz="1200">
                <a:solidFill>
                  <a:srgbClr val="FF744B"/>
                </a:solidFill>
                <a:latin typeface="Allerta Stencil"/>
                <a:ea typeface="Allerta Stencil"/>
                <a:cs typeface="Allerta Stencil"/>
                <a:sym typeface="Allerta Stencil"/>
              </a:defRPr>
            </a:lvl4pPr>
            <a:lvl5pPr lvl="4" rtl="0">
              <a:spcBef>
                <a:spcPts val="0"/>
              </a:spcBef>
              <a:spcAft>
                <a:spcPts val="0"/>
              </a:spcAft>
              <a:buClr>
                <a:srgbClr val="FF744B"/>
              </a:buClr>
              <a:buSzPts val="1200"/>
              <a:buFont typeface="Allerta Stencil"/>
              <a:buNone/>
              <a:defRPr sz="1200">
                <a:solidFill>
                  <a:srgbClr val="FF744B"/>
                </a:solidFill>
                <a:latin typeface="Allerta Stencil"/>
                <a:ea typeface="Allerta Stencil"/>
                <a:cs typeface="Allerta Stencil"/>
                <a:sym typeface="Allerta Stencil"/>
              </a:defRPr>
            </a:lvl5pPr>
            <a:lvl6pPr lvl="5" rtl="0">
              <a:spcBef>
                <a:spcPts val="0"/>
              </a:spcBef>
              <a:spcAft>
                <a:spcPts val="0"/>
              </a:spcAft>
              <a:buClr>
                <a:srgbClr val="FF744B"/>
              </a:buClr>
              <a:buSzPts val="1200"/>
              <a:buFont typeface="Allerta Stencil"/>
              <a:buNone/>
              <a:defRPr sz="1200">
                <a:solidFill>
                  <a:srgbClr val="FF744B"/>
                </a:solidFill>
                <a:latin typeface="Allerta Stencil"/>
                <a:ea typeface="Allerta Stencil"/>
                <a:cs typeface="Allerta Stencil"/>
                <a:sym typeface="Allerta Stencil"/>
              </a:defRPr>
            </a:lvl6pPr>
            <a:lvl7pPr lvl="6" rtl="0">
              <a:spcBef>
                <a:spcPts val="0"/>
              </a:spcBef>
              <a:spcAft>
                <a:spcPts val="0"/>
              </a:spcAft>
              <a:buClr>
                <a:srgbClr val="FF744B"/>
              </a:buClr>
              <a:buSzPts val="1200"/>
              <a:buFont typeface="Allerta Stencil"/>
              <a:buNone/>
              <a:defRPr sz="1200">
                <a:solidFill>
                  <a:srgbClr val="FF744B"/>
                </a:solidFill>
                <a:latin typeface="Allerta Stencil"/>
                <a:ea typeface="Allerta Stencil"/>
                <a:cs typeface="Allerta Stencil"/>
                <a:sym typeface="Allerta Stencil"/>
              </a:defRPr>
            </a:lvl7pPr>
            <a:lvl8pPr lvl="7" rtl="0">
              <a:spcBef>
                <a:spcPts val="0"/>
              </a:spcBef>
              <a:spcAft>
                <a:spcPts val="0"/>
              </a:spcAft>
              <a:buClr>
                <a:srgbClr val="FF744B"/>
              </a:buClr>
              <a:buSzPts val="1200"/>
              <a:buFont typeface="Allerta Stencil"/>
              <a:buNone/>
              <a:defRPr sz="1200">
                <a:solidFill>
                  <a:srgbClr val="FF744B"/>
                </a:solidFill>
                <a:latin typeface="Allerta Stencil"/>
                <a:ea typeface="Allerta Stencil"/>
                <a:cs typeface="Allerta Stencil"/>
                <a:sym typeface="Allerta Stencil"/>
              </a:defRPr>
            </a:lvl8pPr>
            <a:lvl9pPr lvl="8" rtl="0">
              <a:spcBef>
                <a:spcPts val="0"/>
              </a:spcBef>
              <a:spcAft>
                <a:spcPts val="0"/>
              </a:spcAft>
              <a:buClr>
                <a:srgbClr val="FF744B"/>
              </a:buClr>
              <a:buSzPts val="1200"/>
              <a:buFont typeface="Allerta Stencil"/>
              <a:buNone/>
              <a:defRPr sz="1200">
                <a:solidFill>
                  <a:srgbClr val="FF744B"/>
                </a:solidFill>
                <a:latin typeface="Allerta Stencil"/>
                <a:ea typeface="Allerta Stencil"/>
                <a:cs typeface="Allerta Stencil"/>
                <a:sym typeface="Allerta Stencil"/>
              </a:defRPr>
            </a:lvl9pPr>
          </a:lstStyle>
          <a:p/>
        </p:txBody>
      </p:sp>
      <p:sp>
        <p:nvSpPr>
          <p:cNvPr id="354" name="Google Shape;354;p13"/>
          <p:cNvSpPr txBox="1"/>
          <p:nvPr>
            <p:ph idx="14" type="subTitle"/>
          </p:nvPr>
        </p:nvSpPr>
        <p:spPr>
          <a:xfrm>
            <a:off x="3458100" y="1735539"/>
            <a:ext cx="2231100" cy="707400"/>
          </a:xfrm>
          <a:prstGeom prst="rect">
            <a:avLst/>
          </a:prstGeom>
        </p:spPr>
        <p:txBody>
          <a:bodyPr anchorCtr="0" anchor="t" bIns="91425" lIns="91425" spcFirstLastPara="1" rIns="91425" wrap="square" tIns="91425">
            <a:normAutofit/>
          </a:bodyPr>
          <a:lstStyle>
            <a:lvl1pPr lvl="0" rtl="0" algn="ctr">
              <a:lnSpc>
                <a:spcPct val="100000"/>
              </a:lnSpc>
              <a:spcBef>
                <a:spcPts val="0"/>
              </a:spcBef>
              <a:spcAft>
                <a:spcPts val="0"/>
              </a:spcAft>
              <a:buClr>
                <a:srgbClr val="19348E"/>
              </a:buClr>
              <a:buSzPts val="1800"/>
              <a:buFont typeface="Open Sans"/>
              <a:buNone/>
              <a:defRPr sz="1400">
                <a:solidFill>
                  <a:srgbClr val="19348E"/>
                </a:solidFill>
                <a:latin typeface="Open Sans"/>
                <a:ea typeface="Open Sans"/>
                <a:cs typeface="Open Sans"/>
                <a:sym typeface="Open Sans"/>
              </a:defRPr>
            </a:lvl1pPr>
            <a:lvl2pPr lvl="1" rtl="0">
              <a:lnSpc>
                <a:spcPct val="100000"/>
              </a:lnSpc>
              <a:spcBef>
                <a:spcPts val="0"/>
              </a:spcBef>
              <a:spcAft>
                <a:spcPts val="0"/>
              </a:spcAft>
              <a:buClr>
                <a:srgbClr val="19348E"/>
              </a:buClr>
              <a:buSzPts val="1400"/>
              <a:buFont typeface="Open Sans"/>
              <a:buNone/>
              <a:defRPr>
                <a:solidFill>
                  <a:srgbClr val="19348E"/>
                </a:solidFill>
                <a:latin typeface="Open Sans"/>
                <a:ea typeface="Open Sans"/>
                <a:cs typeface="Open Sans"/>
                <a:sym typeface="Open Sans"/>
              </a:defRPr>
            </a:lvl2pPr>
            <a:lvl3pPr lvl="2" rtl="0">
              <a:lnSpc>
                <a:spcPct val="100000"/>
              </a:lnSpc>
              <a:spcBef>
                <a:spcPts val="0"/>
              </a:spcBef>
              <a:spcAft>
                <a:spcPts val="0"/>
              </a:spcAft>
              <a:buClr>
                <a:srgbClr val="19348E"/>
              </a:buClr>
              <a:buSzPts val="1400"/>
              <a:buFont typeface="Open Sans"/>
              <a:buNone/>
              <a:defRPr>
                <a:solidFill>
                  <a:srgbClr val="19348E"/>
                </a:solidFill>
                <a:latin typeface="Open Sans"/>
                <a:ea typeface="Open Sans"/>
                <a:cs typeface="Open Sans"/>
                <a:sym typeface="Open Sans"/>
              </a:defRPr>
            </a:lvl3pPr>
            <a:lvl4pPr lvl="3" rtl="0">
              <a:lnSpc>
                <a:spcPct val="100000"/>
              </a:lnSpc>
              <a:spcBef>
                <a:spcPts val="0"/>
              </a:spcBef>
              <a:spcAft>
                <a:spcPts val="0"/>
              </a:spcAft>
              <a:buClr>
                <a:srgbClr val="19348E"/>
              </a:buClr>
              <a:buSzPts val="1400"/>
              <a:buFont typeface="Open Sans"/>
              <a:buNone/>
              <a:defRPr>
                <a:solidFill>
                  <a:srgbClr val="19348E"/>
                </a:solidFill>
                <a:latin typeface="Open Sans"/>
                <a:ea typeface="Open Sans"/>
                <a:cs typeface="Open Sans"/>
                <a:sym typeface="Open Sans"/>
              </a:defRPr>
            </a:lvl4pPr>
            <a:lvl5pPr lvl="4" rtl="0">
              <a:lnSpc>
                <a:spcPct val="100000"/>
              </a:lnSpc>
              <a:spcBef>
                <a:spcPts val="0"/>
              </a:spcBef>
              <a:spcAft>
                <a:spcPts val="0"/>
              </a:spcAft>
              <a:buClr>
                <a:srgbClr val="19348E"/>
              </a:buClr>
              <a:buSzPts val="1400"/>
              <a:buFont typeface="Open Sans"/>
              <a:buNone/>
              <a:defRPr>
                <a:solidFill>
                  <a:srgbClr val="19348E"/>
                </a:solidFill>
                <a:latin typeface="Open Sans"/>
                <a:ea typeface="Open Sans"/>
                <a:cs typeface="Open Sans"/>
                <a:sym typeface="Open Sans"/>
              </a:defRPr>
            </a:lvl5pPr>
            <a:lvl6pPr lvl="5" rtl="0">
              <a:lnSpc>
                <a:spcPct val="100000"/>
              </a:lnSpc>
              <a:spcBef>
                <a:spcPts val="0"/>
              </a:spcBef>
              <a:spcAft>
                <a:spcPts val="0"/>
              </a:spcAft>
              <a:buClr>
                <a:srgbClr val="19348E"/>
              </a:buClr>
              <a:buSzPts val="1400"/>
              <a:buFont typeface="Open Sans"/>
              <a:buNone/>
              <a:defRPr>
                <a:solidFill>
                  <a:srgbClr val="19348E"/>
                </a:solidFill>
                <a:latin typeface="Open Sans"/>
                <a:ea typeface="Open Sans"/>
                <a:cs typeface="Open Sans"/>
                <a:sym typeface="Open Sans"/>
              </a:defRPr>
            </a:lvl6pPr>
            <a:lvl7pPr lvl="6" rtl="0">
              <a:lnSpc>
                <a:spcPct val="100000"/>
              </a:lnSpc>
              <a:spcBef>
                <a:spcPts val="0"/>
              </a:spcBef>
              <a:spcAft>
                <a:spcPts val="0"/>
              </a:spcAft>
              <a:buClr>
                <a:srgbClr val="19348E"/>
              </a:buClr>
              <a:buSzPts val="1400"/>
              <a:buFont typeface="Open Sans"/>
              <a:buNone/>
              <a:defRPr>
                <a:solidFill>
                  <a:srgbClr val="19348E"/>
                </a:solidFill>
                <a:latin typeface="Open Sans"/>
                <a:ea typeface="Open Sans"/>
                <a:cs typeface="Open Sans"/>
                <a:sym typeface="Open Sans"/>
              </a:defRPr>
            </a:lvl7pPr>
            <a:lvl8pPr lvl="7" rtl="0">
              <a:lnSpc>
                <a:spcPct val="100000"/>
              </a:lnSpc>
              <a:spcBef>
                <a:spcPts val="0"/>
              </a:spcBef>
              <a:spcAft>
                <a:spcPts val="0"/>
              </a:spcAft>
              <a:buClr>
                <a:srgbClr val="19348E"/>
              </a:buClr>
              <a:buSzPts val="1400"/>
              <a:buFont typeface="Open Sans"/>
              <a:buNone/>
              <a:defRPr>
                <a:solidFill>
                  <a:srgbClr val="19348E"/>
                </a:solidFill>
                <a:latin typeface="Open Sans"/>
                <a:ea typeface="Open Sans"/>
                <a:cs typeface="Open Sans"/>
                <a:sym typeface="Open Sans"/>
              </a:defRPr>
            </a:lvl8pPr>
            <a:lvl9pPr lvl="8" rtl="0">
              <a:lnSpc>
                <a:spcPct val="100000"/>
              </a:lnSpc>
              <a:spcBef>
                <a:spcPts val="0"/>
              </a:spcBef>
              <a:spcAft>
                <a:spcPts val="0"/>
              </a:spcAft>
              <a:buClr>
                <a:srgbClr val="19348E"/>
              </a:buClr>
              <a:buSzPts val="1400"/>
              <a:buFont typeface="Open Sans"/>
              <a:buNone/>
              <a:defRPr>
                <a:solidFill>
                  <a:srgbClr val="19348E"/>
                </a:solidFill>
                <a:latin typeface="Open Sans"/>
                <a:ea typeface="Open Sans"/>
                <a:cs typeface="Open Sans"/>
                <a:sym typeface="Open Sans"/>
              </a:defRPr>
            </a:lvl9pPr>
          </a:lstStyle>
          <a:p/>
        </p:txBody>
      </p:sp>
      <p:sp>
        <p:nvSpPr>
          <p:cNvPr id="355" name="Google Shape;355;p13"/>
          <p:cNvSpPr txBox="1"/>
          <p:nvPr>
            <p:ph hasCustomPrompt="1" idx="15" type="title"/>
          </p:nvPr>
        </p:nvSpPr>
        <p:spPr>
          <a:xfrm>
            <a:off x="6086778" y="2937866"/>
            <a:ext cx="2090700" cy="320700"/>
          </a:xfrm>
          <a:prstGeom prst="rect">
            <a:avLst/>
          </a:prstGeom>
          <a:noFill/>
        </p:spPr>
        <p:txBody>
          <a:bodyPr anchorCtr="0" anchor="ctr" bIns="91425" lIns="91425" spcFirstLastPara="1" rIns="91425" wrap="square" tIns="91425">
            <a:normAutofit/>
          </a:bodyPr>
          <a:lstStyle>
            <a:lvl1pPr lvl="0" rtl="0" algn="ctr">
              <a:spcBef>
                <a:spcPts val="0"/>
              </a:spcBef>
              <a:spcAft>
                <a:spcPts val="0"/>
              </a:spcAft>
              <a:buClr>
                <a:srgbClr val="FF744B"/>
              </a:buClr>
              <a:buSzPts val="4800"/>
              <a:buFont typeface="Allerta Stencil"/>
              <a:buNone/>
              <a:defRPr sz="4000">
                <a:solidFill>
                  <a:srgbClr val="FF744B"/>
                </a:solidFill>
                <a:latin typeface="Allerta Stencil"/>
                <a:ea typeface="Allerta Stencil"/>
                <a:cs typeface="Allerta Stencil"/>
                <a:sym typeface="Allerta Stencil"/>
              </a:defRPr>
            </a:lvl1pPr>
            <a:lvl2pPr lvl="1" rtl="0" algn="ctr">
              <a:spcBef>
                <a:spcPts val="0"/>
              </a:spcBef>
              <a:spcAft>
                <a:spcPts val="0"/>
              </a:spcAft>
              <a:buClr>
                <a:srgbClr val="FF744B"/>
              </a:buClr>
              <a:buSzPts val="4800"/>
              <a:buFont typeface="Allerta Stencil"/>
              <a:buNone/>
              <a:defRPr sz="4800">
                <a:solidFill>
                  <a:srgbClr val="FF744B"/>
                </a:solidFill>
                <a:latin typeface="Allerta Stencil"/>
                <a:ea typeface="Allerta Stencil"/>
                <a:cs typeface="Allerta Stencil"/>
                <a:sym typeface="Allerta Stencil"/>
              </a:defRPr>
            </a:lvl2pPr>
            <a:lvl3pPr lvl="2" rtl="0" algn="ctr">
              <a:spcBef>
                <a:spcPts val="0"/>
              </a:spcBef>
              <a:spcAft>
                <a:spcPts val="0"/>
              </a:spcAft>
              <a:buClr>
                <a:srgbClr val="FF744B"/>
              </a:buClr>
              <a:buSzPts val="4800"/>
              <a:buFont typeface="Allerta Stencil"/>
              <a:buNone/>
              <a:defRPr sz="4800">
                <a:solidFill>
                  <a:srgbClr val="FF744B"/>
                </a:solidFill>
                <a:latin typeface="Allerta Stencil"/>
                <a:ea typeface="Allerta Stencil"/>
                <a:cs typeface="Allerta Stencil"/>
                <a:sym typeface="Allerta Stencil"/>
              </a:defRPr>
            </a:lvl3pPr>
            <a:lvl4pPr lvl="3" rtl="0" algn="ctr">
              <a:spcBef>
                <a:spcPts val="0"/>
              </a:spcBef>
              <a:spcAft>
                <a:spcPts val="0"/>
              </a:spcAft>
              <a:buClr>
                <a:srgbClr val="FF744B"/>
              </a:buClr>
              <a:buSzPts val="4800"/>
              <a:buFont typeface="Allerta Stencil"/>
              <a:buNone/>
              <a:defRPr sz="4800">
                <a:solidFill>
                  <a:srgbClr val="FF744B"/>
                </a:solidFill>
                <a:latin typeface="Allerta Stencil"/>
                <a:ea typeface="Allerta Stencil"/>
                <a:cs typeface="Allerta Stencil"/>
                <a:sym typeface="Allerta Stencil"/>
              </a:defRPr>
            </a:lvl4pPr>
            <a:lvl5pPr lvl="4" rtl="0" algn="ctr">
              <a:spcBef>
                <a:spcPts val="0"/>
              </a:spcBef>
              <a:spcAft>
                <a:spcPts val="0"/>
              </a:spcAft>
              <a:buClr>
                <a:srgbClr val="FF744B"/>
              </a:buClr>
              <a:buSzPts val="4800"/>
              <a:buFont typeface="Allerta Stencil"/>
              <a:buNone/>
              <a:defRPr sz="4800">
                <a:solidFill>
                  <a:srgbClr val="FF744B"/>
                </a:solidFill>
                <a:latin typeface="Allerta Stencil"/>
                <a:ea typeface="Allerta Stencil"/>
                <a:cs typeface="Allerta Stencil"/>
                <a:sym typeface="Allerta Stencil"/>
              </a:defRPr>
            </a:lvl5pPr>
            <a:lvl6pPr lvl="5" rtl="0" algn="ctr">
              <a:spcBef>
                <a:spcPts val="0"/>
              </a:spcBef>
              <a:spcAft>
                <a:spcPts val="0"/>
              </a:spcAft>
              <a:buClr>
                <a:srgbClr val="FF744B"/>
              </a:buClr>
              <a:buSzPts val="4800"/>
              <a:buFont typeface="Allerta Stencil"/>
              <a:buNone/>
              <a:defRPr sz="4800">
                <a:solidFill>
                  <a:srgbClr val="FF744B"/>
                </a:solidFill>
                <a:latin typeface="Allerta Stencil"/>
                <a:ea typeface="Allerta Stencil"/>
                <a:cs typeface="Allerta Stencil"/>
                <a:sym typeface="Allerta Stencil"/>
              </a:defRPr>
            </a:lvl6pPr>
            <a:lvl7pPr lvl="6" rtl="0" algn="ctr">
              <a:spcBef>
                <a:spcPts val="0"/>
              </a:spcBef>
              <a:spcAft>
                <a:spcPts val="0"/>
              </a:spcAft>
              <a:buClr>
                <a:srgbClr val="FF744B"/>
              </a:buClr>
              <a:buSzPts val="4800"/>
              <a:buFont typeface="Allerta Stencil"/>
              <a:buNone/>
              <a:defRPr sz="4800">
                <a:solidFill>
                  <a:srgbClr val="FF744B"/>
                </a:solidFill>
                <a:latin typeface="Allerta Stencil"/>
                <a:ea typeface="Allerta Stencil"/>
                <a:cs typeface="Allerta Stencil"/>
                <a:sym typeface="Allerta Stencil"/>
              </a:defRPr>
            </a:lvl7pPr>
            <a:lvl8pPr lvl="7" rtl="0" algn="ctr">
              <a:spcBef>
                <a:spcPts val="0"/>
              </a:spcBef>
              <a:spcAft>
                <a:spcPts val="0"/>
              </a:spcAft>
              <a:buClr>
                <a:srgbClr val="FF744B"/>
              </a:buClr>
              <a:buSzPts val="4800"/>
              <a:buFont typeface="Allerta Stencil"/>
              <a:buNone/>
              <a:defRPr sz="4800">
                <a:solidFill>
                  <a:srgbClr val="FF744B"/>
                </a:solidFill>
                <a:latin typeface="Allerta Stencil"/>
                <a:ea typeface="Allerta Stencil"/>
                <a:cs typeface="Allerta Stencil"/>
                <a:sym typeface="Allerta Stencil"/>
              </a:defRPr>
            </a:lvl8pPr>
            <a:lvl9pPr lvl="8" rtl="0" algn="ctr">
              <a:spcBef>
                <a:spcPts val="0"/>
              </a:spcBef>
              <a:spcAft>
                <a:spcPts val="0"/>
              </a:spcAft>
              <a:buClr>
                <a:srgbClr val="FF744B"/>
              </a:buClr>
              <a:buSzPts val="4800"/>
              <a:buFont typeface="Allerta Stencil"/>
              <a:buNone/>
              <a:defRPr sz="4800">
                <a:solidFill>
                  <a:srgbClr val="FF744B"/>
                </a:solidFill>
                <a:latin typeface="Allerta Stencil"/>
                <a:ea typeface="Allerta Stencil"/>
                <a:cs typeface="Allerta Stencil"/>
                <a:sym typeface="Allerta Stencil"/>
              </a:defRPr>
            </a:lvl9pPr>
          </a:lstStyle>
          <a:p>
            <a:r>
              <a:t>xx%</a:t>
            </a:r>
          </a:p>
        </p:txBody>
      </p:sp>
      <p:sp>
        <p:nvSpPr>
          <p:cNvPr id="356" name="Google Shape;356;p13"/>
          <p:cNvSpPr txBox="1"/>
          <p:nvPr>
            <p:ph hasCustomPrompt="1" idx="16" type="title"/>
          </p:nvPr>
        </p:nvSpPr>
        <p:spPr>
          <a:xfrm>
            <a:off x="6086778" y="1010164"/>
            <a:ext cx="2090700" cy="320700"/>
          </a:xfrm>
          <a:prstGeom prst="rect">
            <a:avLst/>
          </a:prstGeom>
          <a:noFill/>
        </p:spPr>
        <p:txBody>
          <a:bodyPr anchorCtr="0" anchor="ctr" bIns="91425" lIns="91425" spcFirstLastPara="1" rIns="91425" wrap="square" tIns="91425">
            <a:normAutofit/>
          </a:bodyPr>
          <a:lstStyle>
            <a:lvl1pPr lvl="0" rtl="0" algn="ctr">
              <a:spcBef>
                <a:spcPts val="0"/>
              </a:spcBef>
              <a:spcAft>
                <a:spcPts val="0"/>
              </a:spcAft>
              <a:buClr>
                <a:srgbClr val="FF744B"/>
              </a:buClr>
              <a:buSzPts val="4800"/>
              <a:buFont typeface="Allerta Stencil"/>
              <a:buNone/>
              <a:defRPr sz="4000">
                <a:solidFill>
                  <a:srgbClr val="E0C53B"/>
                </a:solidFill>
                <a:latin typeface="Allerta Stencil"/>
                <a:ea typeface="Allerta Stencil"/>
                <a:cs typeface="Allerta Stencil"/>
                <a:sym typeface="Allerta Stencil"/>
              </a:defRPr>
            </a:lvl1pPr>
            <a:lvl2pPr lvl="1" rtl="0" algn="ctr">
              <a:spcBef>
                <a:spcPts val="0"/>
              </a:spcBef>
              <a:spcAft>
                <a:spcPts val="0"/>
              </a:spcAft>
              <a:buClr>
                <a:srgbClr val="FF744B"/>
              </a:buClr>
              <a:buSzPts val="4800"/>
              <a:buFont typeface="Allerta Stencil"/>
              <a:buNone/>
              <a:defRPr sz="4800">
                <a:solidFill>
                  <a:srgbClr val="FF744B"/>
                </a:solidFill>
                <a:latin typeface="Allerta Stencil"/>
                <a:ea typeface="Allerta Stencil"/>
                <a:cs typeface="Allerta Stencil"/>
                <a:sym typeface="Allerta Stencil"/>
              </a:defRPr>
            </a:lvl2pPr>
            <a:lvl3pPr lvl="2" rtl="0" algn="ctr">
              <a:spcBef>
                <a:spcPts val="0"/>
              </a:spcBef>
              <a:spcAft>
                <a:spcPts val="0"/>
              </a:spcAft>
              <a:buClr>
                <a:srgbClr val="FF744B"/>
              </a:buClr>
              <a:buSzPts val="4800"/>
              <a:buFont typeface="Allerta Stencil"/>
              <a:buNone/>
              <a:defRPr sz="4800">
                <a:solidFill>
                  <a:srgbClr val="FF744B"/>
                </a:solidFill>
                <a:latin typeface="Allerta Stencil"/>
                <a:ea typeface="Allerta Stencil"/>
                <a:cs typeface="Allerta Stencil"/>
                <a:sym typeface="Allerta Stencil"/>
              </a:defRPr>
            </a:lvl3pPr>
            <a:lvl4pPr lvl="3" rtl="0" algn="ctr">
              <a:spcBef>
                <a:spcPts val="0"/>
              </a:spcBef>
              <a:spcAft>
                <a:spcPts val="0"/>
              </a:spcAft>
              <a:buClr>
                <a:srgbClr val="FF744B"/>
              </a:buClr>
              <a:buSzPts val="4800"/>
              <a:buFont typeface="Allerta Stencil"/>
              <a:buNone/>
              <a:defRPr sz="4800">
                <a:solidFill>
                  <a:srgbClr val="FF744B"/>
                </a:solidFill>
                <a:latin typeface="Allerta Stencil"/>
                <a:ea typeface="Allerta Stencil"/>
                <a:cs typeface="Allerta Stencil"/>
                <a:sym typeface="Allerta Stencil"/>
              </a:defRPr>
            </a:lvl4pPr>
            <a:lvl5pPr lvl="4" rtl="0" algn="ctr">
              <a:spcBef>
                <a:spcPts val="0"/>
              </a:spcBef>
              <a:spcAft>
                <a:spcPts val="0"/>
              </a:spcAft>
              <a:buClr>
                <a:srgbClr val="FF744B"/>
              </a:buClr>
              <a:buSzPts val="4800"/>
              <a:buFont typeface="Allerta Stencil"/>
              <a:buNone/>
              <a:defRPr sz="4800">
                <a:solidFill>
                  <a:srgbClr val="FF744B"/>
                </a:solidFill>
                <a:latin typeface="Allerta Stencil"/>
                <a:ea typeface="Allerta Stencil"/>
                <a:cs typeface="Allerta Stencil"/>
                <a:sym typeface="Allerta Stencil"/>
              </a:defRPr>
            </a:lvl5pPr>
            <a:lvl6pPr lvl="5" rtl="0" algn="ctr">
              <a:spcBef>
                <a:spcPts val="0"/>
              </a:spcBef>
              <a:spcAft>
                <a:spcPts val="0"/>
              </a:spcAft>
              <a:buClr>
                <a:srgbClr val="FF744B"/>
              </a:buClr>
              <a:buSzPts val="4800"/>
              <a:buFont typeface="Allerta Stencil"/>
              <a:buNone/>
              <a:defRPr sz="4800">
                <a:solidFill>
                  <a:srgbClr val="FF744B"/>
                </a:solidFill>
                <a:latin typeface="Allerta Stencil"/>
                <a:ea typeface="Allerta Stencil"/>
                <a:cs typeface="Allerta Stencil"/>
                <a:sym typeface="Allerta Stencil"/>
              </a:defRPr>
            </a:lvl6pPr>
            <a:lvl7pPr lvl="6" rtl="0" algn="ctr">
              <a:spcBef>
                <a:spcPts val="0"/>
              </a:spcBef>
              <a:spcAft>
                <a:spcPts val="0"/>
              </a:spcAft>
              <a:buClr>
                <a:srgbClr val="FF744B"/>
              </a:buClr>
              <a:buSzPts val="4800"/>
              <a:buFont typeface="Allerta Stencil"/>
              <a:buNone/>
              <a:defRPr sz="4800">
                <a:solidFill>
                  <a:srgbClr val="FF744B"/>
                </a:solidFill>
                <a:latin typeface="Allerta Stencil"/>
                <a:ea typeface="Allerta Stencil"/>
                <a:cs typeface="Allerta Stencil"/>
                <a:sym typeface="Allerta Stencil"/>
              </a:defRPr>
            </a:lvl7pPr>
            <a:lvl8pPr lvl="7" rtl="0" algn="ctr">
              <a:spcBef>
                <a:spcPts val="0"/>
              </a:spcBef>
              <a:spcAft>
                <a:spcPts val="0"/>
              </a:spcAft>
              <a:buClr>
                <a:srgbClr val="FF744B"/>
              </a:buClr>
              <a:buSzPts val="4800"/>
              <a:buFont typeface="Allerta Stencil"/>
              <a:buNone/>
              <a:defRPr sz="4800">
                <a:solidFill>
                  <a:srgbClr val="FF744B"/>
                </a:solidFill>
                <a:latin typeface="Allerta Stencil"/>
                <a:ea typeface="Allerta Stencil"/>
                <a:cs typeface="Allerta Stencil"/>
                <a:sym typeface="Allerta Stencil"/>
              </a:defRPr>
            </a:lvl8pPr>
            <a:lvl9pPr lvl="8" rtl="0" algn="ctr">
              <a:spcBef>
                <a:spcPts val="0"/>
              </a:spcBef>
              <a:spcAft>
                <a:spcPts val="0"/>
              </a:spcAft>
              <a:buClr>
                <a:srgbClr val="FF744B"/>
              </a:buClr>
              <a:buSzPts val="4800"/>
              <a:buFont typeface="Allerta Stencil"/>
              <a:buNone/>
              <a:defRPr sz="4800">
                <a:solidFill>
                  <a:srgbClr val="FF744B"/>
                </a:solidFill>
                <a:latin typeface="Allerta Stencil"/>
                <a:ea typeface="Allerta Stencil"/>
                <a:cs typeface="Allerta Stencil"/>
                <a:sym typeface="Allerta Stencil"/>
              </a:defRPr>
            </a:lvl9pPr>
          </a:lstStyle>
          <a:p>
            <a:r>
              <a:t>xx%</a:t>
            </a:r>
          </a:p>
        </p:txBody>
      </p:sp>
      <p:sp>
        <p:nvSpPr>
          <p:cNvPr id="357" name="Google Shape;357;p13"/>
          <p:cNvSpPr txBox="1"/>
          <p:nvPr>
            <p:ph idx="17" type="ctrTitle"/>
          </p:nvPr>
        </p:nvSpPr>
        <p:spPr>
          <a:xfrm>
            <a:off x="5838228" y="3458899"/>
            <a:ext cx="2587800" cy="320700"/>
          </a:xfrm>
          <a:prstGeom prst="rect">
            <a:avLst/>
          </a:prstGeom>
        </p:spPr>
        <p:txBody>
          <a:bodyPr anchorCtr="0" anchor="b" bIns="91425" lIns="91425" spcFirstLastPara="1" rIns="91425" wrap="square" tIns="91425">
            <a:normAutofit/>
          </a:bodyPr>
          <a:lstStyle>
            <a:lvl1pPr lvl="0" rtl="0" algn="ctr">
              <a:spcBef>
                <a:spcPts val="0"/>
              </a:spcBef>
              <a:spcAft>
                <a:spcPts val="0"/>
              </a:spcAft>
              <a:buClr>
                <a:srgbClr val="FF744B"/>
              </a:buClr>
              <a:buSzPts val="1200"/>
              <a:buFont typeface="Allerta Stencil"/>
              <a:buNone/>
              <a:defRPr sz="1800">
                <a:solidFill>
                  <a:srgbClr val="FF744B"/>
                </a:solidFill>
                <a:latin typeface="Allerta Stencil"/>
                <a:ea typeface="Allerta Stencil"/>
                <a:cs typeface="Allerta Stencil"/>
                <a:sym typeface="Allerta Stencil"/>
              </a:defRPr>
            </a:lvl1pPr>
            <a:lvl2pPr lvl="1" rtl="0">
              <a:spcBef>
                <a:spcPts val="0"/>
              </a:spcBef>
              <a:spcAft>
                <a:spcPts val="0"/>
              </a:spcAft>
              <a:buClr>
                <a:srgbClr val="FF744B"/>
              </a:buClr>
              <a:buSzPts val="1200"/>
              <a:buFont typeface="Allerta Stencil"/>
              <a:buNone/>
              <a:defRPr sz="1200">
                <a:solidFill>
                  <a:srgbClr val="FF744B"/>
                </a:solidFill>
                <a:latin typeface="Allerta Stencil"/>
                <a:ea typeface="Allerta Stencil"/>
                <a:cs typeface="Allerta Stencil"/>
                <a:sym typeface="Allerta Stencil"/>
              </a:defRPr>
            </a:lvl2pPr>
            <a:lvl3pPr lvl="2" rtl="0">
              <a:spcBef>
                <a:spcPts val="0"/>
              </a:spcBef>
              <a:spcAft>
                <a:spcPts val="0"/>
              </a:spcAft>
              <a:buClr>
                <a:srgbClr val="FF744B"/>
              </a:buClr>
              <a:buSzPts val="1200"/>
              <a:buFont typeface="Allerta Stencil"/>
              <a:buNone/>
              <a:defRPr sz="1200">
                <a:solidFill>
                  <a:srgbClr val="FF744B"/>
                </a:solidFill>
                <a:latin typeface="Allerta Stencil"/>
                <a:ea typeface="Allerta Stencil"/>
                <a:cs typeface="Allerta Stencil"/>
                <a:sym typeface="Allerta Stencil"/>
              </a:defRPr>
            </a:lvl3pPr>
            <a:lvl4pPr lvl="3" rtl="0">
              <a:spcBef>
                <a:spcPts val="0"/>
              </a:spcBef>
              <a:spcAft>
                <a:spcPts val="0"/>
              </a:spcAft>
              <a:buClr>
                <a:srgbClr val="FF744B"/>
              </a:buClr>
              <a:buSzPts val="1200"/>
              <a:buFont typeface="Allerta Stencil"/>
              <a:buNone/>
              <a:defRPr sz="1200">
                <a:solidFill>
                  <a:srgbClr val="FF744B"/>
                </a:solidFill>
                <a:latin typeface="Allerta Stencil"/>
                <a:ea typeface="Allerta Stencil"/>
                <a:cs typeface="Allerta Stencil"/>
                <a:sym typeface="Allerta Stencil"/>
              </a:defRPr>
            </a:lvl4pPr>
            <a:lvl5pPr lvl="4" rtl="0">
              <a:spcBef>
                <a:spcPts val="0"/>
              </a:spcBef>
              <a:spcAft>
                <a:spcPts val="0"/>
              </a:spcAft>
              <a:buClr>
                <a:srgbClr val="FF744B"/>
              </a:buClr>
              <a:buSzPts val="1200"/>
              <a:buFont typeface="Allerta Stencil"/>
              <a:buNone/>
              <a:defRPr sz="1200">
                <a:solidFill>
                  <a:srgbClr val="FF744B"/>
                </a:solidFill>
                <a:latin typeface="Allerta Stencil"/>
                <a:ea typeface="Allerta Stencil"/>
                <a:cs typeface="Allerta Stencil"/>
                <a:sym typeface="Allerta Stencil"/>
              </a:defRPr>
            </a:lvl5pPr>
            <a:lvl6pPr lvl="5" rtl="0">
              <a:spcBef>
                <a:spcPts val="0"/>
              </a:spcBef>
              <a:spcAft>
                <a:spcPts val="0"/>
              </a:spcAft>
              <a:buClr>
                <a:srgbClr val="FF744B"/>
              </a:buClr>
              <a:buSzPts val="1200"/>
              <a:buFont typeface="Allerta Stencil"/>
              <a:buNone/>
              <a:defRPr sz="1200">
                <a:solidFill>
                  <a:srgbClr val="FF744B"/>
                </a:solidFill>
                <a:latin typeface="Allerta Stencil"/>
                <a:ea typeface="Allerta Stencil"/>
                <a:cs typeface="Allerta Stencil"/>
                <a:sym typeface="Allerta Stencil"/>
              </a:defRPr>
            </a:lvl6pPr>
            <a:lvl7pPr lvl="6" rtl="0">
              <a:spcBef>
                <a:spcPts val="0"/>
              </a:spcBef>
              <a:spcAft>
                <a:spcPts val="0"/>
              </a:spcAft>
              <a:buClr>
                <a:srgbClr val="FF744B"/>
              </a:buClr>
              <a:buSzPts val="1200"/>
              <a:buFont typeface="Allerta Stencil"/>
              <a:buNone/>
              <a:defRPr sz="1200">
                <a:solidFill>
                  <a:srgbClr val="FF744B"/>
                </a:solidFill>
                <a:latin typeface="Allerta Stencil"/>
                <a:ea typeface="Allerta Stencil"/>
                <a:cs typeface="Allerta Stencil"/>
                <a:sym typeface="Allerta Stencil"/>
              </a:defRPr>
            </a:lvl7pPr>
            <a:lvl8pPr lvl="7" rtl="0">
              <a:spcBef>
                <a:spcPts val="0"/>
              </a:spcBef>
              <a:spcAft>
                <a:spcPts val="0"/>
              </a:spcAft>
              <a:buClr>
                <a:srgbClr val="FF744B"/>
              </a:buClr>
              <a:buSzPts val="1200"/>
              <a:buFont typeface="Allerta Stencil"/>
              <a:buNone/>
              <a:defRPr sz="1200">
                <a:solidFill>
                  <a:srgbClr val="FF744B"/>
                </a:solidFill>
                <a:latin typeface="Allerta Stencil"/>
                <a:ea typeface="Allerta Stencil"/>
                <a:cs typeface="Allerta Stencil"/>
                <a:sym typeface="Allerta Stencil"/>
              </a:defRPr>
            </a:lvl8pPr>
            <a:lvl9pPr lvl="8" rtl="0">
              <a:spcBef>
                <a:spcPts val="0"/>
              </a:spcBef>
              <a:spcAft>
                <a:spcPts val="0"/>
              </a:spcAft>
              <a:buClr>
                <a:srgbClr val="FF744B"/>
              </a:buClr>
              <a:buSzPts val="1200"/>
              <a:buFont typeface="Allerta Stencil"/>
              <a:buNone/>
              <a:defRPr sz="1200">
                <a:solidFill>
                  <a:srgbClr val="FF744B"/>
                </a:solidFill>
                <a:latin typeface="Allerta Stencil"/>
                <a:ea typeface="Allerta Stencil"/>
                <a:cs typeface="Allerta Stencil"/>
                <a:sym typeface="Allerta Stencil"/>
              </a:defRPr>
            </a:lvl9pPr>
          </a:lstStyle>
          <a:p/>
        </p:txBody>
      </p:sp>
      <p:sp>
        <p:nvSpPr>
          <p:cNvPr id="358" name="Google Shape;358;p13"/>
          <p:cNvSpPr txBox="1"/>
          <p:nvPr>
            <p:ph idx="18" type="subTitle"/>
          </p:nvPr>
        </p:nvSpPr>
        <p:spPr>
          <a:xfrm>
            <a:off x="6016578" y="3663240"/>
            <a:ext cx="2231100" cy="707400"/>
          </a:xfrm>
          <a:prstGeom prst="rect">
            <a:avLst/>
          </a:prstGeom>
        </p:spPr>
        <p:txBody>
          <a:bodyPr anchorCtr="0" anchor="t" bIns="91425" lIns="91425" spcFirstLastPara="1" rIns="91425" wrap="square" tIns="91425">
            <a:normAutofit/>
          </a:bodyPr>
          <a:lstStyle>
            <a:lvl1pPr lvl="0" rtl="0" algn="ctr">
              <a:lnSpc>
                <a:spcPct val="100000"/>
              </a:lnSpc>
              <a:spcBef>
                <a:spcPts val="0"/>
              </a:spcBef>
              <a:spcAft>
                <a:spcPts val="0"/>
              </a:spcAft>
              <a:buClr>
                <a:srgbClr val="19348E"/>
              </a:buClr>
              <a:buSzPts val="1800"/>
              <a:buFont typeface="Open Sans"/>
              <a:buNone/>
              <a:defRPr sz="1400">
                <a:solidFill>
                  <a:srgbClr val="19348E"/>
                </a:solidFill>
                <a:latin typeface="Open Sans"/>
                <a:ea typeface="Open Sans"/>
                <a:cs typeface="Open Sans"/>
                <a:sym typeface="Open Sans"/>
              </a:defRPr>
            </a:lvl1pPr>
            <a:lvl2pPr lvl="1" rtl="0">
              <a:lnSpc>
                <a:spcPct val="100000"/>
              </a:lnSpc>
              <a:spcBef>
                <a:spcPts val="0"/>
              </a:spcBef>
              <a:spcAft>
                <a:spcPts val="0"/>
              </a:spcAft>
              <a:buClr>
                <a:srgbClr val="19348E"/>
              </a:buClr>
              <a:buSzPts val="1400"/>
              <a:buFont typeface="Open Sans"/>
              <a:buNone/>
              <a:defRPr>
                <a:solidFill>
                  <a:srgbClr val="19348E"/>
                </a:solidFill>
                <a:latin typeface="Open Sans"/>
                <a:ea typeface="Open Sans"/>
                <a:cs typeface="Open Sans"/>
                <a:sym typeface="Open Sans"/>
              </a:defRPr>
            </a:lvl2pPr>
            <a:lvl3pPr lvl="2" rtl="0">
              <a:lnSpc>
                <a:spcPct val="100000"/>
              </a:lnSpc>
              <a:spcBef>
                <a:spcPts val="0"/>
              </a:spcBef>
              <a:spcAft>
                <a:spcPts val="0"/>
              </a:spcAft>
              <a:buClr>
                <a:srgbClr val="19348E"/>
              </a:buClr>
              <a:buSzPts val="1400"/>
              <a:buFont typeface="Open Sans"/>
              <a:buNone/>
              <a:defRPr>
                <a:solidFill>
                  <a:srgbClr val="19348E"/>
                </a:solidFill>
                <a:latin typeface="Open Sans"/>
                <a:ea typeface="Open Sans"/>
                <a:cs typeface="Open Sans"/>
                <a:sym typeface="Open Sans"/>
              </a:defRPr>
            </a:lvl3pPr>
            <a:lvl4pPr lvl="3" rtl="0">
              <a:lnSpc>
                <a:spcPct val="100000"/>
              </a:lnSpc>
              <a:spcBef>
                <a:spcPts val="0"/>
              </a:spcBef>
              <a:spcAft>
                <a:spcPts val="0"/>
              </a:spcAft>
              <a:buClr>
                <a:srgbClr val="19348E"/>
              </a:buClr>
              <a:buSzPts val="1400"/>
              <a:buFont typeface="Open Sans"/>
              <a:buNone/>
              <a:defRPr>
                <a:solidFill>
                  <a:srgbClr val="19348E"/>
                </a:solidFill>
                <a:latin typeface="Open Sans"/>
                <a:ea typeface="Open Sans"/>
                <a:cs typeface="Open Sans"/>
                <a:sym typeface="Open Sans"/>
              </a:defRPr>
            </a:lvl4pPr>
            <a:lvl5pPr lvl="4" rtl="0">
              <a:lnSpc>
                <a:spcPct val="100000"/>
              </a:lnSpc>
              <a:spcBef>
                <a:spcPts val="0"/>
              </a:spcBef>
              <a:spcAft>
                <a:spcPts val="0"/>
              </a:spcAft>
              <a:buClr>
                <a:srgbClr val="19348E"/>
              </a:buClr>
              <a:buSzPts val="1400"/>
              <a:buFont typeface="Open Sans"/>
              <a:buNone/>
              <a:defRPr>
                <a:solidFill>
                  <a:srgbClr val="19348E"/>
                </a:solidFill>
                <a:latin typeface="Open Sans"/>
                <a:ea typeface="Open Sans"/>
                <a:cs typeface="Open Sans"/>
                <a:sym typeface="Open Sans"/>
              </a:defRPr>
            </a:lvl5pPr>
            <a:lvl6pPr lvl="5" rtl="0">
              <a:lnSpc>
                <a:spcPct val="100000"/>
              </a:lnSpc>
              <a:spcBef>
                <a:spcPts val="0"/>
              </a:spcBef>
              <a:spcAft>
                <a:spcPts val="0"/>
              </a:spcAft>
              <a:buClr>
                <a:srgbClr val="19348E"/>
              </a:buClr>
              <a:buSzPts val="1400"/>
              <a:buFont typeface="Open Sans"/>
              <a:buNone/>
              <a:defRPr>
                <a:solidFill>
                  <a:srgbClr val="19348E"/>
                </a:solidFill>
                <a:latin typeface="Open Sans"/>
                <a:ea typeface="Open Sans"/>
                <a:cs typeface="Open Sans"/>
                <a:sym typeface="Open Sans"/>
              </a:defRPr>
            </a:lvl6pPr>
            <a:lvl7pPr lvl="6" rtl="0">
              <a:lnSpc>
                <a:spcPct val="100000"/>
              </a:lnSpc>
              <a:spcBef>
                <a:spcPts val="0"/>
              </a:spcBef>
              <a:spcAft>
                <a:spcPts val="0"/>
              </a:spcAft>
              <a:buClr>
                <a:srgbClr val="19348E"/>
              </a:buClr>
              <a:buSzPts val="1400"/>
              <a:buFont typeface="Open Sans"/>
              <a:buNone/>
              <a:defRPr>
                <a:solidFill>
                  <a:srgbClr val="19348E"/>
                </a:solidFill>
                <a:latin typeface="Open Sans"/>
                <a:ea typeface="Open Sans"/>
                <a:cs typeface="Open Sans"/>
                <a:sym typeface="Open Sans"/>
              </a:defRPr>
            </a:lvl7pPr>
            <a:lvl8pPr lvl="7" rtl="0">
              <a:lnSpc>
                <a:spcPct val="100000"/>
              </a:lnSpc>
              <a:spcBef>
                <a:spcPts val="0"/>
              </a:spcBef>
              <a:spcAft>
                <a:spcPts val="0"/>
              </a:spcAft>
              <a:buClr>
                <a:srgbClr val="19348E"/>
              </a:buClr>
              <a:buSzPts val="1400"/>
              <a:buFont typeface="Open Sans"/>
              <a:buNone/>
              <a:defRPr>
                <a:solidFill>
                  <a:srgbClr val="19348E"/>
                </a:solidFill>
                <a:latin typeface="Open Sans"/>
                <a:ea typeface="Open Sans"/>
                <a:cs typeface="Open Sans"/>
                <a:sym typeface="Open Sans"/>
              </a:defRPr>
            </a:lvl8pPr>
            <a:lvl9pPr lvl="8" rtl="0">
              <a:lnSpc>
                <a:spcPct val="100000"/>
              </a:lnSpc>
              <a:spcBef>
                <a:spcPts val="0"/>
              </a:spcBef>
              <a:spcAft>
                <a:spcPts val="0"/>
              </a:spcAft>
              <a:buClr>
                <a:srgbClr val="19348E"/>
              </a:buClr>
              <a:buSzPts val="1400"/>
              <a:buFont typeface="Open Sans"/>
              <a:buNone/>
              <a:defRPr>
                <a:solidFill>
                  <a:srgbClr val="19348E"/>
                </a:solidFill>
                <a:latin typeface="Open Sans"/>
                <a:ea typeface="Open Sans"/>
                <a:cs typeface="Open Sans"/>
                <a:sym typeface="Open Sans"/>
              </a:defRPr>
            </a:lvl9pPr>
          </a:lstStyle>
          <a:p/>
        </p:txBody>
      </p:sp>
      <p:sp>
        <p:nvSpPr>
          <p:cNvPr id="359" name="Google Shape;359;p13"/>
          <p:cNvSpPr txBox="1"/>
          <p:nvPr>
            <p:ph idx="19" type="ctrTitle"/>
          </p:nvPr>
        </p:nvSpPr>
        <p:spPr>
          <a:xfrm>
            <a:off x="5838003" y="1531194"/>
            <a:ext cx="2587800" cy="320700"/>
          </a:xfrm>
          <a:prstGeom prst="rect">
            <a:avLst/>
          </a:prstGeom>
        </p:spPr>
        <p:txBody>
          <a:bodyPr anchorCtr="0" anchor="b" bIns="91425" lIns="91425" spcFirstLastPara="1" rIns="91425" wrap="square" tIns="91425">
            <a:normAutofit/>
          </a:bodyPr>
          <a:lstStyle>
            <a:lvl1pPr lvl="0" rtl="0" algn="ctr">
              <a:spcBef>
                <a:spcPts val="0"/>
              </a:spcBef>
              <a:spcAft>
                <a:spcPts val="0"/>
              </a:spcAft>
              <a:buClr>
                <a:srgbClr val="E0C53B"/>
              </a:buClr>
              <a:buSzPts val="1200"/>
              <a:buFont typeface="Allerta Stencil"/>
              <a:buNone/>
              <a:defRPr sz="1800">
                <a:solidFill>
                  <a:srgbClr val="E0C53B"/>
                </a:solidFill>
                <a:latin typeface="Allerta Stencil"/>
                <a:ea typeface="Allerta Stencil"/>
                <a:cs typeface="Allerta Stencil"/>
                <a:sym typeface="Allerta Stencil"/>
              </a:defRPr>
            </a:lvl1pPr>
            <a:lvl2pPr lvl="1" rtl="0">
              <a:spcBef>
                <a:spcPts val="0"/>
              </a:spcBef>
              <a:spcAft>
                <a:spcPts val="0"/>
              </a:spcAft>
              <a:buClr>
                <a:srgbClr val="FF744B"/>
              </a:buClr>
              <a:buSzPts val="1200"/>
              <a:buFont typeface="Allerta Stencil"/>
              <a:buNone/>
              <a:defRPr sz="1200">
                <a:solidFill>
                  <a:srgbClr val="FF744B"/>
                </a:solidFill>
                <a:latin typeface="Allerta Stencil"/>
                <a:ea typeface="Allerta Stencil"/>
                <a:cs typeface="Allerta Stencil"/>
                <a:sym typeface="Allerta Stencil"/>
              </a:defRPr>
            </a:lvl2pPr>
            <a:lvl3pPr lvl="2" rtl="0">
              <a:spcBef>
                <a:spcPts val="0"/>
              </a:spcBef>
              <a:spcAft>
                <a:spcPts val="0"/>
              </a:spcAft>
              <a:buClr>
                <a:srgbClr val="FF744B"/>
              </a:buClr>
              <a:buSzPts val="1200"/>
              <a:buFont typeface="Allerta Stencil"/>
              <a:buNone/>
              <a:defRPr sz="1200">
                <a:solidFill>
                  <a:srgbClr val="FF744B"/>
                </a:solidFill>
                <a:latin typeface="Allerta Stencil"/>
                <a:ea typeface="Allerta Stencil"/>
                <a:cs typeface="Allerta Stencil"/>
                <a:sym typeface="Allerta Stencil"/>
              </a:defRPr>
            </a:lvl3pPr>
            <a:lvl4pPr lvl="3" rtl="0">
              <a:spcBef>
                <a:spcPts val="0"/>
              </a:spcBef>
              <a:spcAft>
                <a:spcPts val="0"/>
              </a:spcAft>
              <a:buClr>
                <a:srgbClr val="FF744B"/>
              </a:buClr>
              <a:buSzPts val="1200"/>
              <a:buFont typeface="Allerta Stencil"/>
              <a:buNone/>
              <a:defRPr sz="1200">
                <a:solidFill>
                  <a:srgbClr val="FF744B"/>
                </a:solidFill>
                <a:latin typeface="Allerta Stencil"/>
                <a:ea typeface="Allerta Stencil"/>
                <a:cs typeface="Allerta Stencil"/>
                <a:sym typeface="Allerta Stencil"/>
              </a:defRPr>
            </a:lvl4pPr>
            <a:lvl5pPr lvl="4" rtl="0">
              <a:spcBef>
                <a:spcPts val="0"/>
              </a:spcBef>
              <a:spcAft>
                <a:spcPts val="0"/>
              </a:spcAft>
              <a:buClr>
                <a:srgbClr val="FF744B"/>
              </a:buClr>
              <a:buSzPts val="1200"/>
              <a:buFont typeface="Allerta Stencil"/>
              <a:buNone/>
              <a:defRPr sz="1200">
                <a:solidFill>
                  <a:srgbClr val="FF744B"/>
                </a:solidFill>
                <a:latin typeface="Allerta Stencil"/>
                <a:ea typeface="Allerta Stencil"/>
                <a:cs typeface="Allerta Stencil"/>
                <a:sym typeface="Allerta Stencil"/>
              </a:defRPr>
            </a:lvl5pPr>
            <a:lvl6pPr lvl="5" rtl="0">
              <a:spcBef>
                <a:spcPts val="0"/>
              </a:spcBef>
              <a:spcAft>
                <a:spcPts val="0"/>
              </a:spcAft>
              <a:buClr>
                <a:srgbClr val="FF744B"/>
              </a:buClr>
              <a:buSzPts val="1200"/>
              <a:buFont typeface="Allerta Stencil"/>
              <a:buNone/>
              <a:defRPr sz="1200">
                <a:solidFill>
                  <a:srgbClr val="FF744B"/>
                </a:solidFill>
                <a:latin typeface="Allerta Stencil"/>
                <a:ea typeface="Allerta Stencil"/>
                <a:cs typeface="Allerta Stencil"/>
                <a:sym typeface="Allerta Stencil"/>
              </a:defRPr>
            </a:lvl6pPr>
            <a:lvl7pPr lvl="6" rtl="0">
              <a:spcBef>
                <a:spcPts val="0"/>
              </a:spcBef>
              <a:spcAft>
                <a:spcPts val="0"/>
              </a:spcAft>
              <a:buClr>
                <a:srgbClr val="FF744B"/>
              </a:buClr>
              <a:buSzPts val="1200"/>
              <a:buFont typeface="Allerta Stencil"/>
              <a:buNone/>
              <a:defRPr sz="1200">
                <a:solidFill>
                  <a:srgbClr val="FF744B"/>
                </a:solidFill>
                <a:latin typeface="Allerta Stencil"/>
                <a:ea typeface="Allerta Stencil"/>
                <a:cs typeface="Allerta Stencil"/>
                <a:sym typeface="Allerta Stencil"/>
              </a:defRPr>
            </a:lvl7pPr>
            <a:lvl8pPr lvl="7" rtl="0">
              <a:spcBef>
                <a:spcPts val="0"/>
              </a:spcBef>
              <a:spcAft>
                <a:spcPts val="0"/>
              </a:spcAft>
              <a:buClr>
                <a:srgbClr val="FF744B"/>
              </a:buClr>
              <a:buSzPts val="1200"/>
              <a:buFont typeface="Allerta Stencil"/>
              <a:buNone/>
              <a:defRPr sz="1200">
                <a:solidFill>
                  <a:srgbClr val="FF744B"/>
                </a:solidFill>
                <a:latin typeface="Allerta Stencil"/>
                <a:ea typeface="Allerta Stencil"/>
                <a:cs typeface="Allerta Stencil"/>
                <a:sym typeface="Allerta Stencil"/>
              </a:defRPr>
            </a:lvl8pPr>
            <a:lvl9pPr lvl="8" rtl="0">
              <a:spcBef>
                <a:spcPts val="0"/>
              </a:spcBef>
              <a:spcAft>
                <a:spcPts val="0"/>
              </a:spcAft>
              <a:buClr>
                <a:srgbClr val="FF744B"/>
              </a:buClr>
              <a:buSzPts val="1200"/>
              <a:buFont typeface="Allerta Stencil"/>
              <a:buNone/>
              <a:defRPr sz="1200">
                <a:solidFill>
                  <a:srgbClr val="FF744B"/>
                </a:solidFill>
                <a:latin typeface="Allerta Stencil"/>
                <a:ea typeface="Allerta Stencil"/>
                <a:cs typeface="Allerta Stencil"/>
                <a:sym typeface="Allerta Stencil"/>
              </a:defRPr>
            </a:lvl9pPr>
          </a:lstStyle>
          <a:p/>
        </p:txBody>
      </p:sp>
      <p:sp>
        <p:nvSpPr>
          <p:cNvPr id="360" name="Google Shape;360;p13"/>
          <p:cNvSpPr txBox="1"/>
          <p:nvPr>
            <p:ph idx="20" type="subTitle"/>
          </p:nvPr>
        </p:nvSpPr>
        <p:spPr>
          <a:xfrm>
            <a:off x="6017403" y="1735539"/>
            <a:ext cx="2231100" cy="707400"/>
          </a:xfrm>
          <a:prstGeom prst="rect">
            <a:avLst/>
          </a:prstGeom>
        </p:spPr>
        <p:txBody>
          <a:bodyPr anchorCtr="0" anchor="t" bIns="91425" lIns="91425" spcFirstLastPara="1" rIns="91425" wrap="square" tIns="91425">
            <a:normAutofit/>
          </a:bodyPr>
          <a:lstStyle>
            <a:lvl1pPr lvl="0" rtl="0" algn="ctr">
              <a:lnSpc>
                <a:spcPct val="100000"/>
              </a:lnSpc>
              <a:spcBef>
                <a:spcPts val="0"/>
              </a:spcBef>
              <a:spcAft>
                <a:spcPts val="0"/>
              </a:spcAft>
              <a:buClr>
                <a:srgbClr val="19348E"/>
              </a:buClr>
              <a:buSzPts val="1800"/>
              <a:buFont typeface="Open Sans"/>
              <a:buNone/>
              <a:defRPr sz="1400">
                <a:solidFill>
                  <a:srgbClr val="19348E"/>
                </a:solidFill>
                <a:latin typeface="Open Sans"/>
                <a:ea typeface="Open Sans"/>
                <a:cs typeface="Open Sans"/>
                <a:sym typeface="Open Sans"/>
              </a:defRPr>
            </a:lvl1pPr>
            <a:lvl2pPr lvl="1" rtl="0">
              <a:lnSpc>
                <a:spcPct val="100000"/>
              </a:lnSpc>
              <a:spcBef>
                <a:spcPts val="0"/>
              </a:spcBef>
              <a:spcAft>
                <a:spcPts val="0"/>
              </a:spcAft>
              <a:buClr>
                <a:srgbClr val="19348E"/>
              </a:buClr>
              <a:buSzPts val="1400"/>
              <a:buFont typeface="Open Sans"/>
              <a:buNone/>
              <a:defRPr>
                <a:solidFill>
                  <a:srgbClr val="19348E"/>
                </a:solidFill>
                <a:latin typeface="Open Sans"/>
                <a:ea typeface="Open Sans"/>
                <a:cs typeface="Open Sans"/>
                <a:sym typeface="Open Sans"/>
              </a:defRPr>
            </a:lvl2pPr>
            <a:lvl3pPr lvl="2" rtl="0">
              <a:lnSpc>
                <a:spcPct val="100000"/>
              </a:lnSpc>
              <a:spcBef>
                <a:spcPts val="0"/>
              </a:spcBef>
              <a:spcAft>
                <a:spcPts val="0"/>
              </a:spcAft>
              <a:buClr>
                <a:srgbClr val="19348E"/>
              </a:buClr>
              <a:buSzPts val="1400"/>
              <a:buFont typeface="Open Sans"/>
              <a:buNone/>
              <a:defRPr>
                <a:solidFill>
                  <a:srgbClr val="19348E"/>
                </a:solidFill>
                <a:latin typeface="Open Sans"/>
                <a:ea typeface="Open Sans"/>
                <a:cs typeface="Open Sans"/>
                <a:sym typeface="Open Sans"/>
              </a:defRPr>
            </a:lvl3pPr>
            <a:lvl4pPr lvl="3" rtl="0">
              <a:lnSpc>
                <a:spcPct val="100000"/>
              </a:lnSpc>
              <a:spcBef>
                <a:spcPts val="0"/>
              </a:spcBef>
              <a:spcAft>
                <a:spcPts val="0"/>
              </a:spcAft>
              <a:buClr>
                <a:srgbClr val="19348E"/>
              </a:buClr>
              <a:buSzPts val="1400"/>
              <a:buFont typeface="Open Sans"/>
              <a:buNone/>
              <a:defRPr>
                <a:solidFill>
                  <a:srgbClr val="19348E"/>
                </a:solidFill>
                <a:latin typeface="Open Sans"/>
                <a:ea typeface="Open Sans"/>
                <a:cs typeface="Open Sans"/>
                <a:sym typeface="Open Sans"/>
              </a:defRPr>
            </a:lvl4pPr>
            <a:lvl5pPr lvl="4" rtl="0">
              <a:lnSpc>
                <a:spcPct val="100000"/>
              </a:lnSpc>
              <a:spcBef>
                <a:spcPts val="0"/>
              </a:spcBef>
              <a:spcAft>
                <a:spcPts val="0"/>
              </a:spcAft>
              <a:buClr>
                <a:srgbClr val="19348E"/>
              </a:buClr>
              <a:buSzPts val="1400"/>
              <a:buFont typeface="Open Sans"/>
              <a:buNone/>
              <a:defRPr>
                <a:solidFill>
                  <a:srgbClr val="19348E"/>
                </a:solidFill>
                <a:latin typeface="Open Sans"/>
                <a:ea typeface="Open Sans"/>
                <a:cs typeface="Open Sans"/>
                <a:sym typeface="Open Sans"/>
              </a:defRPr>
            </a:lvl5pPr>
            <a:lvl6pPr lvl="5" rtl="0">
              <a:lnSpc>
                <a:spcPct val="100000"/>
              </a:lnSpc>
              <a:spcBef>
                <a:spcPts val="0"/>
              </a:spcBef>
              <a:spcAft>
                <a:spcPts val="0"/>
              </a:spcAft>
              <a:buClr>
                <a:srgbClr val="19348E"/>
              </a:buClr>
              <a:buSzPts val="1400"/>
              <a:buFont typeface="Open Sans"/>
              <a:buNone/>
              <a:defRPr>
                <a:solidFill>
                  <a:srgbClr val="19348E"/>
                </a:solidFill>
                <a:latin typeface="Open Sans"/>
                <a:ea typeface="Open Sans"/>
                <a:cs typeface="Open Sans"/>
                <a:sym typeface="Open Sans"/>
              </a:defRPr>
            </a:lvl6pPr>
            <a:lvl7pPr lvl="6" rtl="0">
              <a:lnSpc>
                <a:spcPct val="100000"/>
              </a:lnSpc>
              <a:spcBef>
                <a:spcPts val="0"/>
              </a:spcBef>
              <a:spcAft>
                <a:spcPts val="0"/>
              </a:spcAft>
              <a:buClr>
                <a:srgbClr val="19348E"/>
              </a:buClr>
              <a:buSzPts val="1400"/>
              <a:buFont typeface="Open Sans"/>
              <a:buNone/>
              <a:defRPr>
                <a:solidFill>
                  <a:srgbClr val="19348E"/>
                </a:solidFill>
                <a:latin typeface="Open Sans"/>
                <a:ea typeface="Open Sans"/>
                <a:cs typeface="Open Sans"/>
                <a:sym typeface="Open Sans"/>
              </a:defRPr>
            </a:lvl7pPr>
            <a:lvl8pPr lvl="7" rtl="0">
              <a:lnSpc>
                <a:spcPct val="100000"/>
              </a:lnSpc>
              <a:spcBef>
                <a:spcPts val="0"/>
              </a:spcBef>
              <a:spcAft>
                <a:spcPts val="0"/>
              </a:spcAft>
              <a:buClr>
                <a:srgbClr val="19348E"/>
              </a:buClr>
              <a:buSzPts val="1400"/>
              <a:buFont typeface="Open Sans"/>
              <a:buNone/>
              <a:defRPr>
                <a:solidFill>
                  <a:srgbClr val="19348E"/>
                </a:solidFill>
                <a:latin typeface="Open Sans"/>
                <a:ea typeface="Open Sans"/>
                <a:cs typeface="Open Sans"/>
                <a:sym typeface="Open Sans"/>
              </a:defRPr>
            </a:lvl8pPr>
            <a:lvl9pPr lvl="8" rtl="0">
              <a:lnSpc>
                <a:spcPct val="100000"/>
              </a:lnSpc>
              <a:spcBef>
                <a:spcPts val="0"/>
              </a:spcBef>
              <a:spcAft>
                <a:spcPts val="0"/>
              </a:spcAft>
              <a:buClr>
                <a:srgbClr val="19348E"/>
              </a:buClr>
              <a:buSzPts val="1400"/>
              <a:buFont typeface="Open Sans"/>
              <a:buNone/>
              <a:defRPr>
                <a:solidFill>
                  <a:srgbClr val="19348E"/>
                </a:solidFill>
                <a:latin typeface="Open Sans"/>
                <a:ea typeface="Open Sans"/>
                <a:cs typeface="Open Sans"/>
                <a:sym typeface="Open Sans"/>
              </a:defRPr>
            </a:lvl9pPr>
          </a:lstStyle>
          <a:p/>
        </p:txBody>
      </p:sp>
      <p:grpSp>
        <p:nvGrpSpPr>
          <p:cNvPr id="361" name="Google Shape;361;p13"/>
          <p:cNvGrpSpPr/>
          <p:nvPr/>
        </p:nvGrpSpPr>
        <p:grpSpPr>
          <a:xfrm>
            <a:off x="-72757" y="4030224"/>
            <a:ext cx="1762938" cy="1705629"/>
            <a:chOff x="-72757" y="4030224"/>
            <a:chExt cx="1762938" cy="1705629"/>
          </a:xfrm>
        </p:grpSpPr>
        <p:grpSp>
          <p:nvGrpSpPr>
            <p:cNvPr id="362" name="Google Shape;362;p13"/>
            <p:cNvGrpSpPr/>
            <p:nvPr/>
          </p:nvGrpSpPr>
          <p:grpSpPr>
            <a:xfrm>
              <a:off x="-72757" y="4030224"/>
              <a:ext cx="1272868" cy="1705629"/>
              <a:chOff x="4413550" y="4306805"/>
              <a:chExt cx="977400" cy="1309705"/>
            </a:xfrm>
          </p:grpSpPr>
          <p:sp>
            <p:nvSpPr>
              <p:cNvPr id="363" name="Google Shape;363;p13"/>
              <p:cNvSpPr/>
              <p:nvPr/>
            </p:nvSpPr>
            <p:spPr>
              <a:xfrm>
                <a:off x="4413550" y="4639911"/>
                <a:ext cx="977400" cy="976600"/>
              </a:xfrm>
              <a:custGeom>
                <a:rect b="b" l="l" r="r" t="t"/>
                <a:pathLst>
                  <a:path extrusionOk="0" h="39064" w="39096">
                    <a:moveTo>
                      <a:pt x="19532" y="1"/>
                    </a:moveTo>
                    <a:cubicBezTo>
                      <a:pt x="8745" y="1"/>
                      <a:pt x="1" y="8745"/>
                      <a:pt x="1" y="19532"/>
                    </a:cubicBezTo>
                    <a:cubicBezTo>
                      <a:pt x="1" y="30319"/>
                      <a:pt x="8745" y="39064"/>
                      <a:pt x="19532" y="39064"/>
                    </a:cubicBezTo>
                    <a:cubicBezTo>
                      <a:pt x="30351" y="39064"/>
                      <a:pt x="39096" y="30319"/>
                      <a:pt x="39096" y="19532"/>
                    </a:cubicBezTo>
                    <a:cubicBezTo>
                      <a:pt x="39096" y="8745"/>
                      <a:pt x="30351" y="1"/>
                      <a:pt x="19532" y="1"/>
                    </a:cubicBezTo>
                    <a:close/>
                  </a:path>
                </a:pathLst>
              </a:custGeom>
              <a:solidFill>
                <a:srgbClr val="E0C53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4" name="Google Shape;364;p13"/>
              <p:cNvSpPr/>
              <p:nvPr/>
            </p:nvSpPr>
            <p:spPr>
              <a:xfrm>
                <a:off x="4572869" y="4306805"/>
                <a:ext cx="93375" cy="976633"/>
              </a:xfrm>
              <a:custGeom>
                <a:rect b="b" l="l" r="r" t="t"/>
                <a:pathLst>
                  <a:path extrusionOk="0" h="27447" w="3735">
                    <a:moveTo>
                      <a:pt x="0" y="0"/>
                    </a:moveTo>
                    <a:lnTo>
                      <a:pt x="0" y="27447"/>
                    </a:lnTo>
                    <a:lnTo>
                      <a:pt x="3734" y="27447"/>
                    </a:lnTo>
                    <a:lnTo>
                      <a:pt x="3734" y="0"/>
                    </a:lnTo>
                    <a:close/>
                  </a:path>
                </a:pathLst>
              </a:custGeom>
              <a:solidFill>
                <a:srgbClr val="1FAB6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5" name="Google Shape;365;p13"/>
              <p:cNvSpPr/>
              <p:nvPr/>
            </p:nvSpPr>
            <p:spPr>
              <a:xfrm>
                <a:off x="4781099" y="4306805"/>
                <a:ext cx="94175" cy="976633"/>
              </a:xfrm>
              <a:custGeom>
                <a:rect b="b" l="l" r="r" t="t"/>
                <a:pathLst>
                  <a:path extrusionOk="0" h="27447" w="3767">
                    <a:moveTo>
                      <a:pt x="1" y="0"/>
                    </a:moveTo>
                    <a:lnTo>
                      <a:pt x="1" y="27447"/>
                    </a:lnTo>
                    <a:lnTo>
                      <a:pt x="3767" y="27447"/>
                    </a:lnTo>
                    <a:lnTo>
                      <a:pt x="3767" y="0"/>
                    </a:lnTo>
                    <a:close/>
                  </a:path>
                </a:pathLst>
              </a:custGeom>
              <a:solidFill>
                <a:srgbClr val="1FAB6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66" name="Google Shape;366;p13"/>
            <p:cNvGrpSpPr/>
            <p:nvPr/>
          </p:nvGrpSpPr>
          <p:grpSpPr>
            <a:xfrm>
              <a:off x="1048808" y="4699295"/>
              <a:ext cx="641374" cy="417696"/>
              <a:chOff x="5201720" y="3979318"/>
              <a:chExt cx="752080" cy="489793"/>
            </a:xfrm>
          </p:grpSpPr>
          <p:sp>
            <p:nvSpPr>
              <p:cNvPr id="367" name="Google Shape;367;p13"/>
              <p:cNvSpPr/>
              <p:nvPr/>
            </p:nvSpPr>
            <p:spPr>
              <a:xfrm>
                <a:off x="5201720" y="3979318"/>
                <a:ext cx="43280" cy="41927"/>
              </a:xfrm>
              <a:custGeom>
                <a:rect b="b" l="l" r="r" t="t"/>
                <a:pathLst>
                  <a:path extrusionOk="0" h="959" w="990">
                    <a:moveTo>
                      <a:pt x="511" y="1"/>
                    </a:moveTo>
                    <a:cubicBezTo>
                      <a:pt x="224" y="1"/>
                      <a:pt x="1" y="192"/>
                      <a:pt x="1" y="479"/>
                    </a:cubicBezTo>
                    <a:cubicBezTo>
                      <a:pt x="1" y="735"/>
                      <a:pt x="224" y="958"/>
                      <a:pt x="511" y="958"/>
                    </a:cubicBezTo>
                    <a:cubicBezTo>
                      <a:pt x="767" y="958"/>
                      <a:pt x="990" y="735"/>
                      <a:pt x="990" y="479"/>
                    </a:cubicBezTo>
                    <a:cubicBezTo>
                      <a:pt x="990" y="192"/>
                      <a:pt x="767"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8" name="Google Shape;368;p13"/>
              <p:cNvSpPr/>
              <p:nvPr/>
            </p:nvSpPr>
            <p:spPr>
              <a:xfrm>
                <a:off x="5438934" y="3979318"/>
                <a:ext cx="41881" cy="41927"/>
              </a:xfrm>
              <a:custGeom>
                <a:rect b="b" l="l" r="r" t="t"/>
                <a:pathLst>
                  <a:path extrusionOk="0" h="959" w="958">
                    <a:moveTo>
                      <a:pt x="479" y="1"/>
                    </a:moveTo>
                    <a:cubicBezTo>
                      <a:pt x="223" y="1"/>
                      <a:pt x="0" y="192"/>
                      <a:pt x="0" y="479"/>
                    </a:cubicBezTo>
                    <a:cubicBezTo>
                      <a:pt x="0" y="735"/>
                      <a:pt x="223" y="958"/>
                      <a:pt x="479" y="958"/>
                    </a:cubicBezTo>
                    <a:cubicBezTo>
                      <a:pt x="766" y="958"/>
                      <a:pt x="957" y="735"/>
                      <a:pt x="957" y="479"/>
                    </a:cubicBezTo>
                    <a:cubicBezTo>
                      <a:pt x="957" y="192"/>
                      <a:pt x="766"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9" name="Google Shape;369;p13"/>
              <p:cNvSpPr/>
              <p:nvPr/>
            </p:nvSpPr>
            <p:spPr>
              <a:xfrm>
                <a:off x="5674705" y="3979318"/>
                <a:ext cx="43280" cy="41927"/>
              </a:xfrm>
              <a:custGeom>
                <a:rect b="b" l="l" r="r" t="t"/>
                <a:pathLst>
                  <a:path extrusionOk="0" h="959" w="990">
                    <a:moveTo>
                      <a:pt x="511" y="1"/>
                    </a:moveTo>
                    <a:cubicBezTo>
                      <a:pt x="224" y="1"/>
                      <a:pt x="1" y="192"/>
                      <a:pt x="1" y="479"/>
                    </a:cubicBezTo>
                    <a:cubicBezTo>
                      <a:pt x="1" y="735"/>
                      <a:pt x="224" y="958"/>
                      <a:pt x="511" y="958"/>
                    </a:cubicBezTo>
                    <a:cubicBezTo>
                      <a:pt x="766" y="958"/>
                      <a:pt x="990" y="735"/>
                      <a:pt x="990" y="479"/>
                    </a:cubicBezTo>
                    <a:cubicBezTo>
                      <a:pt x="990" y="192"/>
                      <a:pt x="766"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0" name="Google Shape;370;p13"/>
              <p:cNvSpPr/>
              <p:nvPr/>
            </p:nvSpPr>
            <p:spPr>
              <a:xfrm>
                <a:off x="5911875" y="3979318"/>
                <a:ext cx="41925" cy="41927"/>
              </a:xfrm>
              <a:custGeom>
                <a:rect b="b" l="l" r="r" t="t"/>
                <a:pathLst>
                  <a:path extrusionOk="0" h="959" w="959">
                    <a:moveTo>
                      <a:pt x="480" y="1"/>
                    </a:moveTo>
                    <a:cubicBezTo>
                      <a:pt x="224" y="1"/>
                      <a:pt x="1" y="192"/>
                      <a:pt x="1" y="479"/>
                    </a:cubicBezTo>
                    <a:cubicBezTo>
                      <a:pt x="1" y="735"/>
                      <a:pt x="224" y="958"/>
                      <a:pt x="480" y="958"/>
                    </a:cubicBezTo>
                    <a:cubicBezTo>
                      <a:pt x="735" y="958"/>
                      <a:pt x="958" y="735"/>
                      <a:pt x="958" y="479"/>
                    </a:cubicBezTo>
                    <a:cubicBezTo>
                      <a:pt x="958" y="192"/>
                      <a:pt x="735" y="1"/>
                      <a:pt x="480"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1" name="Google Shape;371;p13"/>
              <p:cNvSpPr/>
              <p:nvPr/>
            </p:nvSpPr>
            <p:spPr>
              <a:xfrm>
                <a:off x="5201720" y="4127222"/>
                <a:ext cx="43280" cy="43283"/>
              </a:xfrm>
              <a:custGeom>
                <a:rect b="b" l="l" r="r" t="t"/>
                <a:pathLst>
                  <a:path extrusionOk="0" h="990" w="990">
                    <a:moveTo>
                      <a:pt x="511" y="1"/>
                    </a:moveTo>
                    <a:cubicBezTo>
                      <a:pt x="224" y="1"/>
                      <a:pt x="1" y="224"/>
                      <a:pt x="1" y="511"/>
                    </a:cubicBezTo>
                    <a:cubicBezTo>
                      <a:pt x="1" y="767"/>
                      <a:pt x="224" y="990"/>
                      <a:pt x="511" y="990"/>
                    </a:cubicBezTo>
                    <a:cubicBezTo>
                      <a:pt x="767" y="990"/>
                      <a:pt x="990" y="767"/>
                      <a:pt x="990" y="511"/>
                    </a:cubicBezTo>
                    <a:cubicBezTo>
                      <a:pt x="990" y="224"/>
                      <a:pt x="767"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2" name="Google Shape;372;p13"/>
              <p:cNvSpPr/>
              <p:nvPr/>
            </p:nvSpPr>
            <p:spPr>
              <a:xfrm>
                <a:off x="5438934" y="4127222"/>
                <a:ext cx="41881" cy="43283"/>
              </a:xfrm>
              <a:custGeom>
                <a:rect b="b" l="l" r="r" t="t"/>
                <a:pathLst>
                  <a:path extrusionOk="0" h="990" w="958">
                    <a:moveTo>
                      <a:pt x="479" y="1"/>
                    </a:moveTo>
                    <a:cubicBezTo>
                      <a:pt x="223" y="1"/>
                      <a:pt x="0" y="224"/>
                      <a:pt x="0" y="511"/>
                    </a:cubicBezTo>
                    <a:cubicBezTo>
                      <a:pt x="0" y="767"/>
                      <a:pt x="223" y="990"/>
                      <a:pt x="479" y="990"/>
                    </a:cubicBezTo>
                    <a:cubicBezTo>
                      <a:pt x="766" y="990"/>
                      <a:pt x="957" y="767"/>
                      <a:pt x="957" y="511"/>
                    </a:cubicBezTo>
                    <a:cubicBezTo>
                      <a:pt x="957" y="224"/>
                      <a:pt x="766"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3" name="Google Shape;373;p13"/>
              <p:cNvSpPr/>
              <p:nvPr/>
            </p:nvSpPr>
            <p:spPr>
              <a:xfrm>
                <a:off x="5674705" y="4127222"/>
                <a:ext cx="43280" cy="43283"/>
              </a:xfrm>
              <a:custGeom>
                <a:rect b="b" l="l" r="r" t="t"/>
                <a:pathLst>
                  <a:path extrusionOk="0" h="990" w="990">
                    <a:moveTo>
                      <a:pt x="511" y="1"/>
                    </a:moveTo>
                    <a:cubicBezTo>
                      <a:pt x="224" y="1"/>
                      <a:pt x="1" y="224"/>
                      <a:pt x="1" y="511"/>
                    </a:cubicBezTo>
                    <a:cubicBezTo>
                      <a:pt x="1" y="767"/>
                      <a:pt x="224" y="990"/>
                      <a:pt x="511" y="990"/>
                    </a:cubicBezTo>
                    <a:cubicBezTo>
                      <a:pt x="766" y="990"/>
                      <a:pt x="990" y="767"/>
                      <a:pt x="990" y="511"/>
                    </a:cubicBezTo>
                    <a:cubicBezTo>
                      <a:pt x="990" y="224"/>
                      <a:pt x="766"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4" name="Google Shape;374;p13"/>
              <p:cNvSpPr/>
              <p:nvPr/>
            </p:nvSpPr>
            <p:spPr>
              <a:xfrm>
                <a:off x="5911875" y="4127222"/>
                <a:ext cx="41925" cy="43283"/>
              </a:xfrm>
              <a:custGeom>
                <a:rect b="b" l="l" r="r" t="t"/>
                <a:pathLst>
                  <a:path extrusionOk="0" h="990" w="959">
                    <a:moveTo>
                      <a:pt x="480" y="1"/>
                    </a:moveTo>
                    <a:cubicBezTo>
                      <a:pt x="224" y="1"/>
                      <a:pt x="1" y="224"/>
                      <a:pt x="1" y="511"/>
                    </a:cubicBezTo>
                    <a:cubicBezTo>
                      <a:pt x="1" y="767"/>
                      <a:pt x="224" y="990"/>
                      <a:pt x="480" y="990"/>
                    </a:cubicBezTo>
                    <a:cubicBezTo>
                      <a:pt x="735" y="990"/>
                      <a:pt x="958" y="767"/>
                      <a:pt x="958" y="511"/>
                    </a:cubicBezTo>
                    <a:cubicBezTo>
                      <a:pt x="958" y="224"/>
                      <a:pt x="735" y="1"/>
                      <a:pt x="480"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5" name="Google Shape;375;p13"/>
              <p:cNvSpPr/>
              <p:nvPr/>
            </p:nvSpPr>
            <p:spPr>
              <a:xfrm>
                <a:off x="5201720" y="4276525"/>
                <a:ext cx="43280" cy="43283"/>
              </a:xfrm>
              <a:custGeom>
                <a:rect b="b" l="l" r="r" t="t"/>
                <a:pathLst>
                  <a:path extrusionOk="0" h="990" w="990">
                    <a:moveTo>
                      <a:pt x="511" y="0"/>
                    </a:moveTo>
                    <a:cubicBezTo>
                      <a:pt x="224" y="0"/>
                      <a:pt x="1" y="224"/>
                      <a:pt x="1" y="511"/>
                    </a:cubicBezTo>
                    <a:cubicBezTo>
                      <a:pt x="1" y="766"/>
                      <a:pt x="224" y="990"/>
                      <a:pt x="511" y="990"/>
                    </a:cubicBezTo>
                    <a:cubicBezTo>
                      <a:pt x="767" y="990"/>
                      <a:pt x="990" y="766"/>
                      <a:pt x="990" y="511"/>
                    </a:cubicBezTo>
                    <a:cubicBezTo>
                      <a:pt x="990" y="224"/>
                      <a:pt x="767"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6" name="Google Shape;376;p13"/>
              <p:cNvSpPr/>
              <p:nvPr/>
            </p:nvSpPr>
            <p:spPr>
              <a:xfrm>
                <a:off x="5438934" y="4276525"/>
                <a:ext cx="41881" cy="43283"/>
              </a:xfrm>
              <a:custGeom>
                <a:rect b="b" l="l" r="r" t="t"/>
                <a:pathLst>
                  <a:path extrusionOk="0" h="990" w="958">
                    <a:moveTo>
                      <a:pt x="479" y="0"/>
                    </a:moveTo>
                    <a:cubicBezTo>
                      <a:pt x="223" y="0"/>
                      <a:pt x="0" y="224"/>
                      <a:pt x="0" y="511"/>
                    </a:cubicBezTo>
                    <a:cubicBezTo>
                      <a:pt x="0" y="766"/>
                      <a:pt x="223" y="990"/>
                      <a:pt x="479" y="990"/>
                    </a:cubicBezTo>
                    <a:cubicBezTo>
                      <a:pt x="766" y="990"/>
                      <a:pt x="957" y="766"/>
                      <a:pt x="957" y="511"/>
                    </a:cubicBezTo>
                    <a:cubicBezTo>
                      <a:pt x="957" y="224"/>
                      <a:pt x="766"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7" name="Google Shape;377;p13"/>
              <p:cNvSpPr/>
              <p:nvPr/>
            </p:nvSpPr>
            <p:spPr>
              <a:xfrm>
                <a:off x="5674705" y="4276525"/>
                <a:ext cx="43280" cy="43283"/>
              </a:xfrm>
              <a:custGeom>
                <a:rect b="b" l="l" r="r" t="t"/>
                <a:pathLst>
                  <a:path extrusionOk="0" h="990" w="990">
                    <a:moveTo>
                      <a:pt x="511" y="0"/>
                    </a:moveTo>
                    <a:cubicBezTo>
                      <a:pt x="224" y="0"/>
                      <a:pt x="1" y="224"/>
                      <a:pt x="1" y="511"/>
                    </a:cubicBezTo>
                    <a:cubicBezTo>
                      <a:pt x="1" y="766"/>
                      <a:pt x="224" y="990"/>
                      <a:pt x="511" y="990"/>
                    </a:cubicBezTo>
                    <a:cubicBezTo>
                      <a:pt x="766" y="990"/>
                      <a:pt x="990" y="766"/>
                      <a:pt x="990" y="511"/>
                    </a:cubicBezTo>
                    <a:cubicBezTo>
                      <a:pt x="990" y="224"/>
                      <a:pt x="766"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8" name="Google Shape;378;p13"/>
              <p:cNvSpPr/>
              <p:nvPr/>
            </p:nvSpPr>
            <p:spPr>
              <a:xfrm>
                <a:off x="5911875" y="4276525"/>
                <a:ext cx="41925" cy="43283"/>
              </a:xfrm>
              <a:custGeom>
                <a:rect b="b" l="l" r="r" t="t"/>
                <a:pathLst>
                  <a:path extrusionOk="0" h="990" w="959">
                    <a:moveTo>
                      <a:pt x="480" y="0"/>
                    </a:moveTo>
                    <a:cubicBezTo>
                      <a:pt x="224" y="0"/>
                      <a:pt x="1" y="224"/>
                      <a:pt x="1" y="511"/>
                    </a:cubicBezTo>
                    <a:cubicBezTo>
                      <a:pt x="1" y="766"/>
                      <a:pt x="224" y="990"/>
                      <a:pt x="480" y="990"/>
                    </a:cubicBezTo>
                    <a:cubicBezTo>
                      <a:pt x="735" y="990"/>
                      <a:pt x="958" y="766"/>
                      <a:pt x="958" y="511"/>
                    </a:cubicBezTo>
                    <a:cubicBezTo>
                      <a:pt x="958" y="224"/>
                      <a:pt x="735" y="0"/>
                      <a:pt x="480"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9" name="Google Shape;379;p13"/>
              <p:cNvSpPr/>
              <p:nvPr/>
            </p:nvSpPr>
            <p:spPr>
              <a:xfrm>
                <a:off x="5201720" y="4425828"/>
                <a:ext cx="43280" cy="43283"/>
              </a:xfrm>
              <a:custGeom>
                <a:rect b="b" l="l" r="r" t="t"/>
                <a:pathLst>
                  <a:path extrusionOk="0" h="990" w="990">
                    <a:moveTo>
                      <a:pt x="511" y="0"/>
                    </a:moveTo>
                    <a:cubicBezTo>
                      <a:pt x="224" y="0"/>
                      <a:pt x="1" y="224"/>
                      <a:pt x="1" y="479"/>
                    </a:cubicBezTo>
                    <a:cubicBezTo>
                      <a:pt x="1" y="766"/>
                      <a:pt x="224" y="990"/>
                      <a:pt x="511" y="990"/>
                    </a:cubicBezTo>
                    <a:cubicBezTo>
                      <a:pt x="767" y="990"/>
                      <a:pt x="990" y="766"/>
                      <a:pt x="990" y="479"/>
                    </a:cubicBezTo>
                    <a:cubicBezTo>
                      <a:pt x="990" y="224"/>
                      <a:pt x="767"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0" name="Google Shape;380;p13"/>
              <p:cNvSpPr/>
              <p:nvPr/>
            </p:nvSpPr>
            <p:spPr>
              <a:xfrm>
                <a:off x="5438934" y="4425828"/>
                <a:ext cx="41881" cy="43283"/>
              </a:xfrm>
              <a:custGeom>
                <a:rect b="b" l="l" r="r" t="t"/>
                <a:pathLst>
                  <a:path extrusionOk="0" h="990" w="958">
                    <a:moveTo>
                      <a:pt x="479" y="0"/>
                    </a:moveTo>
                    <a:cubicBezTo>
                      <a:pt x="223" y="0"/>
                      <a:pt x="0" y="224"/>
                      <a:pt x="0" y="479"/>
                    </a:cubicBezTo>
                    <a:cubicBezTo>
                      <a:pt x="0" y="766"/>
                      <a:pt x="223" y="990"/>
                      <a:pt x="479" y="990"/>
                    </a:cubicBezTo>
                    <a:cubicBezTo>
                      <a:pt x="766" y="990"/>
                      <a:pt x="957" y="766"/>
                      <a:pt x="957" y="479"/>
                    </a:cubicBezTo>
                    <a:cubicBezTo>
                      <a:pt x="957" y="224"/>
                      <a:pt x="766"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1" name="Google Shape;381;p13"/>
              <p:cNvSpPr/>
              <p:nvPr/>
            </p:nvSpPr>
            <p:spPr>
              <a:xfrm>
                <a:off x="5674705" y="4425828"/>
                <a:ext cx="43280" cy="43283"/>
              </a:xfrm>
              <a:custGeom>
                <a:rect b="b" l="l" r="r" t="t"/>
                <a:pathLst>
                  <a:path extrusionOk="0" h="990" w="990">
                    <a:moveTo>
                      <a:pt x="511" y="0"/>
                    </a:moveTo>
                    <a:cubicBezTo>
                      <a:pt x="224" y="0"/>
                      <a:pt x="1" y="224"/>
                      <a:pt x="1" y="479"/>
                    </a:cubicBezTo>
                    <a:cubicBezTo>
                      <a:pt x="1" y="766"/>
                      <a:pt x="224" y="990"/>
                      <a:pt x="511" y="990"/>
                    </a:cubicBezTo>
                    <a:cubicBezTo>
                      <a:pt x="766" y="990"/>
                      <a:pt x="990" y="766"/>
                      <a:pt x="990" y="479"/>
                    </a:cubicBezTo>
                    <a:cubicBezTo>
                      <a:pt x="990" y="224"/>
                      <a:pt x="766"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2" name="Google Shape;382;p13"/>
              <p:cNvSpPr/>
              <p:nvPr/>
            </p:nvSpPr>
            <p:spPr>
              <a:xfrm>
                <a:off x="5911875" y="4425828"/>
                <a:ext cx="41925" cy="43283"/>
              </a:xfrm>
              <a:custGeom>
                <a:rect b="b" l="l" r="r" t="t"/>
                <a:pathLst>
                  <a:path extrusionOk="0" h="990" w="959">
                    <a:moveTo>
                      <a:pt x="480" y="0"/>
                    </a:moveTo>
                    <a:cubicBezTo>
                      <a:pt x="224" y="0"/>
                      <a:pt x="1" y="224"/>
                      <a:pt x="1" y="479"/>
                    </a:cubicBezTo>
                    <a:cubicBezTo>
                      <a:pt x="1" y="766"/>
                      <a:pt x="224" y="990"/>
                      <a:pt x="480" y="990"/>
                    </a:cubicBezTo>
                    <a:cubicBezTo>
                      <a:pt x="735" y="990"/>
                      <a:pt x="958" y="766"/>
                      <a:pt x="958" y="479"/>
                    </a:cubicBezTo>
                    <a:cubicBezTo>
                      <a:pt x="958" y="224"/>
                      <a:pt x="735" y="0"/>
                      <a:pt x="480"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383" name="Google Shape;383;p13"/>
          <p:cNvGrpSpPr/>
          <p:nvPr/>
        </p:nvGrpSpPr>
        <p:grpSpPr>
          <a:xfrm>
            <a:off x="7674075" y="-9513"/>
            <a:ext cx="1475260" cy="1275943"/>
            <a:chOff x="7674075" y="-9513"/>
            <a:chExt cx="1475260" cy="1275943"/>
          </a:xfrm>
        </p:grpSpPr>
        <p:grpSp>
          <p:nvGrpSpPr>
            <p:cNvPr id="384" name="Google Shape;384;p13"/>
            <p:cNvGrpSpPr/>
            <p:nvPr/>
          </p:nvGrpSpPr>
          <p:grpSpPr>
            <a:xfrm rot="10800000">
              <a:off x="7674075" y="-9513"/>
              <a:ext cx="1475260" cy="961951"/>
              <a:chOff x="7862045" y="769160"/>
              <a:chExt cx="2340939" cy="1526421"/>
            </a:xfrm>
          </p:grpSpPr>
          <p:sp>
            <p:nvSpPr>
              <p:cNvPr id="385" name="Google Shape;385;p13"/>
              <p:cNvSpPr/>
              <p:nvPr/>
            </p:nvSpPr>
            <p:spPr>
              <a:xfrm rot="5400000">
                <a:off x="9276698" y="447332"/>
                <a:ext cx="221887" cy="1630686"/>
              </a:xfrm>
              <a:custGeom>
                <a:rect b="b" l="l" r="r" t="t"/>
                <a:pathLst>
                  <a:path extrusionOk="0" h="27448" w="3735">
                    <a:moveTo>
                      <a:pt x="0" y="1"/>
                    </a:moveTo>
                    <a:lnTo>
                      <a:pt x="0" y="27447"/>
                    </a:lnTo>
                    <a:lnTo>
                      <a:pt x="3734" y="27447"/>
                    </a:lnTo>
                    <a:lnTo>
                      <a:pt x="3734" y="1"/>
                    </a:lnTo>
                    <a:close/>
                  </a:path>
                </a:pathLst>
              </a:custGeom>
              <a:solidFill>
                <a:srgbClr val="4E6EE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6" name="Google Shape;386;p13"/>
              <p:cNvSpPr/>
              <p:nvPr/>
            </p:nvSpPr>
            <p:spPr>
              <a:xfrm rot="5400000">
                <a:off x="9276698" y="944038"/>
                <a:ext cx="221887" cy="1630686"/>
              </a:xfrm>
              <a:custGeom>
                <a:rect b="b" l="l" r="r" t="t"/>
                <a:pathLst>
                  <a:path extrusionOk="0" h="27448" w="3735">
                    <a:moveTo>
                      <a:pt x="1" y="1"/>
                    </a:moveTo>
                    <a:lnTo>
                      <a:pt x="1" y="27447"/>
                    </a:lnTo>
                    <a:lnTo>
                      <a:pt x="3735" y="27447"/>
                    </a:lnTo>
                    <a:lnTo>
                      <a:pt x="3735" y="1"/>
                    </a:lnTo>
                    <a:close/>
                  </a:path>
                </a:pathLst>
              </a:custGeom>
              <a:solidFill>
                <a:srgbClr val="4E6EE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7" name="Google Shape;387;p13"/>
              <p:cNvSpPr/>
              <p:nvPr/>
            </p:nvSpPr>
            <p:spPr>
              <a:xfrm>
                <a:off x="7862045" y="769160"/>
                <a:ext cx="1524396" cy="1526421"/>
              </a:xfrm>
              <a:custGeom>
                <a:rect b="b" l="l" r="r" t="t"/>
                <a:pathLst>
                  <a:path extrusionOk="0" h="25693" w="25660">
                    <a:moveTo>
                      <a:pt x="1" y="1"/>
                    </a:moveTo>
                    <a:lnTo>
                      <a:pt x="1" y="25692"/>
                    </a:lnTo>
                    <a:lnTo>
                      <a:pt x="25660" y="25692"/>
                    </a:lnTo>
                    <a:cubicBezTo>
                      <a:pt x="25660" y="11490"/>
                      <a:pt x="14170" y="1"/>
                      <a:pt x="1" y="1"/>
                    </a:cubicBezTo>
                    <a:close/>
                  </a:path>
                </a:pathLst>
              </a:custGeom>
              <a:solidFill>
                <a:srgbClr val="FF744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88" name="Google Shape;388;p13"/>
            <p:cNvGrpSpPr/>
            <p:nvPr/>
          </p:nvGrpSpPr>
          <p:grpSpPr>
            <a:xfrm rot="5400000">
              <a:off x="8516383" y="736895"/>
              <a:ext cx="641374" cy="417696"/>
              <a:chOff x="5201720" y="3979318"/>
              <a:chExt cx="752080" cy="489793"/>
            </a:xfrm>
          </p:grpSpPr>
          <p:sp>
            <p:nvSpPr>
              <p:cNvPr id="389" name="Google Shape;389;p13"/>
              <p:cNvSpPr/>
              <p:nvPr/>
            </p:nvSpPr>
            <p:spPr>
              <a:xfrm>
                <a:off x="5201720" y="3979318"/>
                <a:ext cx="43280" cy="41927"/>
              </a:xfrm>
              <a:custGeom>
                <a:rect b="b" l="l" r="r" t="t"/>
                <a:pathLst>
                  <a:path extrusionOk="0" h="959" w="990">
                    <a:moveTo>
                      <a:pt x="511" y="1"/>
                    </a:moveTo>
                    <a:cubicBezTo>
                      <a:pt x="224" y="1"/>
                      <a:pt x="1" y="192"/>
                      <a:pt x="1" y="479"/>
                    </a:cubicBezTo>
                    <a:cubicBezTo>
                      <a:pt x="1" y="735"/>
                      <a:pt x="224" y="958"/>
                      <a:pt x="511" y="958"/>
                    </a:cubicBezTo>
                    <a:cubicBezTo>
                      <a:pt x="767" y="958"/>
                      <a:pt x="990" y="735"/>
                      <a:pt x="990" y="479"/>
                    </a:cubicBezTo>
                    <a:cubicBezTo>
                      <a:pt x="990" y="192"/>
                      <a:pt x="767"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0" name="Google Shape;390;p13"/>
              <p:cNvSpPr/>
              <p:nvPr/>
            </p:nvSpPr>
            <p:spPr>
              <a:xfrm>
                <a:off x="5438934" y="3979318"/>
                <a:ext cx="41881" cy="41927"/>
              </a:xfrm>
              <a:custGeom>
                <a:rect b="b" l="l" r="r" t="t"/>
                <a:pathLst>
                  <a:path extrusionOk="0" h="959" w="958">
                    <a:moveTo>
                      <a:pt x="479" y="1"/>
                    </a:moveTo>
                    <a:cubicBezTo>
                      <a:pt x="223" y="1"/>
                      <a:pt x="0" y="192"/>
                      <a:pt x="0" y="479"/>
                    </a:cubicBezTo>
                    <a:cubicBezTo>
                      <a:pt x="0" y="735"/>
                      <a:pt x="223" y="958"/>
                      <a:pt x="479" y="958"/>
                    </a:cubicBezTo>
                    <a:cubicBezTo>
                      <a:pt x="766" y="958"/>
                      <a:pt x="957" y="735"/>
                      <a:pt x="957" y="479"/>
                    </a:cubicBezTo>
                    <a:cubicBezTo>
                      <a:pt x="957" y="192"/>
                      <a:pt x="766"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1" name="Google Shape;391;p13"/>
              <p:cNvSpPr/>
              <p:nvPr/>
            </p:nvSpPr>
            <p:spPr>
              <a:xfrm>
                <a:off x="5674705" y="3979318"/>
                <a:ext cx="43280" cy="41927"/>
              </a:xfrm>
              <a:custGeom>
                <a:rect b="b" l="l" r="r" t="t"/>
                <a:pathLst>
                  <a:path extrusionOk="0" h="959" w="990">
                    <a:moveTo>
                      <a:pt x="511" y="1"/>
                    </a:moveTo>
                    <a:cubicBezTo>
                      <a:pt x="224" y="1"/>
                      <a:pt x="1" y="192"/>
                      <a:pt x="1" y="479"/>
                    </a:cubicBezTo>
                    <a:cubicBezTo>
                      <a:pt x="1" y="735"/>
                      <a:pt x="224" y="958"/>
                      <a:pt x="511" y="958"/>
                    </a:cubicBezTo>
                    <a:cubicBezTo>
                      <a:pt x="766" y="958"/>
                      <a:pt x="990" y="735"/>
                      <a:pt x="990" y="479"/>
                    </a:cubicBezTo>
                    <a:cubicBezTo>
                      <a:pt x="990" y="192"/>
                      <a:pt x="766"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2" name="Google Shape;392;p13"/>
              <p:cNvSpPr/>
              <p:nvPr/>
            </p:nvSpPr>
            <p:spPr>
              <a:xfrm>
                <a:off x="5911875" y="3979318"/>
                <a:ext cx="41925" cy="41927"/>
              </a:xfrm>
              <a:custGeom>
                <a:rect b="b" l="l" r="r" t="t"/>
                <a:pathLst>
                  <a:path extrusionOk="0" h="959" w="959">
                    <a:moveTo>
                      <a:pt x="480" y="1"/>
                    </a:moveTo>
                    <a:cubicBezTo>
                      <a:pt x="224" y="1"/>
                      <a:pt x="1" y="192"/>
                      <a:pt x="1" y="479"/>
                    </a:cubicBezTo>
                    <a:cubicBezTo>
                      <a:pt x="1" y="735"/>
                      <a:pt x="224" y="958"/>
                      <a:pt x="480" y="958"/>
                    </a:cubicBezTo>
                    <a:cubicBezTo>
                      <a:pt x="735" y="958"/>
                      <a:pt x="958" y="735"/>
                      <a:pt x="958" y="479"/>
                    </a:cubicBezTo>
                    <a:cubicBezTo>
                      <a:pt x="958" y="192"/>
                      <a:pt x="735" y="1"/>
                      <a:pt x="480"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3" name="Google Shape;393;p13"/>
              <p:cNvSpPr/>
              <p:nvPr/>
            </p:nvSpPr>
            <p:spPr>
              <a:xfrm>
                <a:off x="5201720" y="4127222"/>
                <a:ext cx="43280" cy="43283"/>
              </a:xfrm>
              <a:custGeom>
                <a:rect b="b" l="l" r="r" t="t"/>
                <a:pathLst>
                  <a:path extrusionOk="0" h="990" w="990">
                    <a:moveTo>
                      <a:pt x="511" y="1"/>
                    </a:moveTo>
                    <a:cubicBezTo>
                      <a:pt x="224" y="1"/>
                      <a:pt x="1" y="224"/>
                      <a:pt x="1" y="511"/>
                    </a:cubicBezTo>
                    <a:cubicBezTo>
                      <a:pt x="1" y="767"/>
                      <a:pt x="224" y="990"/>
                      <a:pt x="511" y="990"/>
                    </a:cubicBezTo>
                    <a:cubicBezTo>
                      <a:pt x="767" y="990"/>
                      <a:pt x="990" y="767"/>
                      <a:pt x="990" y="511"/>
                    </a:cubicBezTo>
                    <a:cubicBezTo>
                      <a:pt x="990" y="224"/>
                      <a:pt x="767"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4" name="Google Shape;394;p13"/>
              <p:cNvSpPr/>
              <p:nvPr/>
            </p:nvSpPr>
            <p:spPr>
              <a:xfrm>
                <a:off x="5438934" y="4127222"/>
                <a:ext cx="41881" cy="43283"/>
              </a:xfrm>
              <a:custGeom>
                <a:rect b="b" l="l" r="r" t="t"/>
                <a:pathLst>
                  <a:path extrusionOk="0" h="990" w="958">
                    <a:moveTo>
                      <a:pt x="479" y="1"/>
                    </a:moveTo>
                    <a:cubicBezTo>
                      <a:pt x="223" y="1"/>
                      <a:pt x="0" y="224"/>
                      <a:pt x="0" y="511"/>
                    </a:cubicBezTo>
                    <a:cubicBezTo>
                      <a:pt x="0" y="767"/>
                      <a:pt x="223" y="990"/>
                      <a:pt x="479" y="990"/>
                    </a:cubicBezTo>
                    <a:cubicBezTo>
                      <a:pt x="766" y="990"/>
                      <a:pt x="957" y="767"/>
                      <a:pt x="957" y="511"/>
                    </a:cubicBezTo>
                    <a:cubicBezTo>
                      <a:pt x="957" y="224"/>
                      <a:pt x="766"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5" name="Google Shape;395;p13"/>
              <p:cNvSpPr/>
              <p:nvPr/>
            </p:nvSpPr>
            <p:spPr>
              <a:xfrm>
                <a:off x="5674705" y="4127222"/>
                <a:ext cx="43280" cy="43283"/>
              </a:xfrm>
              <a:custGeom>
                <a:rect b="b" l="l" r="r" t="t"/>
                <a:pathLst>
                  <a:path extrusionOk="0" h="990" w="990">
                    <a:moveTo>
                      <a:pt x="511" y="1"/>
                    </a:moveTo>
                    <a:cubicBezTo>
                      <a:pt x="224" y="1"/>
                      <a:pt x="1" y="224"/>
                      <a:pt x="1" y="511"/>
                    </a:cubicBezTo>
                    <a:cubicBezTo>
                      <a:pt x="1" y="767"/>
                      <a:pt x="224" y="990"/>
                      <a:pt x="511" y="990"/>
                    </a:cubicBezTo>
                    <a:cubicBezTo>
                      <a:pt x="766" y="990"/>
                      <a:pt x="990" y="767"/>
                      <a:pt x="990" y="511"/>
                    </a:cubicBezTo>
                    <a:cubicBezTo>
                      <a:pt x="990" y="224"/>
                      <a:pt x="766"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6" name="Google Shape;396;p13"/>
              <p:cNvSpPr/>
              <p:nvPr/>
            </p:nvSpPr>
            <p:spPr>
              <a:xfrm>
                <a:off x="5911875" y="4127222"/>
                <a:ext cx="41925" cy="43283"/>
              </a:xfrm>
              <a:custGeom>
                <a:rect b="b" l="l" r="r" t="t"/>
                <a:pathLst>
                  <a:path extrusionOk="0" h="990" w="959">
                    <a:moveTo>
                      <a:pt x="480" y="1"/>
                    </a:moveTo>
                    <a:cubicBezTo>
                      <a:pt x="224" y="1"/>
                      <a:pt x="1" y="224"/>
                      <a:pt x="1" y="511"/>
                    </a:cubicBezTo>
                    <a:cubicBezTo>
                      <a:pt x="1" y="767"/>
                      <a:pt x="224" y="990"/>
                      <a:pt x="480" y="990"/>
                    </a:cubicBezTo>
                    <a:cubicBezTo>
                      <a:pt x="735" y="990"/>
                      <a:pt x="958" y="767"/>
                      <a:pt x="958" y="511"/>
                    </a:cubicBezTo>
                    <a:cubicBezTo>
                      <a:pt x="958" y="224"/>
                      <a:pt x="735" y="1"/>
                      <a:pt x="480"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7" name="Google Shape;397;p13"/>
              <p:cNvSpPr/>
              <p:nvPr/>
            </p:nvSpPr>
            <p:spPr>
              <a:xfrm>
                <a:off x="5201720" y="4276525"/>
                <a:ext cx="43280" cy="43283"/>
              </a:xfrm>
              <a:custGeom>
                <a:rect b="b" l="l" r="r" t="t"/>
                <a:pathLst>
                  <a:path extrusionOk="0" h="990" w="990">
                    <a:moveTo>
                      <a:pt x="511" y="0"/>
                    </a:moveTo>
                    <a:cubicBezTo>
                      <a:pt x="224" y="0"/>
                      <a:pt x="1" y="224"/>
                      <a:pt x="1" y="511"/>
                    </a:cubicBezTo>
                    <a:cubicBezTo>
                      <a:pt x="1" y="766"/>
                      <a:pt x="224" y="990"/>
                      <a:pt x="511" y="990"/>
                    </a:cubicBezTo>
                    <a:cubicBezTo>
                      <a:pt x="767" y="990"/>
                      <a:pt x="990" y="766"/>
                      <a:pt x="990" y="511"/>
                    </a:cubicBezTo>
                    <a:cubicBezTo>
                      <a:pt x="990" y="224"/>
                      <a:pt x="767"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8" name="Google Shape;398;p13"/>
              <p:cNvSpPr/>
              <p:nvPr/>
            </p:nvSpPr>
            <p:spPr>
              <a:xfrm>
                <a:off x="5438934" y="4276525"/>
                <a:ext cx="41881" cy="43283"/>
              </a:xfrm>
              <a:custGeom>
                <a:rect b="b" l="l" r="r" t="t"/>
                <a:pathLst>
                  <a:path extrusionOk="0" h="990" w="958">
                    <a:moveTo>
                      <a:pt x="479" y="0"/>
                    </a:moveTo>
                    <a:cubicBezTo>
                      <a:pt x="223" y="0"/>
                      <a:pt x="0" y="224"/>
                      <a:pt x="0" y="511"/>
                    </a:cubicBezTo>
                    <a:cubicBezTo>
                      <a:pt x="0" y="766"/>
                      <a:pt x="223" y="990"/>
                      <a:pt x="479" y="990"/>
                    </a:cubicBezTo>
                    <a:cubicBezTo>
                      <a:pt x="766" y="990"/>
                      <a:pt x="957" y="766"/>
                      <a:pt x="957" y="511"/>
                    </a:cubicBezTo>
                    <a:cubicBezTo>
                      <a:pt x="957" y="224"/>
                      <a:pt x="766"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9" name="Google Shape;399;p13"/>
              <p:cNvSpPr/>
              <p:nvPr/>
            </p:nvSpPr>
            <p:spPr>
              <a:xfrm>
                <a:off x="5674705" y="4276525"/>
                <a:ext cx="43280" cy="43283"/>
              </a:xfrm>
              <a:custGeom>
                <a:rect b="b" l="l" r="r" t="t"/>
                <a:pathLst>
                  <a:path extrusionOk="0" h="990" w="990">
                    <a:moveTo>
                      <a:pt x="511" y="0"/>
                    </a:moveTo>
                    <a:cubicBezTo>
                      <a:pt x="224" y="0"/>
                      <a:pt x="1" y="224"/>
                      <a:pt x="1" y="511"/>
                    </a:cubicBezTo>
                    <a:cubicBezTo>
                      <a:pt x="1" y="766"/>
                      <a:pt x="224" y="990"/>
                      <a:pt x="511" y="990"/>
                    </a:cubicBezTo>
                    <a:cubicBezTo>
                      <a:pt x="766" y="990"/>
                      <a:pt x="990" y="766"/>
                      <a:pt x="990" y="511"/>
                    </a:cubicBezTo>
                    <a:cubicBezTo>
                      <a:pt x="990" y="224"/>
                      <a:pt x="766"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0" name="Google Shape;400;p13"/>
              <p:cNvSpPr/>
              <p:nvPr/>
            </p:nvSpPr>
            <p:spPr>
              <a:xfrm>
                <a:off x="5911875" y="4276525"/>
                <a:ext cx="41925" cy="43283"/>
              </a:xfrm>
              <a:custGeom>
                <a:rect b="b" l="l" r="r" t="t"/>
                <a:pathLst>
                  <a:path extrusionOk="0" h="990" w="959">
                    <a:moveTo>
                      <a:pt x="480" y="0"/>
                    </a:moveTo>
                    <a:cubicBezTo>
                      <a:pt x="224" y="0"/>
                      <a:pt x="1" y="224"/>
                      <a:pt x="1" y="511"/>
                    </a:cubicBezTo>
                    <a:cubicBezTo>
                      <a:pt x="1" y="766"/>
                      <a:pt x="224" y="990"/>
                      <a:pt x="480" y="990"/>
                    </a:cubicBezTo>
                    <a:cubicBezTo>
                      <a:pt x="735" y="990"/>
                      <a:pt x="958" y="766"/>
                      <a:pt x="958" y="511"/>
                    </a:cubicBezTo>
                    <a:cubicBezTo>
                      <a:pt x="958" y="224"/>
                      <a:pt x="735" y="0"/>
                      <a:pt x="480"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1" name="Google Shape;401;p13"/>
              <p:cNvSpPr/>
              <p:nvPr/>
            </p:nvSpPr>
            <p:spPr>
              <a:xfrm>
                <a:off x="5201720" y="4425828"/>
                <a:ext cx="43280" cy="43283"/>
              </a:xfrm>
              <a:custGeom>
                <a:rect b="b" l="l" r="r" t="t"/>
                <a:pathLst>
                  <a:path extrusionOk="0" h="990" w="990">
                    <a:moveTo>
                      <a:pt x="511" y="0"/>
                    </a:moveTo>
                    <a:cubicBezTo>
                      <a:pt x="224" y="0"/>
                      <a:pt x="1" y="224"/>
                      <a:pt x="1" y="479"/>
                    </a:cubicBezTo>
                    <a:cubicBezTo>
                      <a:pt x="1" y="766"/>
                      <a:pt x="224" y="990"/>
                      <a:pt x="511" y="990"/>
                    </a:cubicBezTo>
                    <a:cubicBezTo>
                      <a:pt x="767" y="990"/>
                      <a:pt x="990" y="766"/>
                      <a:pt x="990" y="479"/>
                    </a:cubicBezTo>
                    <a:cubicBezTo>
                      <a:pt x="990" y="224"/>
                      <a:pt x="767"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2" name="Google Shape;402;p13"/>
              <p:cNvSpPr/>
              <p:nvPr/>
            </p:nvSpPr>
            <p:spPr>
              <a:xfrm>
                <a:off x="5438934" y="4425828"/>
                <a:ext cx="41881" cy="43283"/>
              </a:xfrm>
              <a:custGeom>
                <a:rect b="b" l="l" r="r" t="t"/>
                <a:pathLst>
                  <a:path extrusionOk="0" h="990" w="958">
                    <a:moveTo>
                      <a:pt x="479" y="0"/>
                    </a:moveTo>
                    <a:cubicBezTo>
                      <a:pt x="223" y="0"/>
                      <a:pt x="0" y="224"/>
                      <a:pt x="0" y="479"/>
                    </a:cubicBezTo>
                    <a:cubicBezTo>
                      <a:pt x="0" y="766"/>
                      <a:pt x="223" y="990"/>
                      <a:pt x="479" y="990"/>
                    </a:cubicBezTo>
                    <a:cubicBezTo>
                      <a:pt x="766" y="990"/>
                      <a:pt x="957" y="766"/>
                      <a:pt x="957" y="479"/>
                    </a:cubicBezTo>
                    <a:cubicBezTo>
                      <a:pt x="957" y="224"/>
                      <a:pt x="766"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3" name="Google Shape;403;p13"/>
              <p:cNvSpPr/>
              <p:nvPr/>
            </p:nvSpPr>
            <p:spPr>
              <a:xfrm>
                <a:off x="5674705" y="4425828"/>
                <a:ext cx="43280" cy="43283"/>
              </a:xfrm>
              <a:custGeom>
                <a:rect b="b" l="l" r="r" t="t"/>
                <a:pathLst>
                  <a:path extrusionOk="0" h="990" w="990">
                    <a:moveTo>
                      <a:pt x="511" y="0"/>
                    </a:moveTo>
                    <a:cubicBezTo>
                      <a:pt x="224" y="0"/>
                      <a:pt x="1" y="224"/>
                      <a:pt x="1" y="479"/>
                    </a:cubicBezTo>
                    <a:cubicBezTo>
                      <a:pt x="1" y="766"/>
                      <a:pt x="224" y="990"/>
                      <a:pt x="511" y="990"/>
                    </a:cubicBezTo>
                    <a:cubicBezTo>
                      <a:pt x="766" y="990"/>
                      <a:pt x="990" y="766"/>
                      <a:pt x="990" y="479"/>
                    </a:cubicBezTo>
                    <a:cubicBezTo>
                      <a:pt x="990" y="224"/>
                      <a:pt x="766"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4" name="Google Shape;404;p13"/>
              <p:cNvSpPr/>
              <p:nvPr/>
            </p:nvSpPr>
            <p:spPr>
              <a:xfrm>
                <a:off x="5911875" y="4425828"/>
                <a:ext cx="41925" cy="43283"/>
              </a:xfrm>
              <a:custGeom>
                <a:rect b="b" l="l" r="r" t="t"/>
                <a:pathLst>
                  <a:path extrusionOk="0" h="990" w="959">
                    <a:moveTo>
                      <a:pt x="480" y="0"/>
                    </a:moveTo>
                    <a:cubicBezTo>
                      <a:pt x="224" y="0"/>
                      <a:pt x="1" y="224"/>
                      <a:pt x="1" y="479"/>
                    </a:cubicBezTo>
                    <a:cubicBezTo>
                      <a:pt x="1" y="766"/>
                      <a:pt x="224" y="990"/>
                      <a:pt x="480" y="990"/>
                    </a:cubicBezTo>
                    <a:cubicBezTo>
                      <a:pt x="735" y="990"/>
                      <a:pt x="958" y="766"/>
                      <a:pt x="958" y="479"/>
                    </a:cubicBezTo>
                    <a:cubicBezTo>
                      <a:pt x="958" y="224"/>
                      <a:pt x="735" y="0"/>
                      <a:pt x="480"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umbers and texts">
  <p:cSld name="CUSTOM_7">
    <p:spTree>
      <p:nvGrpSpPr>
        <p:cNvPr id="405" name="Shape 405"/>
        <p:cNvGrpSpPr/>
        <p:nvPr/>
      </p:nvGrpSpPr>
      <p:grpSpPr>
        <a:xfrm>
          <a:off x="0" y="0"/>
          <a:ext cx="0" cy="0"/>
          <a:chOff x="0" y="0"/>
          <a:chExt cx="0" cy="0"/>
        </a:xfrm>
      </p:grpSpPr>
      <p:sp>
        <p:nvSpPr>
          <p:cNvPr id="406" name="Google Shape;406;p14"/>
          <p:cNvSpPr txBox="1"/>
          <p:nvPr>
            <p:ph hasCustomPrompt="1" type="title"/>
          </p:nvPr>
        </p:nvSpPr>
        <p:spPr>
          <a:xfrm>
            <a:off x="1558034" y="3011440"/>
            <a:ext cx="3594300" cy="586200"/>
          </a:xfrm>
          <a:prstGeom prst="rect">
            <a:avLst/>
          </a:prstGeom>
        </p:spPr>
        <p:txBody>
          <a:bodyPr anchorCtr="0" anchor="b" bIns="91425" lIns="91425" spcFirstLastPara="1" rIns="91425" wrap="square" tIns="91425">
            <a:normAutofit/>
          </a:bodyPr>
          <a:lstStyle>
            <a:lvl1pPr lvl="0" rtl="0">
              <a:spcBef>
                <a:spcPts val="0"/>
              </a:spcBef>
              <a:spcAft>
                <a:spcPts val="0"/>
              </a:spcAft>
              <a:buClr>
                <a:schemeClr val="accent1"/>
              </a:buClr>
              <a:buSzPts val="3600"/>
              <a:buNone/>
              <a:defRPr sz="4100">
                <a:solidFill>
                  <a:schemeClr val="accent2"/>
                </a:solidFill>
              </a:defRPr>
            </a:lvl1pPr>
            <a:lvl2pPr lvl="1" rtl="0" algn="ctr">
              <a:spcBef>
                <a:spcPts val="0"/>
              </a:spcBef>
              <a:spcAft>
                <a:spcPts val="0"/>
              </a:spcAft>
              <a:buClr>
                <a:schemeClr val="accent1"/>
              </a:buClr>
              <a:buSzPts val="3600"/>
              <a:buNone/>
              <a:defRPr b="1" sz="3600">
                <a:solidFill>
                  <a:schemeClr val="accent1"/>
                </a:solidFill>
              </a:defRPr>
            </a:lvl2pPr>
            <a:lvl3pPr lvl="2" rtl="0" algn="ctr">
              <a:spcBef>
                <a:spcPts val="0"/>
              </a:spcBef>
              <a:spcAft>
                <a:spcPts val="0"/>
              </a:spcAft>
              <a:buClr>
                <a:schemeClr val="accent1"/>
              </a:buClr>
              <a:buSzPts val="3600"/>
              <a:buNone/>
              <a:defRPr b="1" sz="3600">
                <a:solidFill>
                  <a:schemeClr val="accent1"/>
                </a:solidFill>
              </a:defRPr>
            </a:lvl3pPr>
            <a:lvl4pPr lvl="3" rtl="0" algn="ctr">
              <a:spcBef>
                <a:spcPts val="0"/>
              </a:spcBef>
              <a:spcAft>
                <a:spcPts val="0"/>
              </a:spcAft>
              <a:buClr>
                <a:schemeClr val="accent1"/>
              </a:buClr>
              <a:buSzPts val="3600"/>
              <a:buNone/>
              <a:defRPr b="1" sz="3600">
                <a:solidFill>
                  <a:schemeClr val="accent1"/>
                </a:solidFill>
              </a:defRPr>
            </a:lvl4pPr>
            <a:lvl5pPr lvl="4" rtl="0" algn="ctr">
              <a:spcBef>
                <a:spcPts val="0"/>
              </a:spcBef>
              <a:spcAft>
                <a:spcPts val="0"/>
              </a:spcAft>
              <a:buClr>
                <a:schemeClr val="accent1"/>
              </a:buClr>
              <a:buSzPts val="3600"/>
              <a:buNone/>
              <a:defRPr b="1" sz="3600">
                <a:solidFill>
                  <a:schemeClr val="accent1"/>
                </a:solidFill>
              </a:defRPr>
            </a:lvl5pPr>
            <a:lvl6pPr lvl="5" rtl="0" algn="ctr">
              <a:spcBef>
                <a:spcPts val="0"/>
              </a:spcBef>
              <a:spcAft>
                <a:spcPts val="0"/>
              </a:spcAft>
              <a:buClr>
                <a:schemeClr val="accent1"/>
              </a:buClr>
              <a:buSzPts val="3600"/>
              <a:buNone/>
              <a:defRPr b="1" sz="3600">
                <a:solidFill>
                  <a:schemeClr val="accent1"/>
                </a:solidFill>
              </a:defRPr>
            </a:lvl6pPr>
            <a:lvl7pPr lvl="6" rtl="0" algn="ctr">
              <a:spcBef>
                <a:spcPts val="0"/>
              </a:spcBef>
              <a:spcAft>
                <a:spcPts val="0"/>
              </a:spcAft>
              <a:buClr>
                <a:schemeClr val="accent1"/>
              </a:buClr>
              <a:buSzPts val="3600"/>
              <a:buNone/>
              <a:defRPr b="1" sz="3600">
                <a:solidFill>
                  <a:schemeClr val="accent1"/>
                </a:solidFill>
              </a:defRPr>
            </a:lvl7pPr>
            <a:lvl8pPr lvl="7" rtl="0" algn="ctr">
              <a:spcBef>
                <a:spcPts val="0"/>
              </a:spcBef>
              <a:spcAft>
                <a:spcPts val="0"/>
              </a:spcAft>
              <a:buClr>
                <a:schemeClr val="accent1"/>
              </a:buClr>
              <a:buSzPts val="3600"/>
              <a:buNone/>
              <a:defRPr b="1" sz="3600">
                <a:solidFill>
                  <a:schemeClr val="accent1"/>
                </a:solidFill>
              </a:defRPr>
            </a:lvl8pPr>
            <a:lvl9pPr lvl="8" rtl="0" algn="ctr">
              <a:spcBef>
                <a:spcPts val="0"/>
              </a:spcBef>
              <a:spcAft>
                <a:spcPts val="0"/>
              </a:spcAft>
              <a:buClr>
                <a:schemeClr val="accent1"/>
              </a:buClr>
              <a:buSzPts val="3600"/>
              <a:buNone/>
              <a:defRPr b="1" sz="3600">
                <a:solidFill>
                  <a:schemeClr val="accent1"/>
                </a:solidFill>
              </a:defRPr>
            </a:lvl9pPr>
          </a:lstStyle>
          <a:p>
            <a:r>
              <a:t>xx%</a:t>
            </a:r>
          </a:p>
        </p:txBody>
      </p:sp>
      <p:sp>
        <p:nvSpPr>
          <p:cNvPr id="407" name="Google Shape;407;p14"/>
          <p:cNvSpPr txBox="1"/>
          <p:nvPr>
            <p:ph idx="1" type="subTitle"/>
          </p:nvPr>
        </p:nvSpPr>
        <p:spPr>
          <a:xfrm>
            <a:off x="1563175" y="3463000"/>
            <a:ext cx="3438300" cy="756600"/>
          </a:xfrm>
          <a:prstGeom prst="rect">
            <a:avLst/>
          </a:prstGeom>
        </p:spPr>
        <p:txBody>
          <a:bodyPr anchorCtr="0" anchor="t" bIns="91425" lIns="91425" spcFirstLastPara="1" rIns="91425" wrap="square" tIns="91425">
            <a:normAutofit/>
          </a:bodyPr>
          <a:lstStyle>
            <a:lvl1pPr lvl="0" rtl="0">
              <a:spcBef>
                <a:spcPts val="0"/>
              </a:spcBef>
              <a:spcAft>
                <a:spcPts val="0"/>
              </a:spcAft>
              <a:buNone/>
              <a:defRPr sz="1600"/>
            </a:lvl1pPr>
            <a:lvl2pPr lvl="1" rtl="0">
              <a:spcBef>
                <a:spcPts val="1200"/>
              </a:spcBef>
              <a:spcAft>
                <a:spcPts val="0"/>
              </a:spcAft>
              <a:buNone/>
              <a:defRPr sz="1600"/>
            </a:lvl2pPr>
            <a:lvl3pPr lvl="2" rtl="0">
              <a:spcBef>
                <a:spcPts val="1200"/>
              </a:spcBef>
              <a:spcAft>
                <a:spcPts val="0"/>
              </a:spcAft>
              <a:buNone/>
              <a:defRPr sz="1600"/>
            </a:lvl3pPr>
            <a:lvl4pPr lvl="3" rtl="0">
              <a:spcBef>
                <a:spcPts val="1200"/>
              </a:spcBef>
              <a:spcAft>
                <a:spcPts val="0"/>
              </a:spcAft>
              <a:buNone/>
              <a:defRPr sz="1600"/>
            </a:lvl4pPr>
            <a:lvl5pPr lvl="4" rtl="0">
              <a:spcBef>
                <a:spcPts val="1200"/>
              </a:spcBef>
              <a:spcAft>
                <a:spcPts val="0"/>
              </a:spcAft>
              <a:buNone/>
              <a:defRPr sz="1600"/>
            </a:lvl5pPr>
            <a:lvl6pPr lvl="5" rtl="0">
              <a:spcBef>
                <a:spcPts val="1200"/>
              </a:spcBef>
              <a:spcAft>
                <a:spcPts val="0"/>
              </a:spcAft>
              <a:buNone/>
              <a:defRPr sz="1600"/>
            </a:lvl6pPr>
            <a:lvl7pPr lvl="6" rtl="0">
              <a:spcBef>
                <a:spcPts val="1200"/>
              </a:spcBef>
              <a:spcAft>
                <a:spcPts val="0"/>
              </a:spcAft>
              <a:buNone/>
              <a:defRPr sz="1600"/>
            </a:lvl7pPr>
            <a:lvl8pPr lvl="7" rtl="0">
              <a:spcBef>
                <a:spcPts val="1200"/>
              </a:spcBef>
              <a:spcAft>
                <a:spcPts val="0"/>
              </a:spcAft>
              <a:buNone/>
              <a:defRPr sz="1600"/>
            </a:lvl8pPr>
            <a:lvl9pPr lvl="8" rtl="0">
              <a:spcBef>
                <a:spcPts val="1200"/>
              </a:spcBef>
              <a:spcAft>
                <a:spcPts val="1200"/>
              </a:spcAft>
              <a:buNone/>
              <a:defRPr sz="1600"/>
            </a:lvl9pPr>
          </a:lstStyle>
          <a:p/>
        </p:txBody>
      </p:sp>
      <p:sp>
        <p:nvSpPr>
          <p:cNvPr id="408" name="Google Shape;408;p14"/>
          <p:cNvSpPr txBox="1"/>
          <p:nvPr>
            <p:ph hasCustomPrompt="1" idx="2" type="title"/>
          </p:nvPr>
        </p:nvSpPr>
        <p:spPr>
          <a:xfrm>
            <a:off x="4062621" y="1524035"/>
            <a:ext cx="3594300" cy="586200"/>
          </a:xfrm>
          <a:prstGeom prst="rect">
            <a:avLst/>
          </a:prstGeom>
        </p:spPr>
        <p:txBody>
          <a:bodyPr anchorCtr="0" anchor="b" bIns="91425" lIns="91425" spcFirstLastPara="1" rIns="91425" wrap="square" tIns="91425">
            <a:normAutofit/>
          </a:bodyPr>
          <a:lstStyle>
            <a:lvl1pPr lvl="0" rtl="0" algn="r">
              <a:spcBef>
                <a:spcPts val="0"/>
              </a:spcBef>
              <a:spcAft>
                <a:spcPts val="0"/>
              </a:spcAft>
              <a:buClr>
                <a:schemeClr val="accent1"/>
              </a:buClr>
              <a:buSzPts val="3600"/>
              <a:buNone/>
              <a:defRPr sz="4100">
                <a:solidFill>
                  <a:schemeClr val="accent1"/>
                </a:solidFill>
              </a:defRPr>
            </a:lvl1pPr>
            <a:lvl2pPr lvl="1" rtl="0" algn="ctr">
              <a:spcBef>
                <a:spcPts val="0"/>
              </a:spcBef>
              <a:spcAft>
                <a:spcPts val="0"/>
              </a:spcAft>
              <a:buClr>
                <a:schemeClr val="accent1"/>
              </a:buClr>
              <a:buSzPts val="3600"/>
              <a:buNone/>
              <a:defRPr b="1" sz="3600">
                <a:solidFill>
                  <a:schemeClr val="accent1"/>
                </a:solidFill>
              </a:defRPr>
            </a:lvl2pPr>
            <a:lvl3pPr lvl="2" rtl="0" algn="ctr">
              <a:spcBef>
                <a:spcPts val="0"/>
              </a:spcBef>
              <a:spcAft>
                <a:spcPts val="0"/>
              </a:spcAft>
              <a:buClr>
                <a:schemeClr val="accent1"/>
              </a:buClr>
              <a:buSzPts val="3600"/>
              <a:buNone/>
              <a:defRPr b="1" sz="3600">
                <a:solidFill>
                  <a:schemeClr val="accent1"/>
                </a:solidFill>
              </a:defRPr>
            </a:lvl3pPr>
            <a:lvl4pPr lvl="3" rtl="0" algn="ctr">
              <a:spcBef>
                <a:spcPts val="0"/>
              </a:spcBef>
              <a:spcAft>
                <a:spcPts val="0"/>
              </a:spcAft>
              <a:buClr>
                <a:schemeClr val="accent1"/>
              </a:buClr>
              <a:buSzPts val="3600"/>
              <a:buNone/>
              <a:defRPr b="1" sz="3600">
                <a:solidFill>
                  <a:schemeClr val="accent1"/>
                </a:solidFill>
              </a:defRPr>
            </a:lvl4pPr>
            <a:lvl5pPr lvl="4" rtl="0" algn="ctr">
              <a:spcBef>
                <a:spcPts val="0"/>
              </a:spcBef>
              <a:spcAft>
                <a:spcPts val="0"/>
              </a:spcAft>
              <a:buClr>
                <a:schemeClr val="accent1"/>
              </a:buClr>
              <a:buSzPts val="3600"/>
              <a:buNone/>
              <a:defRPr b="1" sz="3600">
                <a:solidFill>
                  <a:schemeClr val="accent1"/>
                </a:solidFill>
              </a:defRPr>
            </a:lvl5pPr>
            <a:lvl6pPr lvl="5" rtl="0" algn="ctr">
              <a:spcBef>
                <a:spcPts val="0"/>
              </a:spcBef>
              <a:spcAft>
                <a:spcPts val="0"/>
              </a:spcAft>
              <a:buClr>
                <a:schemeClr val="accent1"/>
              </a:buClr>
              <a:buSzPts val="3600"/>
              <a:buNone/>
              <a:defRPr b="1" sz="3600">
                <a:solidFill>
                  <a:schemeClr val="accent1"/>
                </a:solidFill>
              </a:defRPr>
            </a:lvl6pPr>
            <a:lvl7pPr lvl="6" rtl="0" algn="ctr">
              <a:spcBef>
                <a:spcPts val="0"/>
              </a:spcBef>
              <a:spcAft>
                <a:spcPts val="0"/>
              </a:spcAft>
              <a:buClr>
                <a:schemeClr val="accent1"/>
              </a:buClr>
              <a:buSzPts val="3600"/>
              <a:buNone/>
              <a:defRPr b="1" sz="3600">
                <a:solidFill>
                  <a:schemeClr val="accent1"/>
                </a:solidFill>
              </a:defRPr>
            </a:lvl7pPr>
            <a:lvl8pPr lvl="7" rtl="0" algn="ctr">
              <a:spcBef>
                <a:spcPts val="0"/>
              </a:spcBef>
              <a:spcAft>
                <a:spcPts val="0"/>
              </a:spcAft>
              <a:buClr>
                <a:schemeClr val="accent1"/>
              </a:buClr>
              <a:buSzPts val="3600"/>
              <a:buNone/>
              <a:defRPr b="1" sz="3600">
                <a:solidFill>
                  <a:schemeClr val="accent1"/>
                </a:solidFill>
              </a:defRPr>
            </a:lvl8pPr>
            <a:lvl9pPr lvl="8" rtl="0" algn="ctr">
              <a:spcBef>
                <a:spcPts val="0"/>
              </a:spcBef>
              <a:spcAft>
                <a:spcPts val="0"/>
              </a:spcAft>
              <a:buClr>
                <a:schemeClr val="accent1"/>
              </a:buClr>
              <a:buSzPts val="3600"/>
              <a:buNone/>
              <a:defRPr b="1" sz="3600">
                <a:solidFill>
                  <a:schemeClr val="accent1"/>
                </a:solidFill>
              </a:defRPr>
            </a:lvl9pPr>
          </a:lstStyle>
          <a:p>
            <a:r>
              <a:t>xx%</a:t>
            </a:r>
          </a:p>
        </p:txBody>
      </p:sp>
      <p:sp>
        <p:nvSpPr>
          <p:cNvPr id="409" name="Google Shape;409;p14"/>
          <p:cNvSpPr txBox="1"/>
          <p:nvPr>
            <p:ph idx="3" type="subTitle"/>
          </p:nvPr>
        </p:nvSpPr>
        <p:spPr>
          <a:xfrm>
            <a:off x="4429066" y="1973800"/>
            <a:ext cx="3233100" cy="893100"/>
          </a:xfrm>
          <a:prstGeom prst="rect">
            <a:avLst/>
          </a:prstGeom>
        </p:spPr>
        <p:txBody>
          <a:bodyPr anchorCtr="0" anchor="t" bIns="91425" lIns="91425" spcFirstLastPara="1" rIns="91425" wrap="square" tIns="91425">
            <a:normAutofit/>
          </a:bodyPr>
          <a:lstStyle>
            <a:lvl1pPr lvl="0" rtl="0" algn="r">
              <a:spcBef>
                <a:spcPts val="0"/>
              </a:spcBef>
              <a:spcAft>
                <a:spcPts val="0"/>
              </a:spcAft>
              <a:buNone/>
              <a:defRPr sz="1600"/>
            </a:lvl1pPr>
            <a:lvl2pPr lvl="1" rtl="0" algn="r">
              <a:spcBef>
                <a:spcPts val="1200"/>
              </a:spcBef>
              <a:spcAft>
                <a:spcPts val="0"/>
              </a:spcAft>
              <a:buNone/>
              <a:defRPr sz="1600"/>
            </a:lvl2pPr>
            <a:lvl3pPr lvl="2" rtl="0" algn="r">
              <a:spcBef>
                <a:spcPts val="1200"/>
              </a:spcBef>
              <a:spcAft>
                <a:spcPts val="0"/>
              </a:spcAft>
              <a:buNone/>
              <a:defRPr sz="1600"/>
            </a:lvl3pPr>
            <a:lvl4pPr lvl="3" rtl="0" algn="r">
              <a:spcBef>
                <a:spcPts val="1200"/>
              </a:spcBef>
              <a:spcAft>
                <a:spcPts val="0"/>
              </a:spcAft>
              <a:buNone/>
              <a:defRPr sz="1600"/>
            </a:lvl4pPr>
            <a:lvl5pPr lvl="4" rtl="0" algn="r">
              <a:spcBef>
                <a:spcPts val="1200"/>
              </a:spcBef>
              <a:spcAft>
                <a:spcPts val="0"/>
              </a:spcAft>
              <a:buNone/>
              <a:defRPr sz="1600"/>
            </a:lvl5pPr>
            <a:lvl6pPr lvl="5" rtl="0" algn="r">
              <a:spcBef>
                <a:spcPts val="1200"/>
              </a:spcBef>
              <a:spcAft>
                <a:spcPts val="0"/>
              </a:spcAft>
              <a:buNone/>
              <a:defRPr sz="1600"/>
            </a:lvl6pPr>
            <a:lvl7pPr lvl="6" rtl="0" algn="r">
              <a:spcBef>
                <a:spcPts val="1200"/>
              </a:spcBef>
              <a:spcAft>
                <a:spcPts val="0"/>
              </a:spcAft>
              <a:buNone/>
              <a:defRPr sz="1600"/>
            </a:lvl7pPr>
            <a:lvl8pPr lvl="7" rtl="0" algn="r">
              <a:spcBef>
                <a:spcPts val="1200"/>
              </a:spcBef>
              <a:spcAft>
                <a:spcPts val="0"/>
              </a:spcAft>
              <a:buNone/>
              <a:defRPr sz="1600"/>
            </a:lvl8pPr>
            <a:lvl9pPr lvl="8" rtl="0" algn="r">
              <a:spcBef>
                <a:spcPts val="1200"/>
              </a:spcBef>
              <a:spcAft>
                <a:spcPts val="1200"/>
              </a:spcAft>
              <a:buNone/>
              <a:defRPr sz="1600"/>
            </a:lvl9pPr>
          </a:lstStyle>
          <a:p/>
        </p:txBody>
      </p:sp>
      <p:sp>
        <p:nvSpPr>
          <p:cNvPr id="410" name="Google Shape;410;p14"/>
          <p:cNvSpPr txBox="1"/>
          <p:nvPr>
            <p:ph idx="4" type="title"/>
          </p:nvPr>
        </p:nvSpPr>
        <p:spPr>
          <a:xfrm>
            <a:off x="713225" y="359178"/>
            <a:ext cx="7708200" cy="572700"/>
          </a:xfrm>
          <a:prstGeom prst="rect">
            <a:avLst/>
          </a:prstGeom>
        </p:spPr>
        <p:txBody>
          <a:bodyPr anchorCtr="0" anchor="t" bIns="91425" lIns="91425" spcFirstLastPara="1" rIns="91425" wrap="square" tIns="91425">
            <a:normAutofit/>
          </a:bodyPr>
          <a:lstStyle>
            <a:lvl1pPr lvl="0" rtl="0" algn="ctr">
              <a:spcBef>
                <a:spcPts val="0"/>
              </a:spcBef>
              <a:spcAft>
                <a:spcPts val="0"/>
              </a:spcAft>
              <a:buClr>
                <a:srgbClr val="FF744B"/>
              </a:buClr>
              <a:buSzPts val="2800"/>
              <a:buFont typeface="Allerta Stencil"/>
              <a:buNone/>
              <a:defRPr sz="3020">
                <a:solidFill>
                  <a:srgbClr val="FF744B"/>
                </a:solidFill>
                <a:latin typeface="Allerta Stencil"/>
                <a:ea typeface="Allerta Stencil"/>
                <a:cs typeface="Allerta Stencil"/>
                <a:sym typeface="Allerta Stencil"/>
              </a:defRPr>
            </a:lvl1pPr>
            <a:lvl2pPr lvl="1"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2pPr>
            <a:lvl3pPr lvl="2"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3pPr>
            <a:lvl4pPr lvl="3"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4pPr>
            <a:lvl5pPr lvl="4"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5pPr>
            <a:lvl6pPr lvl="5"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6pPr>
            <a:lvl7pPr lvl="6"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7pPr>
            <a:lvl8pPr lvl="7"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8pPr>
            <a:lvl9pPr lvl="8"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9pPr>
          </a:lstStyle>
          <a:p/>
        </p:txBody>
      </p:sp>
      <p:grpSp>
        <p:nvGrpSpPr>
          <p:cNvPr id="411" name="Google Shape;411;p14"/>
          <p:cNvGrpSpPr/>
          <p:nvPr/>
        </p:nvGrpSpPr>
        <p:grpSpPr>
          <a:xfrm>
            <a:off x="-9087" y="1684787"/>
            <a:ext cx="1378745" cy="607570"/>
            <a:chOff x="8572298" y="1030817"/>
            <a:chExt cx="1630686" cy="718593"/>
          </a:xfrm>
        </p:grpSpPr>
        <p:sp>
          <p:nvSpPr>
            <p:cNvPr id="412" name="Google Shape;412;p14"/>
            <p:cNvSpPr/>
            <p:nvPr/>
          </p:nvSpPr>
          <p:spPr>
            <a:xfrm rot="5400000">
              <a:off x="9276698" y="326418"/>
              <a:ext cx="221887" cy="1630686"/>
            </a:xfrm>
            <a:custGeom>
              <a:rect b="b" l="l" r="r" t="t"/>
              <a:pathLst>
                <a:path extrusionOk="0" h="27448" w="3735">
                  <a:moveTo>
                    <a:pt x="0" y="1"/>
                  </a:moveTo>
                  <a:lnTo>
                    <a:pt x="0" y="27447"/>
                  </a:lnTo>
                  <a:lnTo>
                    <a:pt x="3734" y="27447"/>
                  </a:lnTo>
                  <a:lnTo>
                    <a:pt x="3734" y="1"/>
                  </a:lnTo>
                  <a:close/>
                </a:path>
              </a:pathLst>
            </a:custGeom>
            <a:solidFill>
              <a:srgbClr val="FFA2B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3" name="Google Shape;413;p14"/>
            <p:cNvSpPr/>
            <p:nvPr/>
          </p:nvSpPr>
          <p:spPr>
            <a:xfrm rot="5400000">
              <a:off x="9276698" y="823124"/>
              <a:ext cx="221887" cy="1630686"/>
            </a:xfrm>
            <a:custGeom>
              <a:rect b="b" l="l" r="r" t="t"/>
              <a:pathLst>
                <a:path extrusionOk="0" h="27448" w="3735">
                  <a:moveTo>
                    <a:pt x="1" y="1"/>
                  </a:moveTo>
                  <a:lnTo>
                    <a:pt x="1" y="27447"/>
                  </a:lnTo>
                  <a:lnTo>
                    <a:pt x="3735" y="27447"/>
                  </a:lnTo>
                  <a:lnTo>
                    <a:pt x="3735" y="1"/>
                  </a:lnTo>
                  <a:close/>
                </a:path>
              </a:pathLst>
            </a:custGeom>
            <a:solidFill>
              <a:srgbClr val="FFA2B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14" name="Google Shape;414;p14"/>
          <p:cNvSpPr/>
          <p:nvPr/>
        </p:nvSpPr>
        <p:spPr>
          <a:xfrm rot="5400000">
            <a:off x="1287463" y="1387775"/>
            <a:ext cx="1091678" cy="1201594"/>
          </a:xfrm>
          <a:custGeom>
            <a:rect b="b" l="l" r="r" t="t"/>
            <a:pathLst>
              <a:path extrusionOk="0" h="29713" w="27000">
                <a:moveTo>
                  <a:pt x="0" y="0"/>
                </a:moveTo>
                <a:lnTo>
                  <a:pt x="0" y="29713"/>
                </a:lnTo>
                <a:lnTo>
                  <a:pt x="27000" y="29713"/>
                </a:lnTo>
                <a:lnTo>
                  <a:pt x="27000"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415" name="Google Shape;415;p14"/>
          <p:cNvGrpSpPr/>
          <p:nvPr/>
        </p:nvGrpSpPr>
        <p:grpSpPr>
          <a:xfrm>
            <a:off x="2036186" y="1731097"/>
            <a:ext cx="694271" cy="453054"/>
            <a:chOff x="7070672" y="51241"/>
            <a:chExt cx="1020086" cy="665570"/>
          </a:xfrm>
        </p:grpSpPr>
        <p:sp>
          <p:nvSpPr>
            <p:cNvPr id="416" name="Google Shape;416;p14"/>
            <p:cNvSpPr/>
            <p:nvPr/>
          </p:nvSpPr>
          <p:spPr>
            <a:xfrm>
              <a:off x="8033786" y="51241"/>
              <a:ext cx="56972" cy="58816"/>
            </a:xfrm>
            <a:custGeom>
              <a:rect b="b" l="l" r="r" t="t"/>
              <a:pathLst>
                <a:path extrusionOk="0" h="990" w="959">
                  <a:moveTo>
                    <a:pt x="479" y="0"/>
                  </a:moveTo>
                  <a:cubicBezTo>
                    <a:pt x="224" y="0"/>
                    <a:pt x="1" y="224"/>
                    <a:pt x="1" y="479"/>
                  </a:cubicBezTo>
                  <a:cubicBezTo>
                    <a:pt x="1" y="766"/>
                    <a:pt x="224" y="989"/>
                    <a:pt x="479" y="989"/>
                  </a:cubicBezTo>
                  <a:cubicBezTo>
                    <a:pt x="767" y="989"/>
                    <a:pt x="958" y="766"/>
                    <a:pt x="958" y="479"/>
                  </a:cubicBezTo>
                  <a:cubicBezTo>
                    <a:pt x="958" y="224"/>
                    <a:pt x="767"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7" name="Google Shape;417;p14"/>
            <p:cNvSpPr/>
            <p:nvPr/>
          </p:nvSpPr>
          <p:spPr>
            <a:xfrm>
              <a:off x="8033786" y="254067"/>
              <a:ext cx="56972" cy="58875"/>
            </a:xfrm>
            <a:custGeom>
              <a:rect b="b" l="l" r="r" t="t"/>
              <a:pathLst>
                <a:path extrusionOk="0" h="991" w="959">
                  <a:moveTo>
                    <a:pt x="479" y="1"/>
                  </a:moveTo>
                  <a:cubicBezTo>
                    <a:pt x="224" y="1"/>
                    <a:pt x="1" y="224"/>
                    <a:pt x="1" y="480"/>
                  </a:cubicBezTo>
                  <a:cubicBezTo>
                    <a:pt x="1" y="767"/>
                    <a:pt x="224" y="990"/>
                    <a:pt x="479" y="990"/>
                  </a:cubicBezTo>
                  <a:cubicBezTo>
                    <a:pt x="767" y="990"/>
                    <a:pt x="958" y="767"/>
                    <a:pt x="958" y="480"/>
                  </a:cubicBezTo>
                  <a:cubicBezTo>
                    <a:pt x="958" y="224"/>
                    <a:pt x="767"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8" name="Google Shape;418;p14"/>
            <p:cNvSpPr/>
            <p:nvPr/>
          </p:nvSpPr>
          <p:spPr>
            <a:xfrm>
              <a:off x="8033786" y="456952"/>
              <a:ext cx="56972" cy="56974"/>
            </a:xfrm>
            <a:custGeom>
              <a:rect b="b" l="l" r="r" t="t"/>
              <a:pathLst>
                <a:path extrusionOk="0" h="959" w="959">
                  <a:moveTo>
                    <a:pt x="479" y="1"/>
                  </a:moveTo>
                  <a:cubicBezTo>
                    <a:pt x="224" y="1"/>
                    <a:pt x="1" y="224"/>
                    <a:pt x="1" y="480"/>
                  </a:cubicBezTo>
                  <a:cubicBezTo>
                    <a:pt x="1" y="767"/>
                    <a:pt x="224" y="958"/>
                    <a:pt x="479" y="958"/>
                  </a:cubicBezTo>
                  <a:cubicBezTo>
                    <a:pt x="767" y="958"/>
                    <a:pt x="958" y="767"/>
                    <a:pt x="958" y="480"/>
                  </a:cubicBezTo>
                  <a:cubicBezTo>
                    <a:pt x="958" y="224"/>
                    <a:pt x="767"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9" name="Google Shape;419;p14"/>
            <p:cNvSpPr/>
            <p:nvPr/>
          </p:nvSpPr>
          <p:spPr>
            <a:xfrm>
              <a:off x="7070672" y="51241"/>
              <a:ext cx="56912" cy="58816"/>
            </a:xfrm>
            <a:custGeom>
              <a:rect b="b" l="l" r="r" t="t"/>
              <a:pathLst>
                <a:path extrusionOk="0" h="990" w="958">
                  <a:moveTo>
                    <a:pt x="479" y="0"/>
                  </a:moveTo>
                  <a:cubicBezTo>
                    <a:pt x="192" y="0"/>
                    <a:pt x="0" y="224"/>
                    <a:pt x="0" y="479"/>
                  </a:cubicBezTo>
                  <a:cubicBezTo>
                    <a:pt x="0" y="766"/>
                    <a:pt x="192" y="989"/>
                    <a:pt x="479" y="989"/>
                  </a:cubicBezTo>
                  <a:cubicBezTo>
                    <a:pt x="734" y="989"/>
                    <a:pt x="958" y="766"/>
                    <a:pt x="958" y="479"/>
                  </a:cubicBezTo>
                  <a:cubicBezTo>
                    <a:pt x="958" y="224"/>
                    <a:pt x="734"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0" name="Google Shape;420;p14"/>
            <p:cNvSpPr/>
            <p:nvPr/>
          </p:nvSpPr>
          <p:spPr>
            <a:xfrm>
              <a:off x="7391056" y="51241"/>
              <a:ext cx="58813" cy="58816"/>
            </a:xfrm>
            <a:custGeom>
              <a:rect b="b" l="l" r="r" t="t"/>
              <a:pathLst>
                <a:path extrusionOk="0" h="990" w="990">
                  <a:moveTo>
                    <a:pt x="479" y="0"/>
                  </a:moveTo>
                  <a:cubicBezTo>
                    <a:pt x="224" y="0"/>
                    <a:pt x="1" y="224"/>
                    <a:pt x="1" y="479"/>
                  </a:cubicBezTo>
                  <a:cubicBezTo>
                    <a:pt x="1" y="766"/>
                    <a:pt x="224" y="989"/>
                    <a:pt x="479" y="989"/>
                  </a:cubicBezTo>
                  <a:cubicBezTo>
                    <a:pt x="767" y="989"/>
                    <a:pt x="990" y="766"/>
                    <a:pt x="990" y="479"/>
                  </a:cubicBezTo>
                  <a:cubicBezTo>
                    <a:pt x="990" y="224"/>
                    <a:pt x="767"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1" name="Google Shape;421;p14"/>
            <p:cNvSpPr/>
            <p:nvPr/>
          </p:nvSpPr>
          <p:spPr>
            <a:xfrm>
              <a:off x="7713401" y="51241"/>
              <a:ext cx="56912" cy="58816"/>
            </a:xfrm>
            <a:custGeom>
              <a:rect b="b" l="l" r="r" t="t"/>
              <a:pathLst>
                <a:path extrusionOk="0" h="990" w="958">
                  <a:moveTo>
                    <a:pt x="479" y="0"/>
                  </a:moveTo>
                  <a:cubicBezTo>
                    <a:pt x="192" y="0"/>
                    <a:pt x="0" y="224"/>
                    <a:pt x="0" y="479"/>
                  </a:cubicBezTo>
                  <a:cubicBezTo>
                    <a:pt x="0" y="766"/>
                    <a:pt x="192" y="989"/>
                    <a:pt x="479" y="989"/>
                  </a:cubicBezTo>
                  <a:cubicBezTo>
                    <a:pt x="734" y="989"/>
                    <a:pt x="958" y="766"/>
                    <a:pt x="958" y="479"/>
                  </a:cubicBezTo>
                  <a:cubicBezTo>
                    <a:pt x="958" y="224"/>
                    <a:pt x="734"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2" name="Google Shape;422;p14"/>
            <p:cNvSpPr/>
            <p:nvPr/>
          </p:nvSpPr>
          <p:spPr>
            <a:xfrm>
              <a:off x="7070672" y="254067"/>
              <a:ext cx="56912" cy="58875"/>
            </a:xfrm>
            <a:custGeom>
              <a:rect b="b" l="l" r="r" t="t"/>
              <a:pathLst>
                <a:path extrusionOk="0" h="991" w="958">
                  <a:moveTo>
                    <a:pt x="479" y="1"/>
                  </a:moveTo>
                  <a:cubicBezTo>
                    <a:pt x="192" y="1"/>
                    <a:pt x="0" y="224"/>
                    <a:pt x="0" y="480"/>
                  </a:cubicBezTo>
                  <a:cubicBezTo>
                    <a:pt x="0" y="767"/>
                    <a:pt x="192" y="990"/>
                    <a:pt x="479" y="990"/>
                  </a:cubicBezTo>
                  <a:cubicBezTo>
                    <a:pt x="734" y="990"/>
                    <a:pt x="958" y="767"/>
                    <a:pt x="958" y="480"/>
                  </a:cubicBezTo>
                  <a:cubicBezTo>
                    <a:pt x="958" y="224"/>
                    <a:pt x="734"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3" name="Google Shape;423;p14"/>
            <p:cNvSpPr/>
            <p:nvPr/>
          </p:nvSpPr>
          <p:spPr>
            <a:xfrm>
              <a:off x="7391056" y="254067"/>
              <a:ext cx="58813" cy="58875"/>
            </a:xfrm>
            <a:custGeom>
              <a:rect b="b" l="l" r="r" t="t"/>
              <a:pathLst>
                <a:path extrusionOk="0" h="991" w="990">
                  <a:moveTo>
                    <a:pt x="479" y="1"/>
                  </a:moveTo>
                  <a:cubicBezTo>
                    <a:pt x="224" y="1"/>
                    <a:pt x="1" y="224"/>
                    <a:pt x="1" y="480"/>
                  </a:cubicBezTo>
                  <a:cubicBezTo>
                    <a:pt x="1" y="767"/>
                    <a:pt x="224" y="990"/>
                    <a:pt x="479" y="990"/>
                  </a:cubicBezTo>
                  <a:cubicBezTo>
                    <a:pt x="767" y="990"/>
                    <a:pt x="990" y="767"/>
                    <a:pt x="990" y="480"/>
                  </a:cubicBezTo>
                  <a:cubicBezTo>
                    <a:pt x="990" y="224"/>
                    <a:pt x="767"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4" name="Google Shape;424;p14"/>
            <p:cNvSpPr/>
            <p:nvPr/>
          </p:nvSpPr>
          <p:spPr>
            <a:xfrm>
              <a:off x="7713401" y="254067"/>
              <a:ext cx="56912" cy="58875"/>
            </a:xfrm>
            <a:custGeom>
              <a:rect b="b" l="l" r="r" t="t"/>
              <a:pathLst>
                <a:path extrusionOk="0" h="991" w="958">
                  <a:moveTo>
                    <a:pt x="479" y="1"/>
                  </a:moveTo>
                  <a:cubicBezTo>
                    <a:pt x="192" y="1"/>
                    <a:pt x="0" y="224"/>
                    <a:pt x="0" y="480"/>
                  </a:cubicBezTo>
                  <a:cubicBezTo>
                    <a:pt x="0" y="767"/>
                    <a:pt x="192" y="990"/>
                    <a:pt x="479" y="990"/>
                  </a:cubicBezTo>
                  <a:cubicBezTo>
                    <a:pt x="734" y="990"/>
                    <a:pt x="958" y="767"/>
                    <a:pt x="958" y="480"/>
                  </a:cubicBezTo>
                  <a:cubicBezTo>
                    <a:pt x="958" y="224"/>
                    <a:pt x="734"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5" name="Google Shape;425;p14"/>
            <p:cNvSpPr/>
            <p:nvPr/>
          </p:nvSpPr>
          <p:spPr>
            <a:xfrm>
              <a:off x="7070672" y="456952"/>
              <a:ext cx="56912" cy="56974"/>
            </a:xfrm>
            <a:custGeom>
              <a:rect b="b" l="l" r="r" t="t"/>
              <a:pathLst>
                <a:path extrusionOk="0" h="959" w="958">
                  <a:moveTo>
                    <a:pt x="479" y="1"/>
                  </a:moveTo>
                  <a:cubicBezTo>
                    <a:pt x="192" y="1"/>
                    <a:pt x="0" y="224"/>
                    <a:pt x="0" y="480"/>
                  </a:cubicBezTo>
                  <a:cubicBezTo>
                    <a:pt x="0" y="767"/>
                    <a:pt x="192" y="958"/>
                    <a:pt x="479" y="958"/>
                  </a:cubicBezTo>
                  <a:cubicBezTo>
                    <a:pt x="734" y="958"/>
                    <a:pt x="958" y="767"/>
                    <a:pt x="958" y="480"/>
                  </a:cubicBezTo>
                  <a:cubicBezTo>
                    <a:pt x="958" y="224"/>
                    <a:pt x="734"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6" name="Google Shape;426;p14"/>
            <p:cNvSpPr/>
            <p:nvPr/>
          </p:nvSpPr>
          <p:spPr>
            <a:xfrm>
              <a:off x="7391056" y="456952"/>
              <a:ext cx="58813" cy="56974"/>
            </a:xfrm>
            <a:custGeom>
              <a:rect b="b" l="l" r="r" t="t"/>
              <a:pathLst>
                <a:path extrusionOk="0" h="959" w="990">
                  <a:moveTo>
                    <a:pt x="479" y="1"/>
                  </a:moveTo>
                  <a:cubicBezTo>
                    <a:pt x="224" y="1"/>
                    <a:pt x="1" y="224"/>
                    <a:pt x="1" y="480"/>
                  </a:cubicBezTo>
                  <a:cubicBezTo>
                    <a:pt x="1" y="767"/>
                    <a:pt x="224" y="958"/>
                    <a:pt x="479" y="958"/>
                  </a:cubicBezTo>
                  <a:cubicBezTo>
                    <a:pt x="767" y="958"/>
                    <a:pt x="990" y="767"/>
                    <a:pt x="990" y="480"/>
                  </a:cubicBezTo>
                  <a:cubicBezTo>
                    <a:pt x="990" y="224"/>
                    <a:pt x="767"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7" name="Google Shape;427;p14"/>
            <p:cNvSpPr/>
            <p:nvPr/>
          </p:nvSpPr>
          <p:spPr>
            <a:xfrm>
              <a:off x="7713401" y="456952"/>
              <a:ext cx="56912" cy="56974"/>
            </a:xfrm>
            <a:custGeom>
              <a:rect b="b" l="l" r="r" t="t"/>
              <a:pathLst>
                <a:path extrusionOk="0" h="959" w="958">
                  <a:moveTo>
                    <a:pt x="479" y="1"/>
                  </a:moveTo>
                  <a:cubicBezTo>
                    <a:pt x="192" y="1"/>
                    <a:pt x="0" y="224"/>
                    <a:pt x="0" y="480"/>
                  </a:cubicBezTo>
                  <a:cubicBezTo>
                    <a:pt x="0" y="767"/>
                    <a:pt x="192" y="958"/>
                    <a:pt x="479" y="958"/>
                  </a:cubicBezTo>
                  <a:cubicBezTo>
                    <a:pt x="734" y="958"/>
                    <a:pt x="958" y="767"/>
                    <a:pt x="958" y="480"/>
                  </a:cubicBezTo>
                  <a:cubicBezTo>
                    <a:pt x="958" y="224"/>
                    <a:pt x="734"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8" name="Google Shape;428;p14"/>
            <p:cNvSpPr/>
            <p:nvPr/>
          </p:nvSpPr>
          <p:spPr>
            <a:xfrm>
              <a:off x="7070672" y="659837"/>
              <a:ext cx="56912" cy="56974"/>
            </a:xfrm>
            <a:custGeom>
              <a:rect b="b" l="l" r="r" t="t"/>
              <a:pathLst>
                <a:path extrusionOk="0" h="959" w="958">
                  <a:moveTo>
                    <a:pt x="479" y="1"/>
                  </a:moveTo>
                  <a:cubicBezTo>
                    <a:pt x="192" y="1"/>
                    <a:pt x="0" y="224"/>
                    <a:pt x="0" y="479"/>
                  </a:cubicBezTo>
                  <a:cubicBezTo>
                    <a:pt x="0" y="735"/>
                    <a:pt x="192" y="958"/>
                    <a:pt x="479" y="958"/>
                  </a:cubicBezTo>
                  <a:cubicBezTo>
                    <a:pt x="734" y="958"/>
                    <a:pt x="958" y="735"/>
                    <a:pt x="958" y="479"/>
                  </a:cubicBezTo>
                  <a:cubicBezTo>
                    <a:pt x="958" y="224"/>
                    <a:pt x="734"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9" name="Google Shape;429;p14"/>
            <p:cNvSpPr/>
            <p:nvPr/>
          </p:nvSpPr>
          <p:spPr>
            <a:xfrm>
              <a:off x="7391056" y="659837"/>
              <a:ext cx="58813" cy="56974"/>
            </a:xfrm>
            <a:custGeom>
              <a:rect b="b" l="l" r="r" t="t"/>
              <a:pathLst>
                <a:path extrusionOk="0" h="959" w="990">
                  <a:moveTo>
                    <a:pt x="479" y="1"/>
                  </a:moveTo>
                  <a:cubicBezTo>
                    <a:pt x="224" y="1"/>
                    <a:pt x="1" y="224"/>
                    <a:pt x="1" y="479"/>
                  </a:cubicBezTo>
                  <a:cubicBezTo>
                    <a:pt x="1" y="735"/>
                    <a:pt x="224" y="958"/>
                    <a:pt x="479" y="958"/>
                  </a:cubicBezTo>
                  <a:cubicBezTo>
                    <a:pt x="767" y="958"/>
                    <a:pt x="990" y="735"/>
                    <a:pt x="990" y="479"/>
                  </a:cubicBezTo>
                  <a:cubicBezTo>
                    <a:pt x="990" y="224"/>
                    <a:pt x="767"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0" name="Google Shape;430;p14"/>
            <p:cNvSpPr/>
            <p:nvPr/>
          </p:nvSpPr>
          <p:spPr>
            <a:xfrm>
              <a:off x="7713401" y="659837"/>
              <a:ext cx="56912" cy="56974"/>
            </a:xfrm>
            <a:custGeom>
              <a:rect b="b" l="l" r="r" t="t"/>
              <a:pathLst>
                <a:path extrusionOk="0" h="959" w="958">
                  <a:moveTo>
                    <a:pt x="479" y="1"/>
                  </a:moveTo>
                  <a:cubicBezTo>
                    <a:pt x="192" y="1"/>
                    <a:pt x="0" y="224"/>
                    <a:pt x="0" y="479"/>
                  </a:cubicBezTo>
                  <a:cubicBezTo>
                    <a:pt x="0" y="735"/>
                    <a:pt x="192" y="958"/>
                    <a:pt x="479" y="958"/>
                  </a:cubicBezTo>
                  <a:cubicBezTo>
                    <a:pt x="734" y="958"/>
                    <a:pt x="958" y="735"/>
                    <a:pt x="958" y="479"/>
                  </a:cubicBezTo>
                  <a:cubicBezTo>
                    <a:pt x="958" y="224"/>
                    <a:pt x="734"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1" name="Google Shape;431;p14"/>
            <p:cNvSpPr/>
            <p:nvPr/>
          </p:nvSpPr>
          <p:spPr>
            <a:xfrm>
              <a:off x="8033786" y="659837"/>
              <a:ext cx="56972" cy="56974"/>
            </a:xfrm>
            <a:custGeom>
              <a:rect b="b" l="l" r="r" t="t"/>
              <a:pathLst>
                <a:path extrusionOk="0" h="959" w="959">
                  <a:moveTo>
                    <a:pt x="479" y="1"/>
                  </a:moveTo>
                  <a:cubicBezTo>
                    <a:pt x="224" y="1"/>
                    <a:pt x="1" y="224"/>
                    <a:pt x="1" y="479"/>
                  </a:cubicBezTo>
                  <a:cubicBezTo>
                    <a:pt x="1" y="735"/>
                    <a:pt x="224" y="958"/>
                    <a:pt x="479" y="958"/>
                  </a:cubicBezTo>
                  <a:cubicBezTo>
                    <a:pt x="767" y="958"/>
                    <a:pt x="958" y="735"/>
                    <a:pt x="958" y="479"/>
                  </a:cubicBezTo>
                  <a:cubicBezTo>
                    <a:pt x="958" y="224"/>
                    <a:pt x="767"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32" name="Google Shape;432;p14"/>
          <p:cNvSpPr/>
          <p:nvPr/>
        </p:nvSpPr>
        <p:spPr>
          <a:xfrm>
            <a:off x="5331183" y="4641639"/>
            <a:ext cx="1597927" cy="516623"/>
          </a:xfrm>
          <a:custGeom>
            <a:rect b="b" l="l" r="r" t="t"/>
            <a:pathLst>
              <a:path extrusionOk="0" h="14682" w="45415">
                <a:moveTo>
                  <a:pt x="1" y="0"/>
                </a:moveTo>
                <a:lnTo>
                  <a:pt x="1" y="14681"/>
                </a:lnTo>
                <a:lnTo>
                  <a:pt x="45415" y="14681"/>
                </a:lnTo>
                <a:lnTo>
                  <a:pt x="45415" y="0"/>
                </a:lnTo>
                <a:close/>
              </a:path>
            </a:pathLst>
          </a:custGeom>
          <a:solidFill>
            <a:srgbClr val="FF744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3" name="Google Shape;433;p14"/>
          <p:cNvSpPr/>
          <p:nvPr/>
        </p:nvSpPr>
        <p:spPr>
          <a:xfrm>
            <a:off x="6135074" y="3192017"/>
            <a:ext cx="2683518" cy="2392380"/>
          </a:xfrm>
          <a:custGeom>
            <a:rect b="b" l="l" r="r" t="t"/>
            <a:pathLst>
              <a:path extrusionOk="0" h="78755" w="88339">
                <a:moveTo>
                  <a:pt x="55352" y="0"/>
                </a:moveTo>
                <a:cubicBezTo>
                  <a:pt x="52856" y="0"/>
                  <a:pt x="50552" y="1655"/>
                  <a:pt x="49818" y="4170"/>
                </a:cubicBezTo>
                <a:cubicBezTo>
                  <a:pt x="48925" y="7266"/>
                  <a:pt x="50712" y="10457"/>
                  <a:pt x="53776" y="11351"/>
                </a:cubicBezTo>
                <a:cubicBezTo>
                  <a:pt x="64850" y="14542"/>
                  <a:pt x="72892" y="24117"/>
                  <a:pt x="74169" y="35542"/>
                </a:cubicBezTo>
                <a:cubicBezTo>
                  <a:pt x="75446" y="46999"/>
                  <a:pt x="69701" y="58074"/>
                  <a:pt x="59616" y="63627"/>
                </a:cubicBezTo>
                <a:cubicBezTo>
                  <a:pt x="55315" y="66009"/>
                  <a:pt x="50584" y="67177"/>
                  <a:pt x="45875" y="67177"/>
                </a:cubicBezTo>
                <a:cubicBezTo>
                  <a:pt x="39541" y="67177"/>
                  <a:pt x="33246" y="65064"/>
                  <a:pt x="28085" y="60946"/>
                </a:cubicBezTo>
                <a:cubicBezTo>
                  <a:pt x="19085" y="53765"/>
                  <a:pt x="15319" y="41861"/>
                  <a:pt x="18510" y="30787"/>
                </a:cubicBezTo>
                <a:cubicBezTo>
                  <a:pt x="19404" y="27723"/>
                  <a:pt x="17649" y="24500"/>
                  <a:pt x="14553" y="23638"/>
                </a:cubicBezTo>
                <a:cubicBezTo>
                  <a:pt x="14013" y="23480"/>
                  <a:pt x="13468" y="23405"/>
                  <a:pt x="12931" y="23405"/>
                </a:cubicBezTo>
                <a:cubicBezTo>
                  <a:pt x="10426" y="23405"/>
                  <a:pt x="8114" y="25046"/>
                  <a:pt x="7404" y="27595"/>
                </a:cubicBezTo>
                <a:cubicBezTo>
                  <a:pt x="0" y="53191"/>
                  <a:pt x="19181" y="78722"/>
                  <a:pt x="45829" y="78754"/>
                </a:cubicBezTo>
                <a:lnTo>
                  <a:pt x="45861" y="78722"/>
                </a:lnTo>
                <a:cubicBezTo>
                  <a:pt x="45883" y="78722"/>
                  <a:pt x="45904" y="78722"/>
                  <a:pt x="45926" y="78722"/>
                </a:cubicBezTo>
                <a:cubicBezTo>
                  <a:pt x="65844" y="78722"/>
                  <a:pt x="82725" y="64052"/>
                  <a:pt x="85530" y="44318"/>
                </a:cubicBezTo>
                <a:cubicBezTo>
                  <a:pt x="88339" y="24563"/>
                  <a:pt x="76180" y="5766"/>
                  <a:pt x="56999" y="245"/>
                </a:cubicBezTo>
                <a:cubicBezTo>
                  <a:pt x="56450" y="79"/>
                  <a:pt x="55897" y="0"/>
                  <a:pt x="55352" y="0"/>
                </a:cubicBezTo>
                <a:close/>
              </a:path>
            </a:pathLst>
          </a:custGeom>
          <a:solidFill>
            <a:srgbClr val="4E6EE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4" name="Google Shape;434;p14"/>
          <p:cNvSpPr/>
          <p:nvPr/>
        </p:nvSpPr>
        <p:spPr>
          <a:xfrm>
            <a:off x="6905732" y="3878810"/>
            <a:ext cx="825370" cy="826554"/>
          </a:xfrm>
          <a:custGeom>
            <a:rect b="b" l="l" r="r" t="t"/>
            <a:pathLst>
              <a:path extrusionOk="0" h="23490" w="23458">
                <a:moveTo>
                  <a:pt x="11745" y="1"/>
                </a:moveTo>
                <a:cubicBezTo>
                  <a:pt x="5235" y="1"/>
                  <a:pt x="1" y="5266"/>
                  <a:pt x="1" y="11745"/>
                </a:cubicBezTo>
                <a:cubicBezTo>
                  <a:pt x="1" y="18224"/>
                  <a:pt x="5235" y="23490"/>
                  <a:pt x="11745" y="23490"/>
                </a:cubicBezTo>
                <a:cubicBezTo>
                  <a:pt x="18224" y="23490"/>
                  <a:pt x="23458" y="18224"/>
                  <a:pt x="23458" y="11745"/>
                </a:cubicBezTo>
                <a:cubicBezTo>
                  <a:pt x="23458" y="5266"/>
                  <a:pt x="18224" y="1"/>
                  <a:pt x="11745" y="1"/>
                </a:cubicBezTo>
                <a:close/>
              </a:path>
            </a:pathLst>
          </a:custGeom>
          <a:solidFill>
            <a:srgbClr val="E0C53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435" name="Google Shape;435;p14"/>
          <p:cNvGrpSpPr/>
          <p:nvPr/>
        </p:nvGrpSpPr>
        <p:grpSpPr>
          <a:xfrm>
            <a:off x="5153932" y="4398860"/>
            <a:ext cx="605274" cy="394186"/>
            <a:chOff x="5201720" y="3979318"/>
            <a:chExt cx="752080" cy="489793"/>
          </a:xfrm>
        </p:grpSpPr>
        <p:sp>
          <p:nvSpPr>
            <p:cNvPr id="436" name="Google Shape;436;p14"/>
            <p:cNvSpPr/>
            <p:nvPr/>
          </p:nvSpPr>
          <p:spPr>
            <a:xfrm>
              <a:off x="5201720" y="3979318"/>
              <a:ext cx="43280" cy="41927"/>
            </a:xfrm>
            <a:custGeom>
              <a:rect b="b" l="l" r="r" t="t"/>
              <a:pathLst>
                <a:path extrusionOk="0" h="959" w="990">
                  <a:moveTo>
                    <a:pt x="511" y="1"/>
                  </a:moveTo>
                  <a:cubicBezTo>
                    <a:pt x="224" y="1"/>
                    <a:pt x="1" y="192"/>
                    <a:pt x="1" y="479"/>
                  </a:cubicBezTo>
                  <a:cubicBezTo>
                    <a:pt x="1" y="735"/>
                    <a:pt x="224" y="958"/>
                    <a:pt x="511" y="958"/>
                  </a:cubicBezTo>
                  <a:cubicBezTo>
                    <a:pt x="767" y="958"/>
                    <a:pt x="990" y="735"/>
                    <a:pt x="990" y="479"/>
                  </a:cubicBezTo>
                  <a:cubicBezTo>
                    <a:pt x="990" y="192"/>
                    <a:pt x="767"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7" name="Google Shape;437;p14"/>
            <p:cNvSpPr/>
            <p:nvPr/>
          </p:nvSpPr>
          <p:spPr>
            <a:xfrm>
              <a:off x="5438934" y="3979318"/>
              <a:ext cx="41881" cy="41927"/>
            </a:xfrm>
            <a:custGeom>
              <a:rect b="b" l="l" r="r" t="t"/>
              <a:pathLst>
                <a:path extrusionOk="0" h="959" w="958">
                  <a:moveTo>
                    <a:pt x="479" y="1"/>
                  </a:moveTo>
                  <a:cubicBezTo>
                    <a:pt x="223" y="1"/>
                    <a:pt x="0" y="192"/>
                    <a:pt x="0" y="479"/>
                  </a:cubicBezTo>
                  <a:cubicBezTo>
                    <a:pt x="0" y="735"/>
                    <a:pt x="223" y="958"/>
                    <a:pt x="479" y="958"/>
                  </a:cubicBezTo>
                  <a:cubicBezTo>
                    <a:pt x="766" y="958"/>
                    <a:pt x="957" y="735"/>
                    <a:pt x="957" y="479"/>
                  </a:cubicBezTo>
                  <a:cubicBezTo>
                    <a:pt x="957" y="192"/>
                    <a:pt x="766"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8" name="Google Shape;438;p14"/>
            <p:cNvSpPr/>
            <p:nvPr/>
          </p:nvSpPr>
          <p:spPr>
            <a:xfrm>
              <a:off x="5674705" y="3979318"/>
              <a:ext cx="43280" cy="41927"/>
            </a:xfrm>
            <a:custGeom>
              <a:rect b="b" l="l" r="r" t="t"/>
              <a:pathLst>
                <a:path extrusionOk="0" h="959" w="990">
                  <a:moveTo>
                    <a:pt x="511" y="1"/>
                  </a:moveTo>
                  <a:cubicBezTo>
                    <a:pt x="224" y="1"/>
                    <a:pt x="1" y="192"/>
                    <a:pt x="1" y="479"/>
                  </a:cubicBezTo>
                  <a:cubicBezTo>
                    <a:pt x="1" y="735"/>
                    <a:pt x="224" y="958"/>
                    <a:pt x="511" y="958"/>
                  </a:cubicBezTo>
                  <a:cubicBezTo>
                    <a:pt x="766" y="958"/>
                    <a:pt x="990" y="735"/>
                    <a:pt x="990" y="479"/>
                  </a:cubicBezTo>
                  <a:cubicBezTo>
                    <a:pt x="990" y="192"/>
                    <a:pt x="766"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9" name="Google Shape;439;p14"/>
            <p:cNvSpPr/>
            <p:nvPr/>
          </p:nvSpPr>
          <p:spPr>
            <a:xfrm>
              <a:off x="5911875" y="3979318"/>
              <a:ext cx="41925" cy="41927"/>
            </a:xfrm>
            <a:custGeom>
              <a:rect b="b" l="l" r="r" t="t"/>
              <a:pathLst>
                <a:path extrusionOk="0" h="959" w="959">
                  <a:moveTo>
                    <a:pt x="480" y="1"/>
                  </a:moveTo>
                  <a:cubicBezTo>
                    <a:pt x="224" y="1"/>
                    <a:pt x="1" y="192"/>
                    <a:pt x="1" y="479"/>
                  </a:cubicBezTo>
                  <a:cubicBezTo>
                    <a:pt x="1" y="735"/>
                    <a:pt x="224" y="958"/>
                    <a:pt x="480" y="958"/>
                  </a:cubicBezTo>
                  <a:cubicBezTo>
                    <a:pt x="735" y="958"/>
                    <a:pt x="958" y="735"/>
                    <a:pt x="958" y="479"/>
                  </a:cubicBezTo>
                  <a:cubicBezTo>
                    <a:pt x="958" y="192"/>
                    <a:pt x="735" y="1"/>
                    <a:pt x="480"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0" name="Google Shape;440;p14"/>
            <p:cNvSpPr/>
            <p:nvPr/>
          </p:nvSpPr>
          <p:spPr>
            <a:xfrm>
              <a:off x="5201720" y="4127222"/>
              <a:ext cx="43280" cy="43283"/>
            </a:xfrm>
            <a:custGeom>
              <a:rect b="b" l="l" r="r" t="t"/>
              <a:pathLst>
                <a:path extrusionOk="0" h="990" w="990">
                  <a:moveTo>
                    <a:pt x="511" y="1"/>
                  </a:moveTo>
                  <a:cubicBezTo>
                    <a:pt x="224" y="1"/>
                    <a:pt x="1" y="224"/>
                    <a:pt x="1" y="511"/>
                  </a:cubicBezTo>
                  <a:cubicBezTo>
                    <a:pt x="1" y="767"/>
                    <a:pt x="224" y="990"/>
                    <a:pt x="511" y="990"/>
                  </a:cubicBezTo>
                  <a:cubicBezTo>
                    <a:pt x="767" y="990"/>
                    <a:pt x="990" y="767"/>
                    <a:pt x="990" y="511"/>
                  </a:cubicBezTo>
                  <a:cubicBezTo>
                    <a:pt x="990" y="224"/>
                    <a:pt x="767"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1" name="Google Shape;441;p14"/>
            <p:cNvSpPr/>
            <p:nvPr/>
          </p:nvSpPr>
          <p:spPr>
            <a:xfrm>
              <a:off x="5438934" y="4127222"/>
              <a:ext cx="41881" cy="43283"/>
            </a:xfrm>
            <a:custGeom>
              <a:rect b="b" l="l" r="r" t="t"/>
              <a:pathLst>
                <a:path extrusionOk="0" h="990" w="958">
                  <a:moveTo>
                    <a:pt x="479" y="1"/>
                  </a:moveTo>
                  <a:cubicBezTo>
                    <a:pt x="223" y="1"/>
                    <a:pt x="0" y="224"/>
                    <a:pt x="0" y="511"/>
                  </a:cubicBezTo>
                  <a:cubicBezTo>
                    <a:pt x="0" y="767"/>
                    <a:pt x="223" y="990"/>
                    <a:pt x="479" y="990"/>
                  </a:cubicBezTo>
                  <a:cubicBezTo>
                    <a:pt x="766" y="990"/>
                    <a:pt x="957" y="767"/>
                    <a:pt x="957" y="511"/>
                  </a:cubicBezTo>
                  <a:cubicBezTo>
                    <a:pt x="957" y="224"/>
                    <a:pt x="766"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2" name="Google Shape;442;p14"/>
            <p:cNvSpPr/>
            <p:nvPr/>
          </p:nvSpPr>
          <p:spPr>
            <a:xfrm>
              <a:off x="5674705" y="4127222"/>
              <a:ext cx="43280" cy="43283"/>
            </a:xfrm>
            <a:custGeom>
              <a:rect b="b" l="l" r="r" t="t"/>
              <a:pathLst>
                <a:path extrusionOk="0" h="990" w="990">
                  <a:moveTo>
                    <a:pt x="511" y="1"/>
                  </a:moveTo>
                  <a:cubicBezTo>
                    <a:pt x="224" y="1"/>
                    <a:pt x="1" y="224"/>
                    <a:pt x="1" y="511"/>
                  </a:cubicBezTo>
                  <a:cubicBezTo>
                    <a:pt x="1" y="767"/>
                    <a:pt x="224" y="990"/>
                    <a:pt x="511" y="990"/>
                  </a:cubicBezTo>
                  <a:cubicBezTo>
                    <a:pt x="766" y="990"/>
                    <a:pt x="990" y="767"/>
                    <a:pt x="990" y="511"/>
                  </a:cubicBezTo>
                  <a:cubicBezTo>
                    <a:pt x="990" y="224"/>
                    <a:pt x="766"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3" name="Google Shape;443;p14"/>
            <p:cNvSpPr/>
            <p:nvPr/>
          </p:nvSpPr>
          <p:spPr>
            <a:xfrm>
              <a:off x="5911875" y="4127222"/>
              <a:ext cx="41925" cy="43283"/>
            </a:xfrm>
            <a:custGeom>
              <a:rect b="b" l="l" r="r" t="t"/>
              <a:pathLst>
                <a:path extrusionOk="0" h="990" w="959">
                  <a:moveTo>
                    <a:pt x="480" y="1"/>
                  </a:moveTo>
                  <a:cubicBezTo>
                    <a:pt x="224" y="1"/>
                    <a:pt x="1" y="224"/>
                    <a:pt x="1" y="511"/>
                  </a:cubicBezTo>
                  <a:cubicBezTo>
                    <a:pt x="1" y="767"/>
                    <a:pt x="224" y="990"/>
                    <a:pt x="480" y="990"/>
                  </a:cubicBezTo>
                  <a:cubicBezTo>
                    <a:pt x="735" y="990"/>
                    <a:pt x="958" y="767"/>
                    <a:pt x="958" y="511"/>
                  </a:cubicBezTo>
                  <a:cubicBezTo>
                    <a:pt x="958" y="224"/>
                    <a:pt x="735" y="1"/>
                    <a:pt x="480"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4" name="Google Shape;444;p14"/>
            <p:cNvSpPr/>
            <p:nvPr/>
          </p:nvSpPr>
          <p:spPr>
            <a:xfrm>
              <a:off x="5201720" y="4276525"/>
              <a:ext cx="43280" cy="43283"/>
            </a:xfrm>
            <a:custGeom>
              <a:rect b="b" l="l" r="r" t="t"/>
              <a:pathLst>
                <a:path extrusionOk="0" h="990" w="990">
                  <a:moveTo>
                    <a:pt x="511" y="0"/>
                  </a:moveTo>
                  <a:cubicBezTo>
                    <a:pt x="224" y="0"/>
                    <a:pt x="1" y="224"/>
                    <a:pt x="1" y="511"/>
                  </a:cubicBezTo>
                  <a:cubicBezTo>
                    <a:pt x="1" y="766"/>
                    <a:pt x="224" y="990"/>
                    <a:pt x="511" y="990"/>
                  </a:cubicBezTo>
                  <a:cubicBezTo>
                    <a:pt x="767" y="990"/>
                    <a:pt x="990" y="766"/>
                    <a:pt x="990" y="511"/>
                  </a:cubicBezTo>
                  <a:cubicBezTo>
                    <a:pt x="990" y="224"/>
                    <a:pt x="767"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5" name="Google Shape;445;p14"/>
            <p:cNvSpPr/>
            <p:nvPr/>
          </p:nvSpPr>
          <p:spPr>
            <a:xfrm>
              <a:off x="5438934" y="4276525"/>
              <a:ext cx="41881" cy="43283"/>
            </a:xfrm>
            <a:custGeom>
              <a:rect b="b" l="l" r="r" t="t"/>
              <a:pathLst>
                <a:path extrusionOk="0" h="990" w="958">
                  <a:moveTo>
                    <a:pt x="479" y="0"/>
                  </a:moveTo>
                  <a:cubicBezTo>
                    <a:pt x="223" y="0"/>
                    <a:pt x="0" y="224"/>
                    <a:pt x="0" y="511"/>
                  </a:cubicBezTo>
                  <a:cubicBezTo>
                    <a:pt x="0" y="766"/>
                    <a:pt x="223" y="990"/>
                    <a:pt x="479" y="990"/>
                  </a:cubicBezTo>
                  <a:cubicBezTo>
                    <a:pt x="766" y="990"/>
                    <a:pt x="957" y="766"/>
                    <a:pt x="957" y="511"/>
                  </a:cubicBezTo>
                  <a:cubicBezTo>
                    <a:pt x="957" y="224"/>
                    <a:pt x="766"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6" name="Google Shape;446;p14"/>
            <p:cNvSpPr/>
            <p:nvPr/>
          </p:nvSpPr>
          <p:spPr>
            <a:xfrm>
              <a:off x="5674705" y="4276525"/>
              <a:ext cx="43280" cy="43283"/>
            </a:xfrm>
            <a:custGeom>
              <a:rect b="b" l="l" r="r" t="t"/>
              <a:pathLst>
                <a:path extrusionOk="0" h="990" w="990">
                  <a:moveTo>
                    <a:pt x="511" y="0"/>
                  </a:moveTo>
                  <a:cubicBezTo>
                    <a:pt x="224" y="0"/>
                    <a:pt x="1" y="224"/>
                    <a:pt x="1" y="511"/>
                  </a:cubicBezTo>
                  <a:cubicBezTo>
                    <a:pt x="1" y="766"/>
                    <a:pt x="224" y="990"/>
                    <a:pt x="511" y="990"/>
                  </a:cubicBezTo>
                  <a:cubicBezTo>
                    <a:pt x="766" y="990"/>
                    <a:pt x="990" y="766"/>
                    <a:pt x="990" y="511"/>
                  </a:cubicBezTo>
                  <a:cubicBezTo>
                    <a:pt x="990" y="224"/>
                    <a:pt x="766"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7" name="Google Shape;447;p14"/>
            <p:cNvSpPr/>
            <p:nvPr/>
          </p:nvSpPr>
          <p:spPr>
            <a:xfrm>
              <a:off x="5911875" y="4276525"/>
              <a:ext cx="41925" cy="43283"/>
            </a:xfrm>
            <a:custGeom>
              <a:rect b="b" l="l" r="r" t="t"/>
              <a:pathLst>
                <a:path extrusionOk="0" h="990" w="959">
                  <a:moveTo>
                    <a:pt x="480" y="0"/>
                  </a:moveTo>
                  <a:cubicBezTo>
                    <a:pt x="224" y="0"/>
                    <a:pt x="1" y="224"/>
                    <a:pt x="1" y="511"/>
                  </a:cubicBezTo>
                  <a:cubicBezTo>
                    <a:pt x="1" y="766"/>
                    <a:pt x="224" y="990"/>
                    <a:pt x="480" y="990"/>
                  </a:cubicBezTo>
                  <a:cubicBezTo>
                    <a:pt x="735" y="990"/>
                    <a:pt x="958" y="766"/>
                    <a:pt x="958" y="511"/>
                  </a:cubicBezTo>
                  <a:cubicBezTo>
                    <a:pt x="958" y="224"/>
                    <a:pt x="735" y="0"/>
                    <a:pt x="480"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8" name="Google Shape;448;p14"/>
            <p:cNvSpPr/>
            <p:nvPr/>
          </p:nvSpPr>
          <p:spPr>
            <a:xfrm>
              <a:off x="5201720" y="4425828"/>
              <a:ext cx="43280" cy="43283"/>
            </a:xfrm>
            <a:custGeom>
              <a:rect b="b" l="l" r="r" t="t"/>
              <a:pathLst>
                <a:path extrusionOk="0" h="990" w="990">
                  <a:moveTo>
                    <a:pt x="511" y="0"/>
                  </a:moveTo>
                  <a:cubicBezTo>
                    <a:pt x="224" y="0"/>
                    <a:pt x="1" y="224"/>
                    <a:pt x="1" y="479"/>
                  </a:cubicBezTo>
                  <a:cubicBezTo>
                    <a:pt x="1" y="766"/>
                    <a:pt x="224" y="990"/>
                    <a:pt x="511" y="990"/>
                  </a:cubicBezTo>
                  <a:cubicBezTo>
                    <a:pt x="767" y="990"/>
                    <a:pt x="990" y="766"/>
                    <a:pt x="990" y="479"/>
                  </a:cubicBezTo>
                  <a:cubicBezTo>
                    <a:pt x="990" y="224"/>
                    <a:pt x="767"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9" name="Google Shape;449;p14"/>
            <p:cNvSpPr/>
            <p:nvPr/>
          </p:nvSpPr>
          <p:spPr>
            <a:xfrm>
              <a:off x="5438934" y="4425828"/>
              <a:ext cx="41881" cy="43283"/>
            </a:xfrm>
            <a:custGeom>
              <a:rect b="b" l="l" r="r" t="t"/>
              <a:pathLst>
                <a:path extrusionOk="0" h="990" w="958">
                  <a:moveTo>
                    <a:pt x="479" y="0"/>
                  </a:moveTo>
                  <a:cubicBezTo>
                    <a:pt x="223" y="0"/>
                    <a:pt x="0" y="224"/>
                    <a:pt x="0" y="479"/>
                  </a:cubicBezTo>
                  <a:cubicBezTo>
                    <a:pt x="0" y="766"/>
                    <a:pt x="223" y="990"/>
                    <a:pt x="479" y="990"/>
                  </a:cubicBezTo>
                  <a:cubicBezTo>
                    <a:pt x="766" y="990"/>
                    <a:pt x="957" y="766"/>
                    <a:pt x="957" y="479"/>
                  </a:cubicBezTo>
                  <a:cubicBezTo>
                    <a:pt x="957" y="224"/>
                    <a:pt x="766"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0" name="Google Shape;450;p14"/>
            <p:cNvSpPr/>
            <p:nvPr/>
          </p:nvSpPr>
          <p:spPr>
            <a:xfrm>
              <a:off x="5674705" y="4425828"/>
              <a:ext cx="43280" cy="43283"/>
            </a:xfrm>
            <a:custGeom>
              <a:rect b="b" l="l" r="r" t="t"/>
              <a:pathLst>
                <a:path extrusionOk="0" h="990" w="990">
                  <a:moveTo>
                    <a:pt x="511" y="0"/>
                  </a:moveTo>
                  <a:cubicBezTo>
                    <a:pt x="224" y="0"/>
                    <a:pt x="1" y="224"/>
                    <a:pt x="1" y="479"/>
                  </a:cubicBezTo>
                  <a:cubicBezTo>
                    <a:pt x="1" y="766"/>
                    <a:pt x="224" y="990"/>
                    <a:pt x="511" y="990"/>
                  </a:cubicBezTo>
                  <a:cubicBezTo>
                    <a:pt x="766" y="990"/>
                    <a:pt x="990" y="766"/>
                    <a:pt x="990" y="479"/>
                  </a:cubicBezTo>
                  <a:cubicBezTo>
                    <a:pt x="990" y="224"/>
                    <a:pt x="766"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1" name="Google Shape;451;p14"/>
            <p:cNvSpPr/>
            <p:nvPr/>
          </p:nvSpPr>
          <p:spPr>
            <a:xfrm>
              <a:off x="5911875" y="4425828"/>
              <a:ext cx="41925" cy="43283"/>
            </a:xfrm>
            <a:custGeom>
              <a:rect b="b" l="l" r="r" t="t"/>
              <a:pathLst>
                <a:path extrusionOk="0" h="990" w="959">
                  <a:moveTo>
                    <a:pt x="480" y="0"/>
                  </a:moveTo>
                  <a:cubicBezTo>
                    <a:pt x="224" y="0"/>
                    <a:pt x="1" y="224"/>
                    <a:pt x="1" y="479"/>
                  </a:cubicBezTo>
                  <a:cubicBezTo>
                    <a:pt x="1" y="766"/>
                    <a:pt x="224" y="990"/>
                    <a:pt x="480" y="990"/>
                  </a:cubicBezTo>
                  <a:cubicBezTo>
                    <a:pt x="735" y="990"/>
                    <a:pt x="958" y="766"/>
                    <a:pt x="958" y="479"/>
                  </a:cubicBezTo>
                  <a:cubicBezTo>
                    <a:pt x="958" y="224"/>
                    <a:pt x="735" y="0"/>
                    <a:pt x="480"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e">
  <p:cSld name="CUSTOM_6">
    <p:spTree>
      <p:nvGrpSpPr>
        <p:cNvPr id="452" name="Shape 452"/>
        <p:cNvGrpSpPr/>
        <p:nvPr/>
      </p:nvGrpSpPr>
      <p:grpSpPr>
        <a:xfrm>
          <a:off x="0" y="0"/>
          <a:ext cx="0" cy="0"/>
          <a:chOff x="0" y="0"/>
          <a:chExt cx="0" cy="0"/>
        </a:xfrm>
      </p:grpSpPr>
      <p:sp>
        <p:nvSpPr>
          <p:cNvPr id="453" name="Google Shape;453;p15"/>
          <p:cNvSpPr txBox="1"/>
          <p:nvPr>
            <p:ph type="ctrTitle"/>
          </p:nvPr>
        </p:nvSpPr>
        <p:spPr>
          <a:xfrm>
            <a:off x="4333875" y="1581600"/>
            <a:ext cx="4077600" cy="1637700"/>
          </a:xfrm>
          <a:prstGeom prst="rect">
            <a:avLst/>
          </a:prstGeom>
        </p:spPr>
        <p:txBody>
          <a:bodyPr anchorCtr="0" anchor="t" bIns="91425" lIns="91425" spcFirstLastPara="1" rIns="91425" wrap="square" tIns="91425">
            <a:normAutofit/>
          </a:bodyPr>
          <a:lstStyle>
            <a:lvl1pPr lvl="0" rtl="0" algn="r">
              <a:spcBef>
                <a:spcPts val="0"/>
              </a:spcBef>
              <a:spcAft>
                <a:spcPts val="0"/>
              </a:spcAft>
              <a:buClr>
                <a:schemeClr val="accent3"/>
              </a:buClr>
              <a:buSzPts val="2400"/>
              <a:buFont typeface="Open Sans"/>
              <a:buNone/>
              <a:defRPr sz="2200">
                <a:solidFill>
                  <a:schemeClr val="accent3"/>
                </a:solidFill>
                <a:latin typeface="Open Sans"/>
                <a:ea typeface="Open Sans"/>
                <a:cs typeface="Open Sans"/>
                <a:sym typeface="Open Sans"/>
              </a:defRPr>
            </a:lvl1pPr>
            <a:lvl2pPr lvl="1" rtl="0" algn="ctr">
              <a:spcBef>
                <a:spcPts val="0"/>
              </a:spcBef>
              <a:spcAft>
                <a:spcPts val="0"/>
              </a:spcAft>
              <a:buClr>
                <a:schemeClr val="accent1"/>
              </a:buClr>
              <a:buSzPts val="1400"/>
              <a:buFont typeface="Lato"/>
              <a:buNone/>
              <a:defRPr sz="1400">
                <a:solidFill>
                  <a:schemeClr val="accent1"/>
                </a:solidFill>
                <a:latin typeface="Lato"/>
                <a:ea typeface="Lato"/>
                <a:cs typeface="Lato"/>
                <a:sym typeface="Lato"/>
              </a:defRPr>
            </a:lvl2pPr>
            <a:lvl3pPr lvl="2" rtl="0" algn="ctr">
              <a:spcBef>
                <a:spcPts val="0"/>
              </a:spcBef>
              <a:spcAft>
                <a:spcPts val="0"/>
              </a:spcAft>
              <a:buClr>
                <a:schemeClr val="accent1"/>
              </a:buClr>
              <a:buSzPts val="1400"/>
              <a:buFont typeface="Lato"/>
              <a:buNone/>
              <a:defRPr sz="1400">
                <a:solidFill>
                  <a:schemeClr val="accent1"/>
                </a:solidFill>
                <a:latin typeface="Lato"/>
                <a:ea typeface="Lato"/>
                <a:cs typeface="Lato"/>
                <a:sym typeface="Lato"/>
              </a:defRPr>
            </a:lvl3pPr>
            <a:lvl4pPr lvl="3" rtl="0" algn="ctr">
              <a:spcBef>
                <a:spcPts val="0"/>
              </a:spcBef>
              <a:spcAft>
                <a:spcPts val="0"/>
              </a:spcAft>
              <a:buClr>
                <a:schemeClr val="accent1"/>
              </a:buClr>
              <a:buSzPts val="1400"/>
              <a:buFont typeface="Lato"/>
              <a:buNone/>
              <a:defRPr sz="1400">
                <a:solidFill>
                  <a:schemeClr val="accent1"/>
                </a:solidFill>
                <a:latin typeface="Lato"/>
                <a:ea typeface="Lato"/>
                <a:cs typeface="Lato"/>
                <a:sym typeface="Lato"/>
              </a:defRPr>
            </a:lvl4pPr>
            <a:lvl5pPr lvl="4" rtl="0" algn="ctr">
              <a:spcBef>
                <a:spcPts val="0"/>
              </a:spcBef>
              <a:spcAft>
                <a:spcPts val="0"/>
              </a:spcAft>
              <a:buClr>
                <a:schemeClr val="accent1"/>
              </a:buClr>
              <a:buSzPts val="1400"/>
              <a:buFont typeface="Lato"/>
              <a:buNone/>
              <a:defRPr sz="1400">
                <a:solidFill>
                  <a:schemeClr val="accent1"/>
                </a:solidFill>
                <a:latin typeface="Lato"/>
                <a:ea typeface="Lato"/>
                <a:cs typeface="Lato"/>
                <a:sym typeface="Lato"/>
              </a:defRPr>
            </a:lvl5pPr>
            <a:lvl6pPr lvl="5" rtl="0" algn="ctr">
              <a:spcBef>
                <a:spcPts val="0"/>
              </a:spcBef>
              <a:spcAft>
                <a:spcPts val="0"/>
              </a:spcAft>
              <a:buClr>
                <a:schemeClr val="accent1"/>
              </a:buClr>
              <a:buSzPts val="1400"/>
              <a:buFont typeface="Lato"/>
              <a:buNone/>
              <a:defRPr sz="1400">
                <a:solidFill>
                  <a:schemeClr val="accent1"/>
                </a:solidFill>
                <a:latin typeface="Lato"/>
                <a:ea typeface="Lato"/>
                <a:cs typeface="Lato"/>
                <a:sym typeface="Lato"/>
              </a:defRPr>
            </a:lvl6pPr>
            <a:lvl7pPr lvl="6" rtl="0" algn="ctr">
              <a:spcBef>
                <a:spcPts val="0"/>
              </a:spcBef>
              <a:spcAft>
                <a:spcPts val="0"/>
              </a:spcAft>
              <a:buClr>
                <a:schemeClr val="accent1"/>
              </a:buClr>
              <a:buSzPts val="1400"/>
              <a:buFont typeface="Lato"/>
              <a:buNone/>
              <a:defRPr sz="1400">
                <a:solidFill>
                  <a:schemeClr val="accent1"/>
                </a:solidFill>
                <a:latin typeface="Lato"/>
                <a:ea typeface="Lato"/>
                <a:cs typeface="Lato"/>
                <a:sym typeface="Lato"/>
              </a:defRPr>
            </a:lvl7pPr>
            <a:lvl8pPr lvl="7" rtl="0" algn="ctr">
              <a:spcBef>
                <a:spcPts val="0"/>
              </a:spcBef>
              <a:spcAft>
                <a:spcPts val="0"/>
              </a:spcAft>
              <a:buClr>
                <a:schemeClr val="accent1"/>
              </a:buClr>
              <a:buSzPts val="1400"/>
              <a:buFont typeface="Lato"/>
              <a:buNone/>
              <a:defRPr sz="1400">
                <a:solidFill>
                  <a:schemeClr val="accent1"/>
                </a:solidFill>
                <a:latin typeface="Lato"/>
                <a:ea typeface="Lato"/>
                <a:cs typeface="Lato"/>
                <a:sym typeface="Lato"/>
              </a:defRPr>
            </a:lvl8pPr>
            <a:lvl9pPr lvl="8" rtl="0" algn="ctr">
              <a:spcBef>
                <a:spcPts val="0"/>
              </a:spcBef>
              <a:spcAft>
                <a:spcPts val="0"/>
              </a:spcAft>
              <a:buClr>
                <a:schemeClr val="accent1"/>
              </a:buClr>
              <a:buSzPts val="1400"/>
              <a:buFont typeface="Lato"/>
              <a:buNone/>
              <a:defRPr sz="1400">
                <a:solidFill>
                  <a:schemeClr val="accent1"/>
                </a:solidFill>
                <a:latin typeface="Lato"/>
                <a:ea typeface="Lato"/>
                <a:cs typeface="Lato"/>
                <a:sym typeface="Lato"/>
              </a:defRPr>
            </a:lvl9pPr>
          </a:lstStyle>
          <a:p/>
        </p:txBody>
      </p:sp>
      <p:sp>
        <p:nvSpPr>
          <p:cNvPr id="454" name="Google Shape;454;p15"/>
          <p:cNvSpPr txBox="1"/>
          <p:nvPr>
            <p:ph idx="1" type="subTitle"/>
          </p:nvPr>
        </p:nvSpPr>
        <p:spPr>
          <a:xfrm>
            <a:off x="4898400" y="3259641"/>
            <a:ext cx="3513300" cy="453000"/>
          </a:xfrm>
          <a:prstGeom prst="rect">
            <a:avLst/>
          </a:prstGeom>
        </p:spPr>
        <p:txBody>
          <a:bodyPr anchorCtr="0" anchor="t" bIns="91425" lIns="91425" spcFirstLastPara="1" rIns="91425" wrap="square" tIns="91425">
            <a:normAutofit/>
          </a:bodyPr>
          <a:lstStyle>
            <a:lvl1pPr lvl="0" rtl="0" algn="r">
              <a:lnSpc>
                <a:spcPct val="90000"/>
              </a:lnSpc>
              <a:spcBef>
                <a:spcPts val="0"/>
              </a:spcBef>
              <a:spcAft>
                <a:spcPts val="0"/>
              </a:spcAft>
              <a:buClr>
                <a:schemeClr val="dk2"/>
              </a:buClr>
              <a:buSzPts val="1800"/>
              <a:buFont typeface="Allerta Stencil"/>
              <a:buNone/>
              <a:defRPr>
                <a:solidFill>
                  <a:schemeClr val="dk2"/>
                </a:solidFill>
                <a:latin typeface="Allerta Stencil"/>
                <a:ea typeface="Allerta Stencil"/>
                <a:cs typeface="Allerta Stencil"/>
                <a:sym typeface="Allerta Stencil"/>
              </a:defRPr>
            </a:lvl1pPr>
            <a:lvl2pPr lvl="1" rtl="0" algn="ctr">
              <a:lnSpc>
                <a:spcPct val="100000"/>
              </a:lnSpc>
              <a:spcBef>
                <a:spcPts val="0"/>
              </a:spcBef>
              <a:spcAft>
                <a:spcPts val="0"/>
              </a:spcAft>
              <a:buClr>
                <a:schemeClr val="accent1"/>
              </a:buClr>
              <a:buSzPts val="2400"/>
              <a:buFont typeface="Staatliches"/>
              <a:buNone/>
              <a:defRPr sz="2400">
                <a:solidFill>
                  <a:schemeClr val="accent1"/>
                </a:solidFill>
                <a:latin typeface="Staatliches"/>
                <a:ea typeface="Staatliches"/>
                <a:cs typeface="Staatliches"/>
                <a:sym typeface="Staatliches"/>
              </a:defRPr>
            </a:lvl2pPr>
            <a:lvl3pPr lvl="2" rtl="0" algn="ctr">
              <a:lnSpc>
                <a:spcPct val="100000"/>
              </a:lnSpc>
              <a:spcBef>
                <a:spcPts val="0"/>
              </a:spcBef>
              <a:spcAft>
                <a:spcPts val="0"/>
              </a:spcAft>
              <a:buClr>
                <a:schemeClr val="accent1"/>
              </a:buClr>
              <a:buSzPts val="2400"/>
              <a:buFont typeface="Staatliches"/>
              <a:buNone/>
              <a:defRPr sz="2400">
                <a:solidFill>
                  <a:schemeClr val="accent1"/>
                </a:solidFill>
                <a:latin typeface="Staatliches"/>
                <a:ea typeface="Staatliches"/>
                <a:cs typeface="Staatliches"/>
                <a:sym typeface="Staatliches"/>
              </a:defRPr>
            </a:lvl3pPr>
            <a:lvl4pPr lvl="3" rtl="0" algn="ctr">
              <a:lnSpc>
                <a:spcPct val="100000"/>
              </a:lnSpc>
              <a:spcBef>
                <a:spcPts val="0"/>
              </a:spcBef>
              <a:spcAft>
                <a:spcPts val="0"/>
              </a:spcAft>
              <a:buClr>
                <a:schemeClr val="accent1"/>
              </a:buClr>
              <a:buSzPts val="2400"/>
              <a:buFont typeface="Staatliches"/>
              <a:buNone/>
              <a:defRPr sz="2400">
                <a:solidFill>
                  <a:schemeClr val="accent1"/>
                </a:solidFill>
                <a:latin typeface="Staatliches"/>
                <a:ea typeface="Staatliches"/>
                <a:cs typeface="Staatliches"/>
                <a:sym typeface="Staatliches"/>
              </a:defRPr>
            </a:lvl4pPr>
            <a:lvl5pPr lvl="4" rtl="0" algn="ctr">
              <a:lnSpc>
                <a:spcPct val="100000"/>
              </a:lnSpc>
              <a:spcBef>
                <a:spcPts val="0"/>
              </a:spcBef>
              <a:spcAft>
                <a:spcPts val="0"/>
              </a:spcAft>
              <a:buClr>
                <a:schemeClr val="accent1"/>
              </a:buClr>
              <a:buSzPts val="2400"/>
              <a:buFont typeface="Staatliches"/>
              <a:buNone/>
              <a:defRPr sz="2400">
                <a:solidFill>
                  <a:schemeClr val="accent1"/>
                </a:solidFill>
                <a:latin typeface="Staatliches"/>
                <a:ea typeface="Staatliches"/>
                <a:cs typeface="Staatliches"/>
                <a:sym typeface="Staatliches"/>
              </a:defRPr>
            </a:lvl5pPr>
            <a:lvl6pPr lvl="5" rtl="0" algn="ctr">
              <a:lnSpc>
                <a:spcPct val="100000"/>
              </a:lnSpc>
              <a:spcBef>
                <a:spcPts val="0"/>
              </a:spcBef>
              <a:spcAft>
                <a:spcPts val="0"/>
              </a:spcAft>
              <a:buClr>
                <a:schemeClr val="accent1"/>
              </a:buClr>
              <a:buSzPts val="2400"/>
              <a:buFont typeface="Staatliches"/>
              <a:buNone/>
              <a:defRPr sz="2400">
                <a:solidFill>
                  <a:schemeClr val="accent1"/>
                </a:solidFill>
                <a:latin typeface="Staatliches"/>
                <a:ea typeface="Staatliches"/>
                <a:cs typeface="Staatliches"/>
                <a:sym typeface="Staatliches"/>
              </a:defRPr>
            </a:lvl6pPr>
            <a:lvl7pPr lvl="6" rtl="0" algn="ctr">
              <a:lnSpc>
                <a:spcPct val="100000"/>
              </a:lnSpc>
              <a:spcBef>
                <a:spcPts val="0"/>
              </a:spcBef>
              <a:spcAft>
                <a:spcPts val="0"/>
              </a:spcAft>
              <a:buClr>
                <a:schemeClr val="accent1"/>
              </a:buClr>
              <a:buSzPts val="2400"/>
              <a:buFont typeface="Staatliches"/>
              <a:buNone/>
              <a:defRPr sz="2400">
                <a:solidFill>
                  <a:schemeClr val="accent1"/>
                </a:solidFill>
                <a:latin typeface="Staatliches"/>
                <a:ea typeface="Staatliches"/>
                <a:cs typeface="Staatliches"/>
                <a:sym typeface="Staatliches"/>
              </a:defRPr>
            </a:lvl7pPr>
            <a:lvl8pPr lvl="7" rtl="0" algn="ctr">
              <a:lnSpc>
                <a:spcPct val="100000"/>
              </a:lnSpc>
              <a:spcBef>
                <a:spcPts val="0"/>
              </a:spcBef>
              <a:spcAft>
                <a:spcPts val="0"/>
              </a:spcAft>
              <a:buClr>
                <a:schemeClr val="accent1"/>
              </a:buClr>
              <a:buSzPts val="2400"/>
              <a:buFont typeface="Staatliches"/>
              <a:buNone/>
              <a:defRPr sz="2400">
                <a:solidFill>
                  <a:schemeClr val="accent1"/>
                </a:solidFill>
                <a:latin typeface="Staatliches"/>
                <a:ea typeface="Staatliches"/>
                <a:cs typeface="Staatliches"/>
                <a:sym typeface="Staatliches"/>
              </a:defRPr>
            </a:lvl8pPr>
            <a:lvl9pPr lvl="8" rtl="0" algn="ctr">
              <a:lnSpc>
                <a:spcPct val="100000"/>
              </a:lnSpc>
              <a:spcBef>
                <a:spcPts val="0"/>
              </a:spcBef>
              <a:spcAft>
                <a:spcPts val="0"/>
              </a:spcAft>
              <a:buClr>
                <a:schemeClr val="accent1"/>
              </a:buClr>
              <a:buSzPts val="2400"/>
              <a:buFont typeface="Staatliches"/>
              <a:buNone/>
              <a:defRPr sz="2400">
                <a:solidFill>
                  <a:schemeClr val="accent1"/>
                </a:solidFill>
                <a:latin typeface="Staatliches"/>
                <a:ea typeface="Staatliches"/>
                <a:cs typeface="Staatliches"/>
                <a:sym typeface="Staatliches"/>
              </a:defRPr>
            </a:lvl9pPr>
          </a:lstStyle>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1">
  <p:cSld name="CUSTOM_11">
    <p:spTree>
      <p:nvGrpSpPr>
        <p:cNvPr id="455" name="Shape 455"/>
        <p:cNvGrpSpPr/>
        <p:nvPr/>
      </p:nvGrpSpPr>
      <p:grpSpPr>
        <a:xfrm>
          <a:off x="0" y="0"/>
          <a:ext cx="0" cy="0"/>
          <a:chOff x="0" y="0"/>
          <a:chExt cx="0" cy="0"/>
        </a:xfrm>
      </p:grpSpPr>
      <p:sp>
        <p:nvSpPr>
          <p:cNvPr id="456" name="Google Shape;456;p16"/>
          <p:cNvSpPr txBox="1"/>
          <p:nvPr>
            <p:ph type="title"/>
          </p:nvPr>
        </p:nvSpPr>
        <p:spPr>
          <a:xfrm>
            <a:off x="713225" y="359178"/>
            <a:ext cx="7708200" cy="572700"/>
          </a:xfrm>
          <a:prstGeom prst="rect">
            <a:avLst/>
          </a:prstGeom>
        </p:spPr>
        <p:txBody>
          <a:bodyPr anchorCtr="0" anchor="t" bIns="91425" lIns="91425" spcFirstLastPara="1" rIns="91425" wrap="square" tIns="91425">
            <a:normAutofit/>
          </a:bodyPr>
          <a:lstStyle>
            <a:lvl1pPr lvl="0" rtl="0" algn="ctr">
              <a:spcBef>
                <a:spcPts val="0"/>
              </a:spcBef>
              <a:spcAft>
                <a:spcPts val="0"/>
              </a:spcAft>
              <a:buClr>
                <a:srgbClr val="FF744B"/>
              </a:buClr>
              <a:buSzPts val="2800"/>
              <a:buFont typeface="Allerta Stencil"/>
              <a:buNone/>
              <a:defRPr sz="3020">
                <a:solidFill>
                  <a:srgbClr val="FF744B"/>
                </a:solidFill>
                <a:latin typeface="Allerta Stencil"/>
                <a:ea typeface="Allerta Stencil"/>
                <a:cs typeface="Allerta Stencil"/>
                <a:sym typeface="Allerta Stencil"/>
              </a:defRPr>
            </a:lvl1pPr>
            <a:lvl2pPr lvl="1"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2pPr>
            <a:lvl3pPr lvl="2"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3pPr>
            <a:lvl4pPr lvl="3"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4pPr>
            <a:lvl5pPr lvl="4"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5pPr>
            <a:lvl6pPr lvl="5"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6pPr>
            <a:lvl7pPr lvl="6"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7pPr>
            <a:lvl8pPr lvl="7"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8pPr>
            <a:lvl9pPr lvl="8"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9pPr>
          </a:lstStyle>
          <a:p/>
        </p:txBody>
      </p:sp>
      <p:grpSp>
        <p:nvGrpSpPr>
          <p:cNvPr id="457" name="Google Shape;457;p16"/>
          <p:cNvGrpSpPr/>
          <p:nvPr/>
        </p:nvGrpSpPr>
        <p:grpSpPr>
          <a:xfrm flipH="1">
            <a:off x="280400" y="4651720"/>
            <a:ext cx="641374" cy="417696"/>
            <a:chOff x="5201720" y="3979318"/>
            <a:chExt cx="752080" cy="489793"/>
          </a:xfrm>
        </p:grpSpPr>
        <p:sp>
          <p:nvSpPr>
            <p:cNvPr id="458" name="Google Shape;458;p16"/>
            <p:cNvSpPr/>
            <p:nvPr/>
          </p:nvSpPr>
          <p:spPr>
            <a:xfrm>
              <a:off x="5201720" y="3979318"/>
              <a:ext cx="43280" cy="41927"/>
            </a:xfrm>
            <a:custGeom>
              <a:rect b="b" l="l" r="r" t="t"/>
              <a:pathLst>
                <a:path extrusionOk="0" h="959" w="990">
                  <a:moveTo>
                    <a:pt x="511" y="1"/>
                  </a:moveTo>
                  <a:cubicBezTo>
                    <a:pt x="224" y="1"/>
                    <a:pt x="1" y="192"/>
                    <a:pt x="1" y="479"/>
                  </a:cubicBezTo>
                  <a:cubicBezTo>
                    <a:pt x="1" y="735"/>
                    <a:pt x="224" y="958"/>
                    <a:pt x="511" y="958"/>
                  </a:cubicBezTo>
                  <a:cubicBezTo>
                    <a:pt x="767" y="958"/>
                    <a:pt x="990" y="735"/>
                    <a:pt x="990" y="479"/>
                  </a:cubicBezTo>
                  <a:cubicBezTo>
                    <a:pt x="990" y="192"/>
                    <a:pt x="767"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9" name="Google Shape;459;p16"/>
            <p:cNvSpPr/>
            <p:nvPr/>
          </p:nvSpPr>
          <p:spPr>
            <a:xfrm>
              <a:off x="5438934" y="3979318"/>
              <a:ext cx="41881" cy="41927"/>
            </a:xfrm>
            <a:custGeom>
              <a:rect b="b" l="l" r="r" t="t"/>
              <a:pathLst>
                <a:path extrusionOk="0" h="959" w="958">
                  <a:moveTo>
                    <a:pt x="479" y="1"/>
                  </a:moveTo>
                  <a:cubicBezTo>
                    <a:pt x="223" y="1"/>
                    <a:pt x="0" y="192"/>
                    <a:pt x="0" y="479"/>
                  </a:cubicBezTo>
                  <a:cubicBezTo>
                    <a:pt x="0" y="735"/>
                    <a:pt x="223" y="958"/>
                    <a:pt x="479" y="958"/>
                  </a:cubicBezTo>
                  <a:cubicBezTo>
                    <a:pt x="766" y="958"/>
                    <a:pt x="957" y="735"/>
                    <a:pt x="957" y="479"/>
                  </a:cubicBezTo>
                  <a:cubicBezTo>
                    <a:pt x="957" y="192"/>
                    <a:pt x="766"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0" name="Google Shape;460;p16"/>
            <p:cNvSpPr/>
            <p:nvPr/>
          </p:nvSpPr>
          <p:spPr>
            <a:xfrm>
              <a:off x="5674705" y="3979318"/>
              <a:ext cx="43280" cy="41927"/>
            </a:xfrm>
            <a:custGeom>
              <a:rect b="b" l="l" r="r" t="t"/>
              <a:pathLst>
                <a:path extrusionOk="0" h="959" w="990">
                  <a:moveTo>
                    <a:pt x="511" y="1"/>
                  </a:moveTo>
                  <a:cubicBezTo>
                    <a:pt x="224" y="1"/>
                    <a:pt x="1" y="192"/>
                    <a:pt x="1" y="479"/>
                  </a:cubicBezTo>
                  <a:cubicBezTo>
                    <a:pt x="1" y="735"/>
                    <a:pt x="224" y="958"/>
                    <a:pt x="511" y="958"/>
                  </a:cubicBezTo>
                  <a:cubicBezTo>
                    <a:pt x="766" y="958"/>
                    <a:pt x="990" y="735"/>
                    <a:pt x="990" y="479"/>
                  </a:cubicBezTo>
                  <a:cubicBezTo>
                    <a:pt x="990" y="192"/>
                    <a:pt x="766"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1" name="Google Shape;461;p16"/>
            <p:cNvSpPr/>
            <p:nvPr/>
          </p:nvSpPr>
          <p:spPr>
            <a:xfrm>
              <a:off x="5911875" y="3979318"/>
              <a:ext cx="41925" cy="41927"/>
            </a:xfrm>
            <a:custGeom>
              <a:rect b="b" l="l" r="r" t="t"/>
              <a:pathLst>
                <a:path extrusionOk="0" h="959" w="959">
                  <a:moveTo>
                    <a:pt x="480" y="1"/>
                  </a:moveTo>
                  <a:cubicBezTo>
                    <a:pt x="224" y="1"/>
                    <a:pt x="1" y="192"/>
                    <a:pt x="1" y="479"/>
                  </a:cubicBezTo>
                  <a:cubicBezTo>
                    <a:pt x="1" y="735"/>
                    <a:pt x="224" y="958"/>
                    <a:pt x="480" y="958"/>
                  </a:cubicBezTo>
                  <a:cubicBezTo>
                    <a:pt x="735" y="958"/>
                    <a:pt x="958" y="735"/>
                    <a:pt x="958" y="479"/>
                  </a:cubicBezTo>
                  <a:cubicBezTo>
                    <a:pt x="958" y="192"/>
                    <a:pt x="735" y="1"/>
                    <a:pt x="480"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2" name="Google Shape;462;p16"/>
            <p:cNvSpPr/>
            <p:nvPr/>
          </p:nvSpPr>
          <p:spPr>
            <a:xfrm>
              <a:off x="5201720" y="4127222"/>
              <a:ext cx="43280" cy="43283"/>
            </a:xfrm>
            <a:custGeom>
              <a:rect b="b" l="l" r="r" t="t"/>
              <a:pathLst>
                <a:path extrusionOk="0" h="990" w="990">
                  <a:moveTo>
                    <a:pt x="511" y="1"/>
                  </a:moveTo>
                  <a:cubicBezTo>
                    <a:pt x="224" y="1"/>
                    <a:pt x="1" y="224"/>
                    <a:pt x="1" y="511"/>
                  </a:cubicBezTo>
                  <a:cubicBezTo>
                    <a:pt x="1" y="767"/>
                    <a:pt x="224" y="990"/>
                    <a:pt x="511" y="990"/>
                  </a:cubicBezTo>
                  <a:cubicBezTo>
                    <a:pt x="767" y="990"/>
                    <a:pt x="990" y="767"/>
                    <a:pt x="990" y="511"/>
                  </a:cubicBezTo>
                  <a:cubicBezTo>
                    <a:pt x="990" y="224"/>
                    <a:pt x="767"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3" name="Google Shape;463;p16"/>
            <p:cNvSpPr/>
            <p:nvPr/>
          </p:nvSpPr>
          <p:spPr>
            <a:xfrm>
              <a:off x="5438934" y="4127222"/>
              <a:ext cx="41881" cy="43283"/>
            </a:xfrm>
            <a:custGeom>
              <a:rect b="b" l="l" r="r" t="t"/>
              <a:pathLst>
                <a:path extrusionOk="0" h="990" w="958">
                  <a:moveTo>
                    <a:pt x="479" y="1"/>
                  </a:moveTo>
                  <a:cubicBezTo>
                    <a:pt x="223" y="1"/>
                    <a:pt x="0" y="224"/>
                    <a:pt x="0" y="511"/>
                  </a:cubicBezTo>
                  <a:cubicBezTo>
                    <a:pt x="0" y="767"/>
                    <a:pt x="223" y="990"/>
                    <a:pt x="479" y="990"/>
                  </a:cubicBezTo>
                  <a:cubicBezTo>
                    <a:pt x="766" y="990"/>
                    <a:pt x="957" y="767"/>
                    <a:pt x="957" y="511"/>
                  </a:cubicBezTo>
                  <a:cubicBezTo>
                    <a:pt x="957" y="224"/>
                    <a:pt x="766"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4" name="Google Shape;464;p16"/>
            <p:cNvSpPr/>
            <p:nvPr/>
          </p:nvSpPr>
          <p:spPr>
            <a:xfrm>
              <a:off x="5674705" y="4127222"/>
              <a:ext cx="43280" cy="43283"/>
            </a:xfrm>
            <a:custGeom>
              <a:rect b="b" l="l" r="r" t="t"/>
              <a:pathLst>
                <a:path extrusionOk="0" h="990" w="990">
                  <a:moveTo>
                    <a:pt x="511" y="1"/>
                  </a:moveTo>
                  <a:cubicBezTo>
                    <a:pt x="224" y="1"/>
                    <a:pt x="1" y="224"/>
                    <a:pt x="1" y="511"/>
                  </a:cubicBezTo>
                  <a:cubicBezTo>
                    <a:pt x="1" y="767"/>
                    <a:pt x="224" y="990"/>
                    <a:pt x="511" y="990"/>
                  </a:cubicBezTo>
                  <a:cubicBezTo>
                    <a:pt x="766" y="990"/>
                    <a:pt x="990" y="767"/>
                    <a:pt x="990" y="511"/>
                  </a:cubicBezTo>
                  <a:cubicBezTo>
                    <a:pt x="990" y="224"/>
                    <a:pt x="766"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5" name="Google Shape;465;p16"/>
            <p:cNvSpPr/>
            <p:nvPr/>
          </p:nvSpPr>
          <p:spPr>
            <a:xfrm>
              <a:off x="5911875" y="4127222"/>
              <a:ext cx="41925" cy="43283"/>
            </a:xfrm>
            <a:custGeom>
              <a:rect b="b" l="l" r="r" t="t"/>
              <a:pathLst>
                <a:path extrusionOk="0" h="990" w="959">
                  <a:moveTo>
                    <a:pt x="480" y="1"/>
                  </a:moveTo>
                  <a:cubicBezTo>
                    <a:pt x="224" y="1"/>
                    <a:pt x="1" y="224"/>
                    <a:pt x="1" y="511"/>
                  </a:cubicBezTo>
                  <a:cubicBezTo>
                    <a:pt x="1" y="767"/>
                    <a:pt x="224" y="990"/>
                    <a:pt x="480" y="990"/>
                  </a:cubicBezTo>
                  <a:cubicBezTo>
                    <a:pt x="735" y="990"/>
                    <a:pt x="958" y="767"/>
                    <a:pt x="958" y="511"/>
                  </a:cubicBezTo>
                  <a:cubicBezTo>
                    <a:pt x="958" y="224"/>
                    <a:pt x="735" y="1"/>
                    <a:pt x="480"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6" name="Google Shape;466;p16"/>
            <p:cNvSpPr/>
            <p:nvPr/>
          </p:nvSpPr>
          <p:spPr>
            <a:xfrm>
              <a:off x="5201720" y="4276525"/>
              <a:ext cx="43280" cy="43283"/>
            </a:xfrm>
            <a:custGeom>
              <a:rect b="b" l="l" r="r" t="t"/>
              <a:pathLst>
                <a:path extrusionOk="0" h="990" w="990">
                  <a:moveTo>
                    <a:pt x="511" y="0"/>
                  </a:moveTo>
                  <a:cubicBezTo>
                    <a:pt x="224" y="0"/>
                    <a:pt x="1" y="224"/>
                    <a:pt x="1" y="511"/>
                  </a:cubicBezTo>
                  <a:cubicBezTo>
                    <a:pt x="1" y="766"/>
                    <a:pt x="224" y="990"/>
                    <a:pt x="511" y="990"/>
                  </a:cubicBezTo>
                  <a:cubicBezTo>
                    <a:pt x="767" y="990"/>
                    <a:pt x="990" y="766"/>
                    <a:pt x="990" y="511"/>
                  </a:cubicBezTo>
                  <a:cubicBezTo>
                    <a:pt x="990" y="224"/>
                    <a:pt x="767"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7" name="Google Shape;467;p16"/>
            <p:cNvSpPr/>
            <p:nvPr/>
          </p:nvSpPr>
          <p:spPr>
            <a:xfrm>
              <a:off x="5438934" y="4276525"/>
              <a:ext cx="41881" cy="43283"/>
            </a:xfrm>
            <a:custGeom>
              <a:rect b="b" l="l" r="r" t="t"/>
              <a:pathLst>
                <a:path extrusionOk="0" h="990" w="958">
                  <a:moveTo>
                    <a:pt x="479" y="0"/>
                  </a:moveTo>
                  <a:cubicBezTo>
                    <a:pt x="223" y="0"/>
                    <a:pt x="0" y="224"/>
                    <a:pt x="0" y="511"/>
                  </a:cubicBezTo>
                  <a:cubicBezTo>
                    <a:pt x="0" y="766"/>
                    <a:pt x="223" y="990"/>
                    <a:pt x="479" y="990"/>
                  </a:cubicBezTo>
                  <a:cubicBezTo>
                    <a:pt x="766" y="990"/>
                    <a:pt x="957" y="766"/>
                    <a:pt x="957" y="511"/>
                  </a:cubicBezTo>
                  <a:cubicBezTo>
                    <a:pt x="957" y="224"/>
                    <a:pt x="766"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8" name="Google Shape;468;p16"/>
            <p:cNvSpPr/>
            <p:nvPr/>
          </p:nvSpPr>
          <p:spPr>
            <a:xfrm>
              <a:off x="5674705" y="4276525"/>
              <a:ext cx="43280" cy="43283"/>
            </a:xfrm>
            <a:custGeom>
              <a:rect b="b" l="l" r="r" t="t"/>
              <a:pathLst>
                <a:path extrusionOk="0" h="990" w="990">
                  <a:moveTo>
                    <a:pt x="511" y="0"/>
                  </a:moveTo>
                  <a:cubicBezTo>
                    <a:pt x="224" y="0"/>
                    <a:pt x="1" y="224"/>
                    <a:pt x="1" y="511"/>
                  </a:cubicBezTo>
                  <a:cubicBezTo>
                    <a:pt x="1" y="766"/>
                    <a:pt x="224" y="990"/>
                    <a:pt x="511" y="990"/>
                  </a:cubicBezTo>
                  <a:cubicBezTo>
                    <a:pt x="766" y="990"/>
                    <a:pt x="990" y="766"/>
                    <a:pt x="990" y="511"/>
                  </a:cubicBezTo>
                  <a:cubicBezTo>
                    <a:pt x="990" y="224"/>
                    <a:pt x="766"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9" name="Google Shape;469;p16"/>
            <p:cNvSpPr/>
            <p:nvPr/>
          </p:nvSpPr>
          <p:spPr>
            <a:xfrm>
              <a:off x="5911875" y="4276525"/>
              <a:ext cx="41925" cy="43283"/>
            </a:xfrm>
            <a:custGeom>
              <a:rect b="b" l="l" r="r" t="t"/>
              <a:pathLst>
                <a:path extrusionOk="0" h="990" w="959">
                  <a:moveTo>
                    <a:pt x="480" y="0"/>
                  </a:moveTo>
                  <a:cubicBezTo>
                    <a:pt x="224" y="0"/>
                    <a:pt x="1" y="224"/>
                    <a:pt x="1" y="511"/>
                  </a:cubicBezTo>
                  <a:cubicBezTo>
                    <a:pt x="1" y="766"/>
                    <a:pt x="224" y="990"/>
                    <a:pt x="480" y="990"/>
                  </a:cubicBezTo>
                  <a:cubicBezTo>
                    <a:pt x="735" y="990"/>
                    <a:pt x="958" y="766"/>
                    <a:pt x="958" y="511"/>
                  </a:cubicBezTo>
                  <a:cubicBezTo>
                    <a:pt x="958" y="224"/>
                    <a:pt x="735" y="0"/>
                    <a:pt x="480"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0" name="Google Shape;470;p16"/>
            <p:cNvSpPr/>
            <p:nvPr/>
          </p:nvSpPr>
          <p:spPr>
            <a:xfrm>
              <a:off x="5201720" y="4425828"/>
              <a:ext cx="43280" cy="43283"/>
            </a:xfrm>
            <a:custGeom>
              <a:rect b="b" l="l" r="r" t="t"/>
              <a:pathLst>
                <a:path extrusionOk="0" h="990" w="990">
                  <a:moveTo>
                    <a:pt x="511" y="0"/>
                  </a:moveTo>
                  <a:cubicBezTo>
                    <a:pt x="224" y="0"/>
                    <a:pt x="1" y="224"/>
                    <a:pt x="1" y="479"/>
                  </a:cubicBezTo>
                  <a:cubicBezTo>
                    <a:pt x="1" y="766"/>
                    <a:pt x="224" y="990"/>
                    <a:pt x="511" y="990"/>
                  </a:cubicBezTo>
                  <a:cubicBezTo>
                    <a:pt x="767" y="990"/>
                    <a:pt x="990" y="766"/>
                    <a:pt x="990" y="479"/>
                  </a:cubicBezTo>
                  <a:cubicBezTo>
                    <a:pt x="990" y="224"/>
                    <a:pt x="767"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1" name="Google Shape;471;p16"/>
            <p:cNvSpPr/>
            <p:nvPr/>
          </p:nvSpPr>
          <p:spPr>
            <a:xfrm>
              <a:off x="5438934" y="4425828"/>
              <a:ext cx="41881" cy="43283"/>
            </a:xfrm>
            <a:custGeom>
              <a:rect b="b" l="l" r="r" t="t"/>
              <a:pathLst>
                <a:path extrusionOk="0" h="990" w="958">
                  <a:moveTo>
                    <a:pt x="479" y="0"/>
                  </a:moveTo>
                  <a:cubicBezTo>
                    <a:pt x="223" y="0"/>
                    <a:pt x="0" y="224"/>
                    <a:pt x="0" y="479"/>
                  </a:cubicBezTo>
                  <a:cubicBezTo>
                    <a:pt x="0" y="766"/>
                    <a:pt x="223" y="990"/>
                    <a:pt x="479" y="990"/>
                  </a:cubicBezTo>
                  <a:cubicBezTo>
                    <a:pt x="766" y="990"/>
                    <a:pt x="957" y="766"/>
                    <a:pt x="957" y="479"/>
                  </a:cubicBezTo>
                  <a:cubicBezTo>
                    <a:pt x="957" y="224"/>
                    <a:pt x="766"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2" name="Google Shape;472;p16"/>
            <p:cNvSpPr/>
            <p:nvPr/>
          </p:nvSpPr>
          <p:spPr>
            <a:xfrm>
              <a:off x="5674705" y="4425828"/>
              <a:ext cx="43280" cy="43283"/>
            </a:xfrm>
            <a:custGeom>
              <a:rect b="b" l="l" r="r" t="t"/>
              <a:pathLst>
                <a:path extrusionOk="0" h="990" w="990">
                  <a:moveTo>
                    <a:pt x="511" y="0"/>
                  </a:moveTo>
                  <a:cubicBezTo>
                    <a:pt x="224" y="0"/>
                    <a:pt x="1" y="224"/>
                    <a:pt x="1" y="479"/>
                  </a:cubicBezTo>
                  <a:cubicBezTo>
                    <a:pt x="1" y="766"/>
                    <a:pt x="224" y="990"/>
                    <a:pt x="511" y="990"/>
                  </a:cubicBezTo>
                  <a:cubicBezTo>
                    <a:pt x="766" y="990"/>
                    <a:pt x="990" y="766"/>
                    <a:pt x="990" y="479"/>
                  </a:cubicBezTo>
                  <a:cubicBezTo>
                    <a:pt x="990" y="224"/>
                    <a:pt x="766"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3" name="Google Shape;473;p16"/>
            <p:cNvSpPr/>
            <p:nvPr/>
          </p:nvSpPr>
          <p:spPr>
            <a:xfrm>
              <a:off x="5911875" y="4425828"/>
              <a:ext cx="41925" cy="43283"/>
            </a:xfrm>
            <a:custGeom>
              <a:rect b="b" l="l" r="r" t="t"/>
              <a:pathLst>
                <a:path extrusionOk="0" h="990" w="959">
                  <a:moveTo>
                    <a:pt x="480" y="0"/>
                  </a:moveTo>
                  <a:cubicBezTo>
                    <a:pt x="224" y="0"/>
                    <a:pt x="1" y="224"/>
                    <a:pt x="1" y="479"/>
                  </a:cubicBezTo>
                  <a:cubicBezTo>
                    <a:pt x="1" y="766"/>
                    <a:pt x="224" y="990"/>
                    <a:pt x="480" y="990"/>
                  </a:cubicBezTo>
                  <a:cubicBezTo>
                    <a:pt x="735" y="990"/>
                    <a:pt x="958" y="766"/>
                    <a:pt x="958" y="479"/>
                  </a:cubicBezTo>
                  <a:cubicBezTo>
                    <a:pt x="958" y="224"/>
                    <a:pt x="735" y="0"/>
                    <a:pt x="480"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474" name="Google Shape;474;p16"/>
          <p:cNvGrpSpPr/>
          <p:nvPr/>
        </p:nvGrpSpPr>
        <p:grpSpPr>
          <a:xfrm>
            <a:off x="7682521" y="-16138"/>
            <a:ext cx="1475260" cy="1275943"/>
            <a:chOff x="7674075" y="-9513"/>
            <a:chExt cx="1475260" cy="1275943"/>
          </a:xfrm>
        </p:grpSpPr>
        <p:grpSp>
          <p:nvGrpSpPr>
            <p:cNvPr id="475" name="Google Shape;475;p16"/>
            <p:cNvGrpSpPr/>
            <p:nvPr/>
          </p:nvGrpSpPr>
          <p:grpSpPr>
            <a:xfrm rot="10800000">
              <a:off x="7674075" y="-9513"/>
              <a:ext cx="1475260" cy="961951"/>
              <a:chOff x="7862045" y="769160"/>
              <a:chExt cx="2340939" cy="1526421"/>
            </a:xfrm>
          </p:grpSpPr>
          <p:sp>
            <p:nvSpPr>
              <p:cNvPr id="476" name="Google Shape;476;p16"/>
              <p:cNvSpPr/>
              <p:nvPr/>
            </p:nvSpPr>
            <p:spPr>
              <a:xfrm rot="5400000">
                <a:off x="9276698" y="447332"/>
                <a:ext cx="221887" cy="1630686"/>
              </a:xfrm>
              <a:custGeom>
                <a:rect b="b" l="l" r="r" t="t"/>
                <a:pathLst>
                  <a:path extrusionOk="0" h="27448" w="3735">
                    <a:moveTo>
                      <a:pt x="0" y="1"/>
                    </a:moveTo>
                    <a:lnTo>
                      <a:pt x="0" y="27447"/>
                    </a:lnTo>
                    <a:lnTo>
                      <a:pt x="3734" y="27447"/>
                    </a:lnTo>
                    <a:lnTo>
                      <a:pt x="3734"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7" name="Google Shape;477;p16"/>
              <p:cNvSpPr/>
              <p:nvPr/>
            </p:nvSpPr>
            <p:spPr>
              <a:xfrm rot="5400000">
                <a:off x="9276698" y="944038"/>
                <a:ext cx="221887" cy="1630686"/>
              </a:xfrm>
              <a:custGeom>
                <a:rect b="b" l="l" r="r" t="t"/>
                <a:pathLst>
                  <a:path extrusionOk="0" h="27448" w="3735">
                    <a:moveTo>
                      <a:pt x="1" y="1"/>
                    </a:moveTo>
                    <a:lnTo>
                      <a:pt x="1" y="27447"/>
                    </a:lnTo>
                    <a:lnTo>
                      <a:pt x="3735" y="27447"/>
                    </a:lnTo>
                    <a:lnTo>
                      <a:pt x="3735"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8" name="Google Shape;478;p16"/>
              <p:cNvSpPr/>
              <p:nvPr/>
            </p:nvSpPr>
            <p:spPr>
              <a:xfrm>
                <a:off x="7862045" y="769160"/>
                <a:ext cx="1524396" cy="1526421"/>
              </a:xfrm>
              <a:custGeom>
                <a:rect b="b" l="l" r="r" t="t"/>
                <a:pathLst>
                  <a:path extrusionOk="0" h="25693" w="25660">
                    <a:moveTo>
                      <a:pt x="1" y="1"/>
                    </a:moveTo>
                    <a:lnTo>
                      <a:pt x="1" y="25692"/>
                    </a:lnTo>
                    <a:lnTo>
                      <a:pt x="25660" y="25692"/>
                    </a:lnTo>
                    <a:cubicBezTo>
                      <a:pt x="25660" y="11490"/>
                      <a:pt x="14170" y="1"/>
                      <a:pt x="1"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479" name="Google Shape;479;p16"/>
            <p:cNvGrpSpPr/>
            <p:nvPr/>
          </p:nvGrpSpPr>
          <p:grpSpPr>
            <a:xfrm rot="5400000">
              <a:off x="8516383" y="736895"/>
              <a:ext cx="641374" cy="417696"/>
              <a:chOff x="5201720" y="3979318"/>
              <a:chExt cx="752080" cy="489793"/>
            </a:xfrm>
          </p:grpSpPr>
          <p:sp>
            <p:nvSpPr>
              <p:cNvPr id="480" name="Google Shape;480;p16"/>
              <p:cNvSpPr/>
              <p:nvPr/>
            </p:nvSpPr>
            <p:spPr>
              <a:xfrm>
                <a:off x="5201720" y="3979318"/>
                <a:ext cx="43280" cy="41927"/>
              </a:xfrm>
              <a:custGeom>
                <a:rect b="b" l="l" r="r" t="t"/>
                <a:pathLst>
                  <a:path extrusionOk="0" h="959" w="990">
                    <a:moveTo>
                      <a:pt x="511" y="1"/>
                    </a:moveTo>
                    <a:cubicBezTo>
                      <a:pt x="224" y="1"/>
                      <a:pt x="1" y="192"/>
                      <a:pt x="1" y="479"/>
                    </a:cubicBezTo>
                    <a:cubicBezTo>
                      <a:pt x="1" y="735"/>
                      <a:pt x="224" y="958"/>
                      <a:pt x="511" y="958"/>
                    </a:cubicBezTo>
                    <a:cubicBezTo>
                      <a:pt x="767" y="958"/>
                      <a:pt x="990" y="735"/>
                      <a:pt x="990" y="479"/>
                    </a:cubicBezTo>
                    <a:cubicBezTo>
                      <a:pt x="990" y="192"/>
                      <a:pt x="767"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1" name="Google Shape;481;p16"/>
              <p:cNvSpPr/>
              <p:nvPr/>
            </p:nvSpPr>
            <p:spPr>
              <a:xfrm>
                <a:off x="5438934" y="3979318"/>
                <a:ext cx="41881" cy="41927"/>
              </a:xfrm>
              <a:custGeom>
                <a:rect b="b" l="l" r="r" t="t"/>
                <a:pathLst>
                  <a:path extrusionOk="0" h="959" w="958">
                    <a:moveTo>
                      <a:pt x="479" y="1"/>
                    </a:moveTo>
                    <a:cubicBezTo>
                      <a:pt x="223" y="1"/>
                      <a:pt x="0" y="192"/>
                      <a:pt x="0" y="479"/>
                    </a:cubicBezTo>
                    <a:cubicBezTo>
                      <a:pt x="0" y="735"/>
                      <a:pt x="223" y="958"/>
                      <a:pt x="479" y="958"/>
                    </a:cubicBezTo>
                    <a:cubicBezTo>
                      <a:pt x="766" y="958"/>
                      <a:pt x="957" y="735"/>
                      <a:pt x="957" y="479"/>
                    </a:cubicBezTo>
                    <a:cubicBezTo>
                      <a:pt x="957" y="192"/>
                      <a:pt x="766"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2" name="Google Shape;482;p16"/>
              <p:cNvSpPr/>
              <p:nvPr/>
            </p:nvSpPr>
            <p:spPr>
              <a:xfrm>
                <a:off x="5674705" y="3979318"/>
                <a:ext cx="43280" cy="41927"/>
              </a:xfrm>
              <a:custGeom>
                <a:rect b="b" l="l" r="r" t="t"/>
                <a:pathLst>
                  <a:path extrusionOk="0" h="959" w="990">
                    <a:moveTo>
                      <a:pt x="511" y="1"/>
                    </a:moveTo>
                    <a:cubicBezTo>
                      <a:pt x="224" y="1"/>
                      <a:pt x="1" y="192"/>
                      <a:pt x="1" y="479"/>
                    </a:cubicBezTo>
                    <a:cubicBezTo>
                      <a:pt x="1" y="735"/>
                      <a:pt x="224" y="958"/>
                      <a:pt x="511" y="958"/>
                    </a:cubicBezTo>
                    <a:cubicBezTo>
                      <a:pt x="766" y="958"/>
                      <a:pt x="990" y="735"/>
                      <a:pt x="990" y="479"/>
                    </a:cubicBezTo>
                    <a:cubicBezTo>
                      <a:pt x="990" y="192"/>
                      <a:pt x="766"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3" name="Google Shape;483;p16"/>
              <p:cNvSpPr/>
              <p:nvPr/>
            </p:nvSpPr>
            <p:spPr>
              <a:xfrm>
                <a:off x="5911875" y="3979318"/>
                <a:ext cx="41925" cy="41927"/>
              </a:xfrm>
              <a:custGeom>
                <a:rect b="b" l="l" r="r" t="t"/>
                <a:pathLst>
                  <a:path extrusionOk="0" h="959" w="959">
                    <a:moveTo>
                      <a:pt x="480" y="1"/>
                    </a:moveTo>
                    <a:cubicBezTo>
                      <a:pt x="224" y="1"/>
                      <a:pt x="1" y="192"/>
                      <a:pt x="1" y="479"/>
                    </a:cubicBezTo>
                    <a:cubicBezTo>
                      <a:pt x="1" y="735"/>
                      <a:pt x="224" y="958"/>
                      <a:pt x="480" y="958"/>
                    </a:cubicBezTo>
                    <a:cubicBezTo>
                      <a:pt x="735" y="958"/>
                      <a:pt x="958" y="735"/>
                      <a:pt x="958" y="479"/>
                    </a:cubicBezTo>
                    <a:cubicBezTo>
                      <a:pt x="958" y="192"/>
                      <a:pt x="735" y="1"/>
                      <a:pt x="480"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4" name="Google Shape;484;p16"/>
              <p:cNvSpPr/>
              <p:nvPr/>
            </p:nvSpPr>
            <p:spPr>
              <a:xfrm>
                <a:off x="5201720" y="4127222"/>
                <a:ext cx="43280" cy="43283"/>
              </a:xfrm>
              <a:custGeom>
                <a:rect b="b" l="l" r="r" t="t"/>
                <a:pathLst>
                  <a:path extrusionOk="0" h="990" w="990">
                    <a:moveTo>
                      <a:pt x="511" y="1"/>
                    </a:moveTo>
                    <a:cubicBezTo>
                      <a:pt x="224" y="1"/>
                      <a:pt x="1" y="224"/>
                      <a:pt x="1" y="511"/>
                    </a:cubicBezTo>
                    <a:cubicBezTo>
                      <a:pt x="1" y="767"/>
                      <a:pt x="224" y="990"/>
                      <a:pt x="511" y="990"/>
                    </a:cubicBezTo>
                    <a:cubicBezTo>
                      <a:pt x="767" y="990"/>
                      <a:pt x="990" y="767"/>
                      <a:pt x="990" y="511"/>
                    </a:cubicBezTo>
                    <a:cubicBezTo>
                      <a:pt x="990" y="224"/>
                      <a:pt x="767"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5" name="Google Shape;485;p16"/>
              <p:cNvSpPr/>
              <p:nvPr/>
            </p:nvSpPr>
            <p:spPr>
              <a:xfrm>
                <a:off x="5438934" y="4127222"/>
                <a:ext cx="41881" cy="43283"/>
              </a:xfrm>
              <a:custGeom>
                <a:rect b="b" l="l" r="r" t="t"/>
                <a:pathLst>
                  <a:path extrusionOk="0" h="990" w="958">
                    <a:moveTo>
                      <a:pt x="479" y="1"/>
                    </a:moveTo>
                    <a:cubicBezTo>
                      <a:pt x="223" y="1"/>
                      <a:pt x="0" y="224"/>
                      <a:pt x="0" y="511"/>
                    </a:cubicBezTo>
                    <a:cubicBezTo>
                      <a:pt x="0" y="767"/>
                      <a:pt x="223" y="990"/>
                      <a:pt x="479" y="990"/>
                    </a:cubicBezTo>
                    <a:cubicBezTo>
                      <a:pt x="766" y="990"/>
                      <a:pt x="957" y="767"/>
                      <a:pt x="957" y="511"/>
                    </a:cubicBezTo>
                    <a:cubicBezTo>
                      <a:pt x="957" y="224"/>
                      <a:pt x="766"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6" name="Google Shape;486;p16"/>
              <p:cNvSpPr/>
              <p:nvPr/>
            </p:nvSpPr>
            <p:spPr>
              <a:xfrm>
                <a:off x="5674705" y="4127222"/>
                <a:ext cx="43280" cy="43283"/>
              </a:xfrm>
              <a:custGeom>
                <a:rect b="b" l="l" r="r" t="t"/>
                <a:pathLst>
                  <a:path extrusionOk="0" h="990" w="990">
                    <a:moveTo>
                      <a:pt x="511" y="1"/>
                    </a:moveTo>
                    <a:cubicBezTo>
                      <a:pt x="224" y="1"/>
                      <a:pt x="1" y="224"/>
                      <a:pt x="1" y="511"/>
                    </a:cubicBezTo>
                    <a:cubicBezTo>
                      <a:pt x="1" y="767"/>
                      <a:pt x="224" y="990"/>
                      <a:pt x="511" y="990"/>
                    </a:cubicBezTo>
                    <a:cubicBezTo>
                      <a:pt x="766" y="990"/>
                      <a:pt x="990" y="767"/>
                      <a:pt x="990" y="511"/>
                    </a:cubicBezTo>
                    <a:cubicBezTo>
                      <a:pt x="990" y="224"/>
                      <a:pt x="766"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7" name="Google Shape;487;p16"/>
              <p:cNvSpPr/>
              <p:nvPr/>
            </p:nvSpPr>
            <p:spPr>
              <a:xfrm>
                <a:off x="5911875" y="4127222"/>
                <a:ext cx="41925" cy="43283"/>
              </a:xfrm>
              <a:custGeom>
                <a:rect b="b" l="l" r="r" t="t"/>
                <a:pathLst>
                  <a:path extrusionOk="0" h="990" w="959">
                    <a:moveTo>
                      <a:pt x="480" y="1"/>
                    </a:moveTo>
                    <a:cubicBezTo>
                      <a:pt x="224" y="1"/>
                      <a:pt x="1" y="224"/>
                      <a:pt x="1" y="511"/>
                    </a:cubicBezTo>
                    <a:cubicBezTo>
                      <a:pt x="1" y="767"/>
                      <a:pt x="224" y="990"/>
                      <a:pt x="480" y="990"/>
                    </a:cubicBezTo>
                    <a:cubicBezTo>
                      <a:pt x="735" y="990"/>
                      <a:pt x="958" y="767"/>
                      <a:pt x="958" y="511"/>
                    </a:cubicBezTo>
                    <a:cubicBezTo>
                      <a:pt x="958" y="224"/>
                      <a:pt x="735" y="1"/>
                      <a:pt x="480"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8" name="Google Shape;488;p16"/>
              <p:cNvSpPr/>
              <p:nvPr/>
            </p:nvSpPr>
            <p:spPr>
              <a:xfrm>
                <a:off x="5201720" y="4276525"/>
                <a:ext cx="43280" cy="43283"/>
              </a:xfrm>
              <a:custGeom>
                <a:rect b="b" l="l" r="r" t="t"/>
                <a:pathLst>
                  <a:path extrusionOk="0" h="990" w="990">
                    <a:moveTo>
                      <a:pt x="511" y="0"/>
                    </a:moveTo>
                    <a:cubicBezTo>
                      <a:pt x="224" y="0"/>
                      <a:pt x="1" y="224"/>
                      <a:pt x="1" y="511"/>
                    </a:cubicBezTo>
                    <a:cubicBezTo>
                      <a:pt x="1" y="766"/>
                      <a:pt x="224" y="990"/>
                      <a:pt x="511" y="990"/>
                    </a:cubicBezTo>
                    <a:cubicBezTo>
                      <a:pt x="767" y="990"/>
                      <a:pt x="990" y="766"/>
                      <a:pt x="990" y="511"/>
                    </a:cubicBezTo>
                    <a:cubicBezTo>
                      <a:pt x="990" y="224"/>
                      <a:pt x="767"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9" name="Google Shape;489;p16"/>
              <p:cNvSpPr/>
              <p:nvPr/>
            </p:nvSpPr>
            <p:spPr>
              <a:xfrm>
                <a:off x="5438934" y="4276525"/>
                <a:ext cx="41881" cy="43283"/>
              </a:xfrm>
              <a:custGeom>
                <a:rect b="b" l="l" r="r" t="t"/>
                <a:pathLst>
                  <a:path extrusionOk="0" h="990" w="958">
                    <a:moveTo>
                      <a:pt x="479" y="0"/>
                    </a:moveTo>
                    <a:cubicBezTo>
                      <a:pt x="223" y="0"/>
                      <a:pt x="0" y="224"/>
                      <a:pt x="0" y="511"/>
                    </a:cubicBezTo>
                    <a:cubicBezTo>
                      <a:pt x="0" y="766"/>
                      <a:pt x="223" y="990"/>
                      <a:pt x="479" y="990"/>
                    </a:cubicBezTo>
                    <a:cubicBezTo>
                      <a:pt x="766" y="990"/>
                      <a:pt x="957" y="766"/>
                      <a:pt x="957" y="511"/>
                    </a:cubicBezTo>
                    <a:cubicBezTo>
                      <a:pt x="957" y="224"/>
                      <a:pt x="766"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0" name="Google Shape;490;p16"/>
              <p:cNvSpPr/>
              <p:nvPr/>
            </p:nvSpPr>
            <p:spPr>
              <a:xfrm>
                <a:off x="5674705" y="4276525"/>
                <a:ext cx="43280" cy="43283"/>
              </a:xfrm>
              <a:custGeom>
                <a:rect b="b" l="l" r="r" t="t"/>
                <a:pathLst>
                  <a:path extrusionOk="0" h="990" w="990">
                    <a:moveTo>
                      <a:pt x="511" y="0"/>
                    </a:moveTo>
                    <a:cubicBezTo>
                      <a:pt x="224" y="0"/>
                      <a:pt x="1" y="224"/>
                      <a:pt x="1" y="511"/>
                    </a:cubicBezTo>
                    <a:cubicBezTo>
                      <a:pt x="1" y="766"/>
                      <a:pt x="224" y="990"/>
                      <a:pt x="511" y="990"/>
                    </a:cubicBezTo>
                    <a:cubicBezTo>
                      <a:pt x="766" y="990"/>
                      <a:pt x="990" y="766"/>
                      <a:pt x="990" y="511"/>
                    </a:cubicBezTo>
                    <a:cubicBezTo>
                      <a:pt x="990" y="224"/>
                      <a:pt x="766"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1" name="Google Shape;491;p16"/>
              <p:cNvSpPr/>
              <p:nvPr/>
            </p:nvSpPr>
            <p:spPr>
              <a:xfrm>
                <a:off x="5911875" y="4276525"/>
                <a:ext cx="41925" cy="43283"/>
              </a:xfrm>
              <a:custGeom>
                <a:rect b="b" l="l" r="r" t="t"/>
                <a:pathLst>
                  <a:path extrusionOk="0" h="990" w="959">
                    <a:moveTo>
                      <a:pt x="480" y="0"/>
                    </a:moveTo>
                    <a:cubicBezTo>
                      <a:pt x="224" y="0"/>
                      <a:pt x="1" y="224"/>
                      <a:pt x="1" y="511"/>
                    </a:cubicBezTo>
                    <a:cubicBezTo>
                      <a:pt x="1" y="766"/>
                      <a:pt x="224" y="990"/>
                      <a:pt x="480" y="990"/>
                    </a:cubicBezTo>
                    <a:cubicBezTo>
                      <a:pt x="735" y="990"/>
                      <a:pt x="958" y="766"/>
                      <a:pt x="958" y="511"/>
                    </a:cubicBezTo>
                    <a:cubicBezTo>
                      <a:pt x="958" y="224"/>
                      <a:pt x="735" y="0"/>
                      <a:pt x="480"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2" name="Google Shape;492;p16"/>
              <p:cNvSpPr/>
              <p:nvPr/>
            </p:nvSpPr>
            <p:spPr>
              <a:xfrm>
                <a:off x="5201720" y="4425828"/>
                <a:ext cx="43280" cy="43283"/>
              </a:xfrm>
              <a:custGeom>
                <a:rect b="b" l="l" r="r" t="t"/>
                <a:pathLst>
                  <a:path extrusionOk="0" h="990" w="990">
                    <a:moveTo>
                      <a:pt x="511" y="0"/>
                    </a:moveTo>
                    <a:cubicBezTo>
                      <a:pt x="224" y="0"/>
                      <a:pt x="1" y="224"/>
                      <a:pt x="1" y="479"/>
                    </a:cubicBezTo>
                    <a:cubicBezTo>
                      <a:pt x="1" y="766"/>
                      <a:pt x="224" y="990"/>
                      <a:pt x="511" y="990"/>
                    </a:cubicBezTo>
                    <a:cubicBezTo>
                      <a:pt x="767" y="990"/>
                      <a:pt x="990" y="766"/>
                      <a:pt x="990" y="479"/>
                    </a:cubicBezTo>
                    <a:cubicBezTo>
                      <a:pt x="990" y="224"/>
                      <a:pt x="767"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3" name="Google Shape;493;p16"/>
              <p:cNvSpPr/>
              <p:nvPr/>
            </p:nvSpPr>
            <p:spPr>
              <a:xfrm>
                <a:off x="5438934" y="4425828"/>
                <a:ext cx="41881" cy="43283"/>
              </a:xfrm>
              <a:custGeom>
                <a:rect b="b" l="l" r="r" t="t"/>
                <a:pathLst>
                  <a:path extrusionOk="0" h="990" w="958">
                    <a:moveTo>
                      <a:pt x="479" y="0"/>
                    </a:moveTo>
                    <a:cubicBezTo>
                      <a:pt x="223" y="0"/>
                      <a:pt x="0" y="224"/>
                      <a:pt x="0" y="479"/>
                    </a:cubicBezTo>
                    <a:cubicBezTo>
                      <a:pt x="0" y="766"/>
                      <a:pt x="223" y="990"/>
                      <a:pt x="479" y="990"/>
                    </a:cubicBezTo>
                    <a:cubicBezTo>
                      <a:pt x="766" y="990"/>
                      <a:pt x="957" y="766"/>
                      <a:pt x="957" y="479"/>
                    </a:cubicBezTo>
                    <a:cubicBezTo>
                      <a:pt x="957" y="224"/>
                      <a:pt x="766"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4" name="Google Shape;494;p16"/>
              <p:cNvSpPr/>
              <p:nvPr/>
            </p:nvSpPr>
            <p:spPr>
              <a:xfrm>
                <a:off x="5674705" y="4425828"/>
                <a:ext cx="43280" cy="43283"/>
              </a:xfrm>
              <a:custGeom>
                <a:rect b="b" l="l" r="r" t="t"/>
                <a:pathLst>
                  <a:path extrusionOk="0" h="990" w="990">
                    <a:moveTo>
                      <a:pt x="511" y="0"/>
                    </a:moveTo>
                    <a:cubicBezTo>
                      <a:pt x="224" y="0"/>
                      <a:pt x="1" y="224"/>
                      <a:pt x="1" y="479"/>
                    </a:cubicBezTo>
                    <a:cubicBezTo>
                      <a:pt x="1" y="766"/>
                      <a:pt x="224" y="990"/>
                      <a:pt x="511" y="990"/>
                    </a:cubicBezTo>
                    <a:cubicBezTo>
                      <a:pt x="766" y="990"/>
                      <a:pt x="990" y="766"/>
                      <a:pt x="990" y="479"/>
                    </a:cubicBezTo>
                    <a:cubicBezTo>
                      <a:pt x="990" y="224"/>
                      <a:pt x="766"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5" name="Google Shape;495;p16"/>
              <p:cNvSpPr/>
              <p:nvPr/>
            </p:nvSpPr>
            <p:spPr>
              <a:xfrm>
                <a:off x="5911875" y="4425828"/>
                <a:ext cx="41925" cy="43283"/>
              </a:xfrm>
              <a:custGeom>
                <a:rect b="b" l="l" r="r" t="t"/>
                <a:pathLst>
                  <a:path extrusionOk="0" h="990" w="959">
                    <a:moveTo>
                      <a:pt x="480" y="0"/>
                    </a:moveTo>
                    <a:cubicBezTo>
                      <a:pt x="224" y="0"/>
                      <a:pt x="1" y="224"/>
                      <a:pt x="1" y="479"/>
                    </a:cubicBezTo>
                    <a:cubicBezTo>
                      <a:pt x="1" y="766"/>
                      <a:pt x="224" y="990"/>
                      <a:pt x="480" y="990"/>
                    </a:cubicBezTo>
                    <a:cubicBezTo>
                      <a:pt x="735" y="990"/>
                      <a:pt x="958" y="766"/>
                      <a:pt x="958" y="479"/>
                    </a:cubicBezTo>
                    <a:cubicBezTo>
                      <a:pt x="958" y="224"/>
                      <a:pt x="735" y="0"/>
                      <a:pt x="480"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ext">
  <p:cSld name="CUSTOM_4">
    <p:spTree>
      <p:nvGrpSpPr>
        <p:cNvPr id="496" name="Shape 496"/>
        <p:cNvGrpSpPr/>
        <p:nvPr/>
      </p:nvGrpSpPr>
      <p:grpSpPr>
        <a:xfrm>
          <a:off x="0" y="0"/>
          <a:ext cx="0" cy="0"/>
          <a:chOff x="0" y="0"/>
          <a:chExt cx="0" cy="0"/>
        </a:xfrm>
      </p:grpSpPr>
      <p:sp>
        <p:nvSpPr>
          <p:cNvPr id="497" name="Google Shape;497;p17"/>
          <p:cNvSpPr txBox="1"/>
          <p:nvPr>
            <p:ph idx="1" type="subTitle"/>
          </p:nvPr>
        </p:nvSpPr>
        <p:spPr>
          <a:xfrm>
            <a:off x="883825" y="1444875"/>
            <a:ext cx="4469100" cy="2793900"/>
          </a:xfrm>
          <a:prstGeom prst="rect">
            <a:avLst/>
          </a:prstGeom>
        </p:spPr>
        <p:txBody>
          <a:bodyPr anchorCtr="0" anchor="t" bIns="91425" lIns="91425" spcFirstLastPara="1" rIns="91425" wrap="square" tIns="91425">
            <a:normAutofit/>
          </a:bodyPr>
          <a:lstStyle>
            <a:lvl1pPr lvl="0" rtl="0">
              <a:spcBef>
                <a:spcPts val="0"/>
              </a:spcBef>
              <a:spcAft>
                <a:spcPts val="0"/>
              </a:spcAft>
              <a:buNone/>
              <a:defRPr sz="1600"/>
            </a:lvl1pPr>
            <a:lvl2pPr lvl="1" rtl="0">
              <a:spcBef>
                <a:spcPts val="1200"/>
              </a:spcBef>
              <a:spcAft>
                <a:spcPts val="0"/>
              </a:spcAft>
              <a:buNone/>
              <a:defRPr sz="1600"/>
            </a:lvl2pPr>
            <a:lvl3pPr lvl="2" rtl="0">
              <a:spcBef>
                <a:spcPts val="1200"/>
              </a:spcBef>
              <a:spcAft>
                <a:spcPts val="0"/>
              </a:spcAft>
              <a:buNone/>
              <a:defRPr sz="1600"/>
            </a:lvl3pPr>
            <a:lvl4pPr lvl="3" rtl="0">
              <a:spcBef>
                <a:spcPts val="1200"/>
              </a:spcBef>
              <a:spcAft>
                <a:spcPts val="0"/>
              </a:spcAft>
              <a:buNone/>
              <a:defRPr sz="1600"/>
            </a:lvl4pPr>
            <a:lvl5pPr lvl="4" rtl="0">
              <a:spcBef>
                <a:spcPts val="1200"/>
              </a:spcBef>
              <a:spcAft>
                <a:spcPts val="0"/>
              </a:spcAft>
              <a:buNone/>
              <a:defRPr sz="1600"/>
            </a:lvl5pPr>
            <a:lvl6pPr lvl="5" rtl="0">
              <a:spcBef>
                <a:spcPts val="1200"/>
              </a:spcBef>
              <a:spcAft>
                <a:spcPts val="0"/>
              </a:spcAft>
              <a:buNone/>
              <a:defRPr sz="1600"/>
            </a:lvl6pPr>
            <a:lvl7pPr lvl="6" rtl="0">
              <a:spcBef>
                <a:spcPts val="1200"/>
              </a:spcBef>
              <a:spcAft>
                <a:spcPts val="0"/>
              </a:spcAft>
              <a:buNone/>
              <a:defRPr sz="1600"/>
            </a:lvl7pPr>
            <a:lvl8pPr lvl="7" rtl="0">
              <a:spcBef>
                <a:spcPts val="1200"/>
              </a:spcBef>
              <a:spcAft>
                <a:spcPts val="0"/>
              </a:spcAft>
              <a:buNone/>
              <a:defRPr sz="1600"/>
            </a:lvl8pPr>
            <a:lvl9pPr lvl="8" rtl="0">
              <a:spcBef>
                <a:spcPts val="1200"/>
              </a:spcBef>
              <a:spcAft>
                <a:spcPts val="1200"/>
              </a:spcAft>
              <a:buNone/>
              <a:defRPr sz="1600"/>
            </a:lvl9pPr>
          </a:lstStyle>
          <a:p/>
        </p:txBody>
      </p:sp>
      <p:sp>
        <p:nvSpPr>
          <p:cNvPr id="498" name="Google Shape;498;p17"/>
          <p:cNvSpPr txBox="1"/>
          <p:nvPr>
            <p:ph type="title"/>
          </p:nvPr>
        </p:nvSpPr>
        <p:spPr>
          <a:xfrm>
            <a:off x="713225" y="359178"/>
            <a:ext cx="7708200" cy="572700"/>
          </a:xfrm>
          <a:prstGeom prst="rect">
            <a:avLst/>
          </a:prstGeom>
        </p:spPr>
        <p:txBody>
          <a:bodyPr anchorCtr="0" anchor="t" bIns="91425" lIns="91425" spcFirstLastPara="1" rIns="91425" wrap="square" tIns="91425">
            <a:normAutofit/>
          </a:bodyPr>
          <a:lstStyle>
            <a:lvl1pPr lvl="0" rtl="0" algn="ctr">
              <a:spcBef>
                <a:spcPts val="0"/>
              </a:spcBef>
              <a:spcAft>
                <a:spcPts val="0"/>
              </a:spcAft>
              <a:buClr>
                <a:srgbClr val="FF744B"/>
              </a:buClr>
              <a:buSzPts val="2800"/>
              <a:buFont typeface="Allerta Stencil"/>
              <a:buNone/>
              <a:defRPr sz="3020">
                <a:solidFill>
                  <a:srgbClr val="FF744B"/>
                </a:solidFill>
                <a:latin typeface="Allerta Stencil"/>
                <a:ea typeface="Allerta Stencil"/>
                <a:cs typeface="Allerta Stencil"/>
                <a:sym typeface="Allerta Stencil"/>
              </a:defRPr>
            </a:lvl1pPr>
            <a:lvl2pPr lvl="1"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2pPr>
            <a:lvl3pPr lvl="2"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3pPr>
            <a:lvl4pPr lvl="3"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4pPr>
            <a:lvl5pPr lvl="4"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5pPr>
            <a:lvl6pPr lvl="5"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6pPr>
            <a:lvl7pPr lvl="6"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7pPr>
            <a:lvl8pPr lvl="7"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8pPr>
            <a:lvl9pPr lvl="8"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9pPr>
          </a:lstStyle>
          <a:p/>
        </p:txBody>
      </p:sp>
      <p:sp>
        <p:nvSpPr>
          <p:cNvPr id="499" name="Google Shape;499;p17"/>
          <p:cNvSpPr/>
          <p:nvPr/>
        </p:nvSpPr>
        <p:spPr>
          <a:xfrm>
            <a:off x="5344455" y="4499873"/>
            <a:ext cx="1985430" cy="641897"/>
          </a:xfrm>
          <a:custGeom>
            <a:rect b="b" l="l" r="r" t="t"/>
            <a:pathLst>
              <a:path extrusionOk="0" h="14682" w="45415">
                <a:moveTo>
                  <a:pt x="1" y="0"/>
                </a:moveTo>
                <a:lnTo>
                  <a:pt x="1" y="14681"/>
                </a:lnTo>
                <a:lnTo>
                  <a:pt x="45415" y="14681"/>
                </a:lnTo>
                <a:lnTo>
                  <a:pt x="45415"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0" name="Google Shape;500;p17"/>
          <p:cNvSpPr/>
          <p:nvPr/>
        </p:nvSpPr>
        <p:spPr>
          <a:xfrm>
            <a:off x="6324236" y="2659485"/>
            <a:ext cx="3334135" cy="2972607"/>
          </a:xfrm>
          <a:custGeom>
            <a:rect b="b" l="l" r="r" t="t"/>
            <a:pathLst>
              <a:path extrusionOk="0" h="78755" w="88339">
                <a:moveTo>
                  <a:pt x="55352" y="0"/>
                </a:moveTo>
                <a:cubicBezTo>
                  <a:pt x="52856" y="0"/>
                  <a:pt x="50552" y="1655"/>
                  <a:pt x="49818" y="4170"/>
                </a:cubicBezTo>
                <a:cubicBezTo>
                  <a:pt x="48925" y="7266"/>
                  <a:pt x="50712" y="10457"/>
                  <a:pt x="53776" y="11351"/>
                </a:cubicBezTo>
                <a:cubicBezTo>
                  <a:pt x="64850" y="14542"/>
                  <a:pt x="72892" y="24117"/>
                  <a:pt x="74169" y="35542"/>
                </a:cubicBezTo>
                <a:cubicBezTo>
                  <a:pt x="75446" y="46999"/>
                  <a:pt x="69701" y="58074"/>
                  <a:pt x="59616" y="63627"/>
                </a:cubicBezTo>
                <a:cubicBezTo>
                  <a:pt x="55315" y="66009"/>
                  <a:pt x="50584" y="67177"/>
                  <a:pt x="45875" y="67177"/>
                </a:cubicBezTo>
                <a:cubicBezTo>
                  <a:pt x="39541" y="67177"/>
                  <a:pt x="33246" y="65064"/>
                  <a:pt x="28085" y="60946"/>
                </a:cubicBezTo>
                <a:cubicBezTo>
                  <a:pt x="19085" y="53765"/>
                  <a:pt x="15319" y="41861"/>
                  <a:pt x="18510" y="30787"/>
                </a:cubicBezTo>
                <a:cubicBezTo>
                  <a:pt x="19404" y="27723"/>
                  <a:pt x="17649" y="24500"/>
                  <a:pt x="14553" y="23638"/>
                </a:cubicBezTo>
                <a:cubicBezTo>
                  <a:pt x="14013" y="23480"/>
                  <a:pt x="13468" y="23405"/>
                  <a:pt x="12931" y="23405"/>
                </a:cubicBezTo>
                <a:cubicBezTo>
                  <a:pt x="10426" y="23405"/>
                  <a:pt x="8114" y="25046"/>
                  <a:pt x="7404" y="27595"/>
                </a:cubicBezTo>
                <a:cubicBezTo>
                  <a:pt x="0" y="53191"/>
                  <a:pt x="19181" y="78722"/>
                  <a:pt x="45829" y="78754"/>
                </a:cubicBezTo>
                <a:lnTo>
                  <a:pt x="45861" y="78722"/>
                </a:lnTo>
                <a:cubicBezTo>
                  <a:pt x="45883" y="78722"/>
                  <a:pt x="45904" y="78722"/>
                  <a:pt x="45926" y="78722"/>
                </a:cubicBezTo>
                <a:cubicBezTo>
                  <a:pt x="65844" y="78722"/>
                  <a:pt x="82725" y="64052"/>
                  <a:pt x="85530" y="44318"/>
                </a:cubicBezTo>
                <a:cubicBezTo>
                  <a:pt x="88339" y="24563"/>
                  <a:pt x="76180" y="5766"/>
                  <a:pt x="56999" y="245"/>
                </a:cubicBezTo>
                <a:cubicBezTo>
                  <a:pt x="56450" y="79"/>
                  <a:pt x="55897" y="0"/>
                  <a:pt x="55352"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1" name="Google Shape;501;p17"/>
          <p:cNvSpPr/>
          <p:nvPr/>
        </p:nvSpPr>
        <p:spPr>
          <a:xfrm>
            <a:off x="7281775" y="3512820"/>
            <a:ext cx="1025525" cy="1026983"/>
          </a:xfrm>
          <a:custGeom>
            <a:rect b="b" l="l" r="r" t="t"/>
            <a:pathLst>
              <a:path extrusionOk="0" h="23490" w="23458">
                <a:moveTo>
                  <a:pt x="11745" y="1"/>
                </a:moveTo>
                <a:cubicBezTo>
                  <a:pt x="5235" y="1"/>
                  <a:pt x="1" y="5266"/>
                  <a:pt x="1" y="11745"/>
                </a:cubicBezTo>
                <a:cubicBezTo>
                  <a:pt x="1" y="18224"/>
                  <a:pt x="5235" y="23490"/>
                  <a:pt x="11745" y="23490"/>
                </a:cubicBezTo>
                <a:cubicBezTo>
                  <a:pt x="18224" y="23490"/>
                  <a:pt x="23458" y="18224"/>
                  <a:pt x="23458" y="11745"/>
                </a:cubicBezTo>
                <a:cubicBezTo>
                  <a:pt x="23458" y="5266"/>
                  <a:pt x="18224" y="1"/>
                  <a:pt x="11745"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502" name="Google Shape;502;p17"/>
          <p:cNvGrpSpPr/>
          <p:nvPr/>
        </p:nvGrpSpPr>
        <p:grpSpPr>
          <a:xfrm rot="5400000">
            <a:off x="84712" y="395257"/>
            <a:ext cx="693267" cy="451491"/>
            <a:chOff x="5201720" y="3979318"/>
            <a:chExt cx="752080" cy="489793"/>
          </a:xfrm>
        </p:grpSpPr>
        <p:sp>
          <p:nvSpPr>
            <p:cNvPr id="503" name="Google Shape;503;p17"/>
            <p:cNvSpPr/>
            <p:nvPr/>
          </p:nvSpPr>
          <p:spPr>
            <a:xfrm>
              <a:off x="5201720" y="3979318"/>
              <a:ext cx="43280" cy="41927"/>
            </a:xfrm>
            <a:custGeom>
              <a:rect b="b" l="l" r="r" t="t"/>
              <a:pathLst>
                <a:path extrusionOk="0" h="959" w="990">
                  <a:moveTo>
                    <a:pt x="511" y="1"/>
                  </a:moveTo>
                  <a:cubicBezTo>
                    <a:pt x="224" y="1"/>
                    <a:pt x="1" y="192"/>
                    <a:pt x="1" y="479"/>
                  </a:cubicBezTo>
                  <a:cubicBezTo>
                    <a:pt x="1" y="735"/>
                    <a:pt x="224" y="958"/>
                    <a:pt x="511" y="958"/>
                  </a:cubicBezTo>
                  <a:cubicBezTo>
                    <a:pt x="767" y="958"/>
                    <a:pt x="990" y="735"/>
                    <a:pt x="990" y="479"/>
                  </a:cubicBezTo>
                  <a:cubicBezTo>
                    <a:pt x="990" y="192"/>
                    <a:pt x="767"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4" name="Google Shape;504;p17"/>
            <p:cNvSpPr/>
            <p:nvPr/>
          </p:nvSpPr>
          <p:spPr>
            <a:xfrm>
              <a:off x="5438934" y="3979318"/>
              <a:ext cx="41881" cy="41927"/>
            </a:xfrm>
            <a:custGeom>
              <a:rect b="b" l="l" r="r" t="t"/>
              <a:pathLst>
                <a:path extrusionOk="0" h="959" w="958">
                  <a:moveTo>
                    <a:pt x="479" y="1"/>
                  </a:moveTo>
                  <a:cubicBezTo>
                    <a:pt x="223" y="1"/>
                    <a:pt x="0" y="192"/>
                    <a:pt x="0" y="479"/>
                  </a:cubicBezTo>
                  <a:cubicBezTo>
                    <a:pt x="0" y="735"/>
                    <a:pt x="223" y="958"/>
                    <a:pt x="479" y="958"/>
                  </a:cubicBezTo>
                  <a:cubicBezTo>
                    <a:pt x="766" y="958"/>
                    <a:pt x="957" y="735"/>
                    <a:pt x="957" y="479"/>
                  </a:cubicBezTo>
                  <a:cubicBezTo>
                    <a:pt x="957" y="192"/>
                    <a:pt x="766"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5" name="Google Shape;505;p17"/>
            <p:cNvSpPr/>
            <p:nvPr/>
          </p:nvSpPr>
          <p:spPr>
            <a:xfrm>
              <a:off x="5674705" y="3979318"/>
              <a:ext cx="43280" cy="41927"/>
            </a:xfrm>
            <a:custGeom>
              <a:rect b="b" l="l" r="r" t="t"/>
              <a:pathLst>
                <a:path extrusionOk="0" h="959" w="990">
                  <a:moveTo>
                    <a:pt x="511" y="1"/>
                  </a:moveTo>
                  <a:cubicBezTo>
                    <a:pt x="224" y="1"/>
                    <a:pt x="1" y="192"/>
                    <a:pt x="1" y="479"/>
                  </a:cubicBezTo>
                  <a:cubicBezTo>
                    <a:pt x="1" y="735"/>
                    <a:pt x="224" y="958"/>
                    <a:pt x="511" y="958"/>
                  </a:cubicBezTo>
                  <a:cubicBezTo>
                    <a:pt x="766" y="958"/>
                    <a:pt x="990" y="735"/>
                    <a:pt x="990" y="479"/>
                  </a:cubicBezTo>
                  <a:cubicBezTo>
                    <a:pt x="990" y="192"/>
                    <a:pt x="766"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6" name="Google Shape;506;p17"/>
            <p:cNvSpPr/>
            <p:nvPr/>
          </p:nvSpPr>
          <p:spPr>
            <a:xfrm>
              <a:off x="5911875" y="3979318"/>
              <a:ext cx="41925" cy="41927"/>
            </a:xfrm>
            <a:custGeom>
              <a:rect b="b" l="l" r="r" t="t"/>
              <a:pathLst>
                <a:path extrusionOk="0" h="959" w="959">
                  <a:moveTo>
                    <a:pt x="480" y="1"/>
                  </a:moveTo>
                  <a:cubicBezTo>
                    <a:pt x="224" y="1"/>
                    <a:pt x="1" y="192"/>
                    <a:pt x="1" y="479"/>
                  </a:cubicBezTo>
                  <a:cubicBezTo>
                    <a:pt x="1" y="735"/>
                    <a:pt x="224" y="958"/>
                    <a:pt x="480" y="958"/>
                  </a:cubicBezTo>
                  <a:cubicBezTo>
                    <a:pt x="735" y="958"/>
                    <a:pt x="958" y="735"/>
                    <a:pt x="958" y="479"/>
                  </a:cubicBezTo>
                  <a:cubicBezTo>
                    <a:pt x="958" y="192"/>
                    <a:pt x="735" y="1"/>
                    <a:pt x="480"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7" name="Google Shape;507;p17"/>
            <p:cNvSpPr/>
            <p:nvPr/>
          </p:nvSpPr>
          <p:spPr>
            <a:xfrm>
              <a:off x="5201720" y="4127222"/>
              <a:ext cx="43280" cy="43283"/>
            </a:xfrm>
            <a:custGeom>
              <a:rect b="b" l="l" r="r" t="t"/>
              <a:pathLst>
                <a:path extrusionOk="0" h="990" w="990">
                  <a:moveTo>
                    <a:pt x="511" y="1"/>
                  </a:moveTo>
                  <a:cubicBezTo>
                    <a:pt x="224" y="1"/>
                    <a:pt x="1" y="224"/>
                    <a:pt x="1" y="511"/>
                  </a:cubicBezTo>
                  <a:cubicBezTo>
                    <a:pt x="1" y="767"/>
                    <a:pt x="224" y="990"/>
                    <a:pt x="511" y="990"/>
                  </a:cubicBezTo>
                  <a:cubicBezTo>
                    <a:pt x="767" y="990"/>
                    <a:pt x="990" y="767"/>
                    <a:pt x="990" y="511"/>
                  </a:cubicBezTo>
                  <a:cubicBezTo>
                    <a:pt x="990" y="224"/>
                    <a:pt x="767"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8" name="Google Shape;508;p17"/>
            <p:cNvSpPr/>
            <p:nvPr/>
          </p:nvSpPr>
          <p:spPr>
            <a:xfrm>
              <a:off x="5438934" y="4127222"/>
              <a:ext cx="41881" cy="43283"/>
            </a:xfrm>
            <a:custGeom>
              <a:rect b="b" l="l" r="r" t="t"/>
              <a:pathLst>
                <a:path extrusionOk="0" h="990" w="958">
                  <a:moveTo>
                    <a:pt x="479" y="1"/>
                  </a:moveTo>
                  <a:cubicBezTo>
                    <a:pt x="223" y="1"/>
                    <a:pt x="0" y="224"/>
                    <a:pt x="0" y="511"/>
                  </a:cubicBezTo>
                  <a:cubicBezTo>
                    <a:pt x="0" y="767"/>
                    <a:pt x="223" y="990"/>
                    <a:pt x="479" y="990"/>
                  </a:cubicBezTo>
                  <a:cubicBezTo>
                    <a:pt x="766" y="990"/>
                    <a:pt x="957" y="767"/>
                    <a:pt x="957" y="511"/>
                  </a:cubicBezTo>
                  <a:cubicBezTo>
                    <a:pt x="957" y="224"/>
                    <a:pt x="766"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9" name="Google Shape;509;p17"/>
            <p:cNvSpPr/>
            <p:nvPr/>
          </p:nvSpPr>
          <p:spPr>
            <a:xfrm>
              <a:off x="5674705" y="4127222"/>
              <a:ext cx="43280" cy="43283"/>
            </a:xfrm>
            <a:custGeom>
              <a:rect b="b" l="l" r="r" t="t"/>
              <a:pathLst>
                <a:path extrusionOk="0" h="990" w="990">
                  <a:moveTo>
                    <a:pt x="511" y="1"/>
                  </a:moveTo>
                  <a:cubicBezTo>
                    <a:pt x="224" y="1"/>
                    <a:pt x="1" y="224"/>
                    <a:pt x="1" y="511"/>
                  </a:cubicBezTo>
                  <a:cubicBezTo>
                    <a:pt x="1" y="767"/>
                    <a:pt x="224" y="990"/>
                    <a:pt x="511" y="990"/>
                  </a:cubicBezTo>
                  <a:cubicBezTo>
                    <a:pt x="766" y="990"/>
                    <a:pt x="990" y="767"/>
                    <a:pt x="990" y="511"/>
                  </a:cubicBezTo>
                  <a:cubicBezTo>
                    <a:pt x="990" y="224"/>
                    <a:pt x="766"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0" name="Google Shape;510;p17"/>
            <p:cNvSpPr/>
            <p:nvPr/>
          </p:nvSpPr>
          <p:spPr>
            <a:xfrm>
              <a:off x="5911875" y="4127222"/>
              <a:ext cx="41925" cy="43283"/>
            </a:xfrm>
            <a:custGeom>
              <a:rect b="b" l="l" r="r" t="t"/>
              <a:pathLst>
                <a:path extrusionOk="0" h="990" w="959">
                  <a:moveTo>
                    <a:pt x="480" y="1"/>
                  </a:moveTo>
                  <a:cubicBezTo>
                    <a:pt x="224" y="1"/>
                    <a:pt x="1" y="224"/>
                    <a:pt x="1" y="511"/>
                  </a:cubicBezTo>
                  <a:cubicBezTo>
                    <a:pt x="1" y="767"/>
                    <a:pt x="224" y="990"/>
                    <a:pt x="480" y="990"/>
                  </a:cubicBezTo>
                  <a:cubicBezTo>
                    <a:pt x="735" y="990"/>
                    <a:pt x="958" y="767"/>
                    <a:pt x="958" y="511"/>
                  </a:cubicBezTo>
                  <a:cubicBezTo>
                    <a:pt x="958" y="224"/>
                    <a:pt x="735" y="1"/>
                    <a:pt x="480"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1" name="Google Shape;511;p17"/>
            <p:cNvSpPr/>
            <p:nvPr/>
          </p:nvSpPr>
          <p:spPr>
            <a:xfrm>
              <a:off x="5201720" y="4276525"/>
              <a:ext cx="43280" cy="43283"/>
            </a:xfrm>
            <a:custGeom>
              <a:rect b="b" l="l" r="r" t="t"/>
              <a:pathLst>
                <a:path extrusionOk="0" h="990" w="990">
                  <a:moveTo>
                    <a:pt x="511" y="0"/>
                  </a:moveTo>
                  <a:cubicBezTo>
                    <a:pt x="224" y="0"/>
                    <a:pt x="1" y="224"/>
                    <a:pt x="1" y="511"/>
                  </a:cubicBezTo>
                  <a:cubicBezTo>
                    <a:pt x="1" y="766"/>
                    <a:pt x="224" y="990"/>
                    <a:pt x="511" y="990"/>
                  </a:cubicBezTo>
                  <a:cubicBezTo>
                    <a:pt x="767" y="990"/>
                    <a:pt x="990" y="766"/>
                    <a:pt x="990" y="511"/>
                  </a:cubicBezTo>
                  <a:cubicBezTo>
                    <a:pt x="990" y="224"/>
                    <a:pt x="767"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2" name="Google Shape;512;p17"/>
            <p:cNvSpPr/>
            <p:nvPr/>
          </p:nvSpPr>
          <p:spPr>
            <a:xfrm>
              <a:off x="5438934" y="4276525"/>
              <a:ext cx="41881" cy="43283"/>
            </a:xfrm>
            <a:custGeom>
              <a:rect b="b" l="l" r="r" t="t"/>
              <a:pathLst>
                <a:path extrusionOk="0" h="990" w="958">
                  <a:moveTo>
                    <a:pt x="479" y="0"/>
                  </a:moveTo>
                  <a:cubicBezTo>
                    <a:pt x="223" y="0"/>
                    <a:pt x="0" y="224"/>
                    <a:pt x="0" y="511"/>
                  </a:cubicBezTo>
                  <a:cubicBezTo>
                    <a:pt x="0" y="766"/>
                    <a:pt x="223" y="990"/>
                    <a:pt x="479" y="990"/>
                  </a:cubicBezTo>
                  <a:cubicBezTo>
                    <a:pt x="766" y="990"/>
                    <a:pt x="957" y="766"/>
                    <a:pt x="957" y="511"/>
                  </a:cubicBezTo>
                  <a:cubicBezTo>
                    <a:pt x="957" y="224"/>
                    <a:pt x="766"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3" name="Google Shape;513;p17"/>
            <p:cNvSpPr/>
            <p:nvPr/>
          </p:nvSpPr>
          <p:spPr>
            <a:xfrm>
              <a:off x="5674705" y="4276525"/>
              <a:ext cx="43280" cy="43283"/>
            </a:xfrm>
            <a:custGeom>
              <a:rect b="b" l="l" r="r" t="t"/>
              <a:pathLst>
                <a:path extrusionOk="0" h="990" w="990">
                  <a:moveTo>
                    <a:pt x="511" y="0"/>
                  </a:moveTo>
                  <a:cubicBezTo>
                    <a:pt x="224" y="0"/>
                    <a:pt x="1" y="224"/>
                    <a:pt x="1" y="511"/>
                  </a:cubicBezTo>
                  <a:cubicBezTo>
                    <a:pt x="1" y="766"/>
                    <a:pt x="224" y="990"/>
                    <a:pt x="511" y="990"/>
                  </a:cubicBezTo>
                  <a:cubicBezTo>
                    <a:pt x="766" y="990"/>
                    <a:pt x="990" y="766"/>
                    <a:pt x="990" y="511"/>
                  </a:cubicBezTo>
                  <a:cubicBezTo>
                    <a:pt x="990" y="224"/>
                    <a:pt x="766"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4" name="Google Shape;514;p17"/>
            <p:cNvSpPr/>
            <p:nvPr/>
          </p:nvSpPr>
          <p:spPr>
            <a:xfrm>
              <a:off x="5911875" y="4276525"/>
              <a:ext cx="41925" cy="43283"/>
            </a:xfrm>
            <a:custGeom>
              <a:rect b="b" l="l" r="r" t="t"/>
              <a:pathLst>
                <a:path extrusionOk="0" h="990" w="959">
                  <a:moveTo>
                    <a:pt x="480" y="0"/>
                  </a:moveTo>
                  <a:cubicBezTo>
                    <a:pt x="224" y="0"/>
                    <a:pt x="1" y="224"/>
                    <a:pt x="1" y="511"/>
                  </a:cubicBezTo>
                  <a:cubicBezTo>
                    <a:pt x="1" y="766"/>
                    <a:pt x="224" y="990"/>
                    <a:pt x="480" y="990"/>
                  </a:cubicBezTo>
                  <a:cubicBezTo>
                    <a:pt x="735" y="990"/>
                    <a:pt x="958" y="766"/>
                    <a:pt x="958" y="511"/>
                  </a:cubicBezTo>
                  <a:cubicBezTo>
                    <a:pt x="958" y="224"/>
                    <a:pt x="735" y="0"/>
                    <a:pt x="480"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5" name="Google Shape;515;p17"/>
            <p:cNvSpPr/>
            <p:nvPr/>
          </p:nvSpPr>
          <p:spPr>
            <a:xfrm>
              <a:off x="5201720" y="4425828"/>
              <a:ext cx="43280" cy="43283"/>
            </a:xfrm>
            <a:custGeom>
              <a:rect b="b" l="l" r="r" t="t"/>
              <a:pathLst>
                <a:path extrusionOk="0" h="990" w="990">
                  <a:moveTo>
                    <a:pt x="511" y="0"/>
                  </a:moveTo>
                  <a:cubicBezTo>
                    <a:pt x="224" y="0"/>
                    <a:pt x="1" y="224"/>
                    <a:pt x="1" y="479"/>
                  </a:cubicBezTo>
                  <a:cubicBezTo>
                    <a:pt x="1" y="766"/>
                    <a:pt x="224" y="990"/>
                    <a:pt x="511" y="990"/>
                  </a:cubicBezTo>
                  <a:cubicBezTo>
                    <a:pt x="767" y="990"/>
                    <a:pt x="990" y="766"/>
                    <a:pt x="990" y="479"/>
                  </a:cubicBezTo>
                  <a:cubicBezTo>
                    <a:pt x="990" y="224"/>
                    <a:pt x="767"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6" name="Google Shape;516;p17"/>
            <p:cNvSpPr/>
            <p:nvPr/>
          </p:nvSpPr>
          <p:spPr>
            <a:xfrm>
              <a:off x="5438934" y="4425828"/>
              <a:ext cx="41881" cy="43283"/>
            </a:xfrm>
            <a:custGeom>
              <a:rect b="b" l="l" r="r" t="t"/>
              <a:pathLst>
                <a:path extrusionOk="0" h="990" w="958">
                  <a:moveTo>
                    <a:pt x="479" y="0"/>
                  </a:moveTo>
                  <a:cubicBezTo>
                    <a:pt x="223" y="0"/>
                    <a:pt x="0" y="224"/>
                    <a:pt x="0" y="479"/>
                  </a:cubicBezTo>
                  <a:cubicBezTo>
                    <a:pt x="0" y="766"/>
                    <a:pt x="223" y="990"/>
                    <a:pt x="479" y="990"/>
                  </a:cubicBezTo>
                  <a:cubicBezTo>
                    <a:pt x="766" y="990"/>
                    <a:pt x="957" y="766"/>
                    <a:pt x="957" y="479"/>
                  </a:cubicBezTo>
                  <a:cubicBezTo>
                    <a:pt x="957" y="224"/>
                    <a:pt x="766"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7" name="Google Shape;517;p17"/>
            <p:cNvSpPr/>
            <p:nvPr/>
          </p:nvSpPr>
          <p:spPr>
            <a:xfrm>
              <a:off x="5674705" y="4425828"/>
              <a:ext cx="43280" cy="43283"/>
            </a:xfrm>
            <a:custGeom>
              <a:rect b="b" l="l" r="r" t="t"/>
              <a:pathLst>
                <a:path extrusionOk="0" h="990" w="990">
                  <a:moveTo>
                    <a:pt x="511" y="0"/>
                  </a:moveTo>
                  <a:cubicBezTo>
                    <a:pt x="224" y="0"/>
                    <a:pt x="1" y="224"/>
                    <a:pt x="1" y="479"/>
                  </a:cubicBezTo>
                  <a:cubicBezTo>
                    <a:pt x="1" y="766"/>
                    <a:pt x="224" y="990"/>
                    <a:pt x="511" y="990"/>
                  </a:cubicBezTo>
                  <a:cubicBezTo>
                    <a:pt x="766" y="990"/>
                    <a:pt x="990" y="766"/>
                    <a:pt x="990" y="479"/>
                  </a:cubicBezTo>
                  <a:cubicBezTo>
                    <a:pt x="990" y="224"/>
                    <a:pt x="766"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8" name="Google Shape;518;p17"/>
            <p:cNvSpPr/>
            <p:nvPr/>
          </p:nvSpPr>
          <p:spPr>
            <a:xfrm>
              <a:off x="5911875" y="4425828"/>
              <a:ext cx="41925" cy="43283"/>
            </a:xfrm>
            <a:custGeom>
              <a:rect b="b" l="l" r="r" t="t"/>
              <a:pathLst>
                <a:path extrusionOk="0" h="990" w="959">
                  <a:moveTo>
                    <a:pt x="480" y="0"/>
                  </a:moveTo>
                  <a:cubicBezTo>
                    <a:pt x="224" y="0"/>
                    <a:pt x="1" y="224"/>
                    <a:pt x="1" y="479"/>
                  </a:cubicBezTo>
                  <a:cubicBezTo>
                    <a:pt x="1" y="766"/>
                    <a:pt x="224" y="990"/>
                    <a:pt x="480" y="990"/>
                  </a:cubicBezTo>
                  <a:cubicBezTo>
                    <a:pt x="735" y="990"/>
                    <a:pt x="958" y="766"/>
                    <a:pt x="958" y="479"/>
                  </a:cubicBezTo>
                  <a:cubicBezTo>
                    <a:pt x="958" y="224"/>
                    <a:pt x="735" y="0"/>
                    <a:pt x="480"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519" name="Google Shape;519;p17"/>
          <p:cNvGrpSpPr/>
          <p:nvPr/>
        </p:nvGrpSpPr>
        <p:grpSpPr>
          <a:xfrm>
            <a:off x="6646561" y="1123786"/>
            <a:ext cx="1600995" cy="1892709"/>
            <a:chOff x="6265374" y="3581582"/>
            <a:chExt cx="1681187" cy="1987513"/>
          </a:xfrm>
        </p:grpSpPr>
        <p:sp>
          <p:nvSpPr>
            <p:cNvPr id="520" name="Google Shape;520;p17"/>
            <p:cNvSpPr/>
            <p:nvPr/>
          </p:nvSpPr>
          <p:spPr>
            <a:xfrm flipH="1" rot="10800000">
              <a:off x="6265374" y="3581582"/>
              <a:ext cx="1097618" cy="151846"/>
            </a:xfrm>
            <a:custGeom>
              <a:rect b="b" l="l" r="r" t="t"/>
              <a:pathLst>
                <a:path extrusionOk="0" h="3735" w="27000">
                  <a:moveTo>
                    <a:pt x="0" y="0"/>
                  </a:moveTo>
                  <a:lnTo>
                    <a:pt x="0" y="3734"/>
                  </a:lnTo>
                  <a:lnTo>
                    <a:pt x="27000" y="3734"/>
                  </a:lnTo>
                  <a:lnTo>
                    <a:pt x="27000"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1" name="Google Shape;521;p17"/>
            <p:cNvSpPr/>
            <p:nvPr/>
          </p:nvSpPr>
          <p:spPr>
            <a:xfrm flipH="1" rot="10800000">
              <a:off x="6265374" y="4361113"/>
              <a:ext cx="1097618" cy="1207982"/>
            </a:xfrm>
            <a:custGeom>
              <a:rect b="b" l="l" r="r" t="t"/>
              <a:pathLst>
                <a:path extrusionOk="0" h="29713" w="27000">
                  <a:moveTo>
                    <a:pt x="0" y="0"/>
                  </a:moveTo>
                  <a:lnTo>
                    <a:pt x="0" y="29713"/>
                  </a:lnTo>
                  <a:lnTo>
                    <a:pt x="27000" y="29713"/>
                  </a:lnTo>
                  <a:lnTo>
                    <a:pt x="27000"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2" name="Google Shape;522;p17"/>
            <p:cNvSpPr/>
            <p:nvPr/>
          </p:nvSpPr>
          <p:spPr>
            <a:xfrm flipH="1" rot="10800000">
              <a:off x="6265374" y="3921533"/>
              <a:ext cx="1097618" cy="151846"/>
            </a:xfrm>
            <a:custGeom>
              <a:rect b="b" l="l" r="r" t="t"/>
              <a:pathLst>
                <a:path extrusionOk="0" h="3735" w="27000">
                  <a:moveTo>
                    <a:pt x="0" y="1"/>
                  </a:moveTo>
                  <a:lnTo>
                    <a:pt x="0" y="3735"/>
                  </a:lnTo>
                  <a:lnTo>
                    <a:pt x="27000" y="3735"/>
                  </a:lnTo>
                  <a:lnTo>
                    <a:pt x="27000"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523" name="Google Shape;523;p17"/>
            <p:cNvGrpSpPr/>
            <p:nvPr/>
          </p:nvGrpSpPr>
          <p:grpSpPr>
            <a:xfrm flipH="1" rot="10800000">
              <a:off x="7248517" y="4176349"/>
              <a:ext cx="698045" cy="455450"/>
              <a:chOff x="7070672" y="51241"/>
              <a:chExt cx="1020086" cy="665570"/>
            </a:xfrm>
          </p:grpSpPr>
          <p:sp>
            <p:nvSpPr>
              <p:cNvPr id="524" name="Google Shape;524;p17"/>
              <p:cNvSpPr/>
              <p:nvPr/>
            </p:nvSpPr>
            <p:spPr>
              <a:xfrm>
                <a:off x="8033786" y="51241"/>
                <a:ext cx="56972" cy="58816"/>
              </a:xfrm>
              <a:custGeom>
                <a:rect b="b" l="l" r="r" t="t"/>
                <a:pathLst>
                  <a:path extrusionOk="0" h="990" w="959">
                    <a:moveTo>
                      <a:pt x="479" y="0"/>
                    </a:moveTo>
                    <a:cubicBezTo>
                      <a:pt x="224" y="0"/>
                      <a:pt x="1" y="224"/>
                      <a:pt x="1" y="479"/>
                    </a:cubicBezTo>
                    <a:cubicBezTo>
                      <a:pt x="1" y="766"/>
                      <a:pt x="224" y="989"/>
                      <a:pt x="479" y="989"/>
                    </a:cubicBezTo>
                    <a:cubicBezTo>
                      <a:pt x="767" y="989"/>
                      <a:pt x="958" y="766"/>
                      <a:pt x="958" y="479"/>
                    </a:cubicBezTo>
                    <a:cubicBezTo>
                      <a:pt x="958" y="224"/>
                      <a:pt x="767"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5" name="Google Shape;525;p17"/>
              <p:cNvSpPr/>
              <p:nvPr/>
            </p:nvSpPr>
            <p:spPr>
              <a:xfrm>
                <a:off x="8033786" y="254067"/>
                <a:ext cx="56972" cy="58875"/>
              </a:xfrm>
              <a:custGeom>
                <a:rect b="b" l="l" r="r" t="t"/>
                <a:pathLst>
                  <a:path extrusionOk="0" h="991" w="959">
                    <a:moveTo>
                      <a:pt x="479" y="1"/>
                    </a:moveTo>
                    <a:cubicBezTo>
                      <a:pt x="224" y="1"/>
                      <a:pt x="1" y="224"/>
                      <a:pt x="1" y="480"/>
                    </a:cubicBezTo>
                    <a:cubicBezTo>
                      <a:pt x="1" y="767"/>
                      <a:pt x="224" y="990"/>
                      <a:pt x="479" y="990"/>
                    </a:cubicBezTo>
                    <a:cubicBezTo>
                      <a:pt x="767" y="990"/>
                      <a:pt x="958" y="767"/>
                      <a:pt x="958" y="480"/>
                    </a:cubicBezTo>
                    <a:cubicBezTo>
                      <a:pt x="958" y="224"/>
                      <a:pt x="767"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6" name="Google Shape;526;p17"/>
              <p:cNvSpPr/>
              <p:nvPr/>
            </p:nvSpPr>
            <p:spPr>
              <a:xfrm>
                <a:off x="8033786" y="456952"/>
                <a:ext cx="56972" cy="56974"/>
              </a:xfrm>
              <a:custGeom>
                <a:rect b="b" l="l" r="r" t="t"/>
                <a:pathLst>
                  <a:path extrusionOk="0" h="959" w="959">
                    <a:moveTo>
                      <a:pt x="479" y="1"/>
                    </a:moveTo>
                    <a:cubicBezTo>
                      <a:pt x="224" y="1"/>
                      <a:pt x="1" y="224"/>
                      <a:pt x="1" y="480"/>
                    </a:cubicBezTo>
                    <a:cubicBezTo>
                      <a:pt x="1" y="767"/>
                      <a:pt x="224" y="958"/>
                      <a:pt x="479" y="958"/>
                    </a:cubicBezTo>
                    <a:cubicBezTo>
                      <a:pt x="767" y="958"/>
                      <a:pt x="958" y="767"/>
                      <a:pt x="958" y="480"/>
                    </a:cubicBezTo>
                    <a:cubicBezTo>
                      <a:pt x="958" y="224"/>
                      <a:pt x="767"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7" name="Google Shape;527;p17"/>
              <p:cNvSpPr/>
              <p:nvPr/>
            </p:nvSpPr>
            <p:spPr>
              <a:xfrm>
                <a:off x="7070672" y="51241"/>
                <a:ext cx="56912" cy="58816"/>
              </a:xfrm>
              <a:custGeom>
                <a:rect b="b" l="l" r="r" t="t"/>
                <a:pathLst>
                  <a:path extrusionOk="0" h="990" w="958">
                    <a:moveTo>
                      <a:pt x="479" y="0"/>
                    </a:moveTo>
                    <a:cubicBezTo>
                      <a:pt x="192" y="0"/>
                      <a:pt x="0" y="224"/>
                      <a:pt x="0" y="479"/>
                    </a:cubicBezTo>
                    <a:cubicBezTo>
                      <a:pt x="0" y="766"/>
                      <a:pt x="192" y="989"/>
                      <a:pt x="479" y="989"/>
                    </a:cubicBezTo>
                    <a:cubicBezTo>
                      <a:pt x="734" y="989"/>
                      <a:pt x="958" y="766"/>
                      <a:pt x="958" y="479"/>
                    </a:cubicBezTo>
                    <a:cubicBezTo>
                      <a:pt x="958" y="224"/>
                      <a:pt x="734"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8" name="Google Shape;528;p17"/>
              <p:cNvSpPr/>
              <p:nvPr/>
            </p:nvSpPr>
            <p:spPr>
              <a:xfrm>
                <a:off x="7391056" y="51241"/>
                <a:ext cx="58813" cy="58816"/>
              </a:xfrm>
              <a:custGeom>
                <a:rect b="b" l="l" r="r" t="t"/>
                <a:pathLst>
                  <a:path extrusionOk="0" h="990" w="990">
                    <a:moveTo>
                      <a:pt x="479" y="0"/>
                    </a:moveTo>
                    <a:cubicBezTo>
                      <a:pt x="224" y="0"/>
                      <a:pt x="1" y="224"/>
                      <a:pt x="1" y="479"/>
                    </a:cubicBezTo>
                    <a:cubicBezTo>
                      <a:pt x="1" y="766"/>
                      <a:pt x="224" y="989"/>
                      <a:pt x="479" y="989"/>
                    </a:cubicBezTo>
                    <a:cubicBezTo>
                      <a:pt x="767" y="989"/>
                      <a:pt x="990" y="766"/>
                      <a:pt x="990" y="479"/>
                    </a:cubicBezTo>
                    <a:cubicBezTo>
                      <a:pt x="990" y="224"/>
                      <a:pt x="767"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9" name="Google Shape;529;p17"/>
              <p:cNvSpPr/>
              <p:nvPr/>
            </p:nvSpPr>
            <p:spPr>
              <a:xfrm>
                <a:off x="7713401" y="51241"/>
                <a:ext cx="56912" cy="58816"/>
              </a:xfrm>
              <a:custGeom>
                <a:rect b="b" l="l" r="r" t="t"/>
                <a:pathLst>
                  <a:path extrusionOk="0" h="990" w="958">
                    <a:moveTo>
                      <a:pt x="479" y="0"/>
                    </a:moveTo>
                    <a:cubicBezTo>
                      <a:pt x="192" y="0"/>
                      <a:pt x="0" y="224"/>
                      <a:pt x="0" y="479"/>
                    </a:cubicBezTo>
                    <a:cubicBezTo>
                      <a:pt x="0" y="766"/>
                      <a:pt x="192" y="989"/>
                      <a:pt x="479" y="989"/>
                    </a:cubicBezTo>
                    <a:cubicBezTo>
                      <a:pt x="734" y="989"/>
                      <a:pt x="958" y="766"/>
                      <a:pt x="958" y="479"/>
                    </a:cubicBezTo>
                    <a:cubicBezTo>
                      <a:pt x="958" y="224"/>
                      <a:pt x="734"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0" name="Google Shape;530;p17"/>
              <p:cNvSpPr/>
              <p:nvPr/>
            </p:nvSpPr>
            <p:spPr>
              <a:xfrm>
                <a:off x="7070672" y="254067"/>
                <a:ext cx="56912" cy="58875"/>
              </a:xfrm>
              <a:custGeom>
                <a:rect b="b" l="l" r="r" t="t"/>
                <a:pathLst>
                  <a:path extrusionOk="0" h="991" w="958">
                    <a:moveTo>
                      <a:pt x="479" y="1"/>
                    </a:moveTo>
                    <a:cubicBezTo>
                      <a:pt x="192" y="1"/>
                      <a:pt x="0" y="224"/>
                      <a:pt x="0" y="480"/>
                    </a:cubicBezTo>
                    <a:cubicBezTo>
                      <a:pt x="0" y="767"/>
                      <a:pt x="192" y="990"/>
                      <a:pt x="479" y="990"/>
                    </a:cubicBezTo>
                    <a:cubicBezTo>
                      <a:pt x="734" y="990"/>
                      <a:pt x="958" y="767"/>
                      <a:pt x="958" y="480"/>
                    </a:cubicBezTo>
                    <a:cubicBezTo>
                      <a:pt x="958" y="224"/>
                      <a:pt x="734"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1" name="Google Shape;531;p17"/>
              <p:cNvSpPr/>
              <p:nvPr/>
            </p:nvSpPr>
            <p:spPr>
              <a:xfrm>
                <a:off x="7391056" y="254067"/>
                <a:ext cx="58813" cy="58875"/>
              </a:xfrm>
              <a:custGeom>
                <a:rect b="b" l="l" r="r" t="t"/>
                <a:pathLst>
                  <a:path extrusionOk="0" h="991" w="990">
                    <a:moveTo>
                      <a:pt x="479" y="1"/>
                    </a:moveTo>
                    <a:cubicBezTo>
                      <a:pt x="224" y="1"/>
                      <a:pt x="1" y="224"/>
                      <a:pt x="1" y="480"/>
                    </a:cubicBezTo>
                    <a:cubicBezTo>
                      <a:pt x="1" y="767"/>
                      <a:pt x="224" y="990"/>
                      <a:pt x="479" y="990"/>
                    </a:cubicBezTo>
                    <a:cubicBezTo>
                      <a:pt x="767" y="990"/>
                      <a:pt x="990" y="767"/>
                      <a:pt x="990" y="480"/>
                    </a:cubicBezTo>
                    <a:cubicBezTo>
                      <a:pt x="990" y="224"/>
                      <a:pt x="767"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2" name="Google Shape;532;p17"/>
              <p:cNvSpPr/>
              <p:nvPr/>
            </p:nvSpPr>
            <p:spPr>
              <a:xfrm>
                <a:off x="7713401" y="254067"/>
                <a:ext cx="56912" cy="58875"/>
              </a:xfrm>
              <a:custGeom>
                <a:rect b="b" l="l" r="r" t="t"/>
                <a:pathLst>
                  <a:path extrusionOk="0" h="991" w="958">
                    <a:moveTo>
                      <a:pt x="479" y="1"/>
                    </a:moveTo>
                    <a:cubicBezTo>
                      <a:pt x="192" y="1"/>
                      <a:pt x="0" y="224"/>
                      <a:pt x="0" y="480"/>
                    </a:cubicBezTo>
                    <a:cubicBezTo>
                      <a:pt x="0" y="767"/>
                      <a:pt x="192" y="990"/>
                      <a:pt x="479" y="990"/>
                    </a:cubicBezTo>
                    <a:cubicBezTo>
                      <a:pt x="734" y="990"/>
                      <a:pt x="958" y="767"/>
                      <a:pt x="958" y="480"/>
                    </a:cubicBezTo>
                    <a:cubicBezTo>
                      <a:pt x="958" y="224"/>
                      <a:pt x="734"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3" name="Google Shape;533;p17"/>
              <p:cNvSpPr/>
              <p:nvPr/>
            </p:nvSpPr>
            <p:spPr>
              <a:xfrm>
                <a:off x="7070672" y="456952"/>
                <a:ext cx="56912" cy="56974"/>
              </a:xfrm>
              <a:custGeom>
                <a:rect b="b" l="l" r="r" t="t"/>
                <a:pathLst>
                  <a:path extrusionOk="0" h="959" w="958">
                    <a:moveTo>
                      <a:pt x="479" y="1"/>
                    </a:moveTo>
                    <a:cubicBezTo>
                      <a:pt x="192" y="1"/>
                      <a:pt x="0" y="224"/>
                      <a:pt x="0" y="480"/>
                    </a:cubicBezTo>
                    <a:cubicBezTo>
                      <a:pt x="0" y="767"/>
                      <a:pt x="192" y="958"/>
                      <a:pt x="479" y="958"/>
                    </a:cubicBezTo>
                    <a:cubicBezTo>
                      <a:pt x="734" y="958"/>
                      <a:pt x="958" y="767"/>
                      <a:pt x="958" y="480"/>
                    </a:cubicBezTo>
                    <a:cubicBezTo>
                      <a:pt x="958" y="224"/>
                      <a:pt x="734"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4" name="Google Shape;534;p17"/>
              <p:cNvSpPr/>
              <p:nvPr/>
            </p:nvSpPr>
            <p:spPr>
              <a:xfrm>
                <a:off x="7391056" y="456952"/>
                <a:ext cx="58813" cy="56974"/>
              </a:xfrm>
              <a:custGeom>
                <a:rect b="b" l="l" r="r" t="t"/>
                <a:pathLst>
                  <a:path extrusionOk="0" h="959" w="990">
                    <a:moveTo>
                      <a:pt x="479" y="1"/>
                    </a:moveTo>
                    <a:cubicBezTo>
                      <a:pt x="224" y="1"/>
                      <a:pt x="1" y="224"/>
                      <a:pt x="1" y="480"/>
                    </a:cubicBezTo>
                    <a:cubicBezTo>
                      <a:pt x="1" y="767"/>
                      <a:pt x="224" y="958"/>
                      <a:pt x="479" y="958"/>
                    </a:cubicBezTo>
                    <a:cubicBezTo>
                      <a:pt x="767" y="958"/>
                      <a:pt x="990" y="767"/>
                      <a:pt x="990" y="480"/>
                    </a:cubicBezTo>
                    <a:cubicBezTo>
                      <a:pt x="990" y="224"/>
                      <a:pt x="767"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5" name="Google Shape;535;p17"/>
              <p:cNvSpPr/>
              <p:nvPr/>
            </p:nvSpPr>
            <p:spPr>
              <a:xfrm>
                <a:off x="7713401" y="456952"/>
                <a:ext cx="56912" cy="56974"/>
              </a:xfrm>
              <a:custGeom>
                <a:rect b="b" l="l" r="r" t="t"/>
                <a:pathLst>
                  <a:path extrusionOk="0" h="959" w="958">
                    <a:moveTo>
                      <a:pt x="479" y="1"/>
                    </a:moveTo>
                    <a:cubicBezTo>
                      <a:pt x="192" y="1"/>
                      <a:pt x="0" y="224"/>
                      <a:pt x="0" y="480"/>
                    </a:cubicBezTo>
                    <a:cubicBezTo>
                      <a:pt x="0" y="767"/>
                      <a:pt x="192" y="958"/>
                      <a:pt x="479" y="958"/>
                    </a:cubicBezTo>
                    <a:cubicBezTo>
                      <a:pt x="734" y="958"/>
                      <a:pt x="958" y="767"/>
                      <a:pt x="958" y="480"/>
                    </a:cubicBezTo>
                    <a:cubicBezTo>
                      <a:pt x="958" y="224"/>
                      <a:pt x="734"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6" name="Google Shape;536;p17"/>
              <p:cNvSpPr/>
              <p:nvPr/>
            </p:nvSpPr>
            <p:spPr>
              <a:xfrm>
                <a:off x="7070672" y="659837"/>
                <a:ext cx="56912" cy="56974"/>
              </a:xfrm>
              <a:custGeom>
                <a:rect b="b" l="l" r="r" t="t"/>
                <a:pathLst>
                  <a:path extrusionOk="0" h="959" w="958">
                    <a:moveTo>
                      <a:pt x="479" y="1"/>
                    </a:moveTo>
                    <a:cubicBezTo>
                      <a:pt x="192" y="1"/>
                      <a:pt x="0" y="224"/>
                      <a:pt x="0" y="479"/>
                    </a:cubicBezTo>
                    <a:cubicBezTo>
                      <a:pt x="0" y="735"/>
                      <a:pt x="192" y="958"/>
                      <a:pt x="479" y="958"/>
                    </a:cubicBezTo>
                    <a:cubicBezTo>
                      <a:pt x="734" y="958"/>
                      <a:pt x="958" y="735"/>
                      <a:pt x="958" y="479"/>
                    </a:cubicBezTo>
                    <a:cubicBezTo>
                      <a:pt x="958" y="224"/>
                      <a:pt x="734"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7" name="Google Shape;537;p17"/>
              <p:cNvSpPr/>
              <p:nvPr/>
            </p:nvSpPr>
            <p:spPr>
              <a:xfrm>
                <a:off x="7391056" y="659837"/>
                <a:ext cx="58813" cy="56974"/>
              </a:xfrm>
              <a:custGeom>
                <a:rect b="b" l="l" r="r" t="t"/>
                <a:pathLst>
                  <a:path extrusionOk="0" h="959" w="990">
                    <a:moveTo>
                      <a:pt x="479" y="1"/>
                    </a:moveTo>
                    <a:cubicBezTo>
                      <a:pt x="224" y="1"/>
                      <a:pt x="1" y="224"/>
                      <a:pt x="1" y="479"/>
                    </a:cubicBezTo>
                    <a:cubicBezTo>
                      <a:pt x="1" y="735"/>
                      <a:pt x="224" y="958"/>
                      <a:pt x="479" y="958"/>
                    </a:cubicBezTo>
                    <a:cubicBezTo>
                      <a:pt x="767" y="958"/>
                      <a:pt x="990" y="735"/>
                      <a:pt x="990" y="479"/>
                    </a:cubicBezTo>
                    <a:cubicBezTo>
                      <a:pt x="990" y="224"/>
                      <a:pt x="767"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8" name="Google Shape;538;p17"/>
              <p:cNvSpPr/>
              <p:nvPr/>
            </p:nvSpPr>
            <p:spPr>
              <a:xfrm>
                <a:off x="7713401" y="659837"/>
                <a:ext cx="56912" cy="56974"/>
              </a:xfrm>
              <a:custGeom>
                <a:rect b="b" l="l" r="r" t="t"/>
                <a:pathLst>
                  <a:path extrusionOk="0" h="959" w="958">
                    <a:moveTo>
                      <a:pt x="479" y="1"/>
                    </a:moveTo>
                    <a:cubicBezTo>
                      <a:pt x="192" y="1"/>
                      <a:pt x="0" y="224"/>
                      <a:pt x="0" y="479"/>
                    </a:cubicBezTo>
                    <a:cubicBezTo>
                      <a:pt x="0" y="735"/>
                      <a:pt x="192" y="958"/>
                      <a:pt x="479" y="958"/>
                    </a:cubicBezTo>
                    <a:cubicBezTo>
                      <a:pt x="734" y="958"/>
                      <a:pt x="958" y="735"/>
                      <a:pt x="958" y="479"/>
                    </a:cubicBezTo>
                    <a:cubicBezTo>
                      <a:pt x="958" y="224"/>
                      <a:pt x="734"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9" name="Google Shape;539;p17"/>
              <p:cNvSpPr/>
              <p:nvPr/>
            </p:nvSpPr>
            <p:spPr>
              <a:xfrm>
                <a:off x="8033786" y="659837"/>
                <a:ext cx="56972" cy="56974"/>
              </a:xfrm>
              <a:custGeom>
                <a:rect b="b" l="l" r="r" t="t"/>
                <a:pathLst>
                  <a:path extrusionOk="0" h="959" w="959">
                    <a:moveTo>
                      <a:pt x="479" y="1"/>
                    </a:moveTo>
                    <a:cubicBezTo>
                      <a:pt x="224" y="1"/>
                      <a:pt x="1" y="224"/>
                      <a:pt x="1" y="479"/>
                    </a:cubicBezTo>
                    <a:cubicBezTo>
                      <a:pt x="1" y="735"/>
                      <a:pt x="224" y="958"/>
                      <a:pt x="479" y="958"/>
                    </a:cubicBezTo>
                    <a:cubicBezTo>
                      <a:pt x="767" y="958"/>
                      <a:pt x="958" y="735"/>
                      <a:pt x="958" y="479"/>
                    </a:cubicBezTo>
                    <a:cubicBezTo>
                      <a:pt x="958" y="224"/>
                      <a:pt x="767"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ext 1">
  <p:cSld name="CUSTOM_10">
    <p:spTree>
      <p:nvGrpSpPr>
        <p:cNvPr id="540" name="Shape 540"/>
        <p:cNvGrpSpPr/>
        <p:nvPr/>
      </p:nvGrpSpPr>
      <p:grpSpPr>
        <a:xfrm>
          <a:off x="0" y="0"/>
          <a:ext cx="0" cy="0"/>
          <a:chOff x="0" y="0"/>
          <a:chExt cx="0" cy="0"/>
        </a:xfrm>
      </p:grpSpPr>
      <p:sp>
        <p:nvSpPr>
          <p:cNvPr id="541" name="Google Shape;541;p18"/>
          <p:cNvSpPr/>
          <p:nvPr/>
        </p:nvSpPr>
        <p:spPr>
          <a:xfrm flipH="1" rot="5400000">
            <a:off x="-47900" y="2380910"/>
            <a:ext cx="1985430" cy="641897"/>
          </a:xfrm>
          <a:custGeom>
            <a:rect b="b" l="l" r="r" t="t"/>
            <a:pathLst>
              <a:path extrusionOk="0" h="14682" w="45415">
                <a:moveTo>
                  <a:pt x="1" y="0"/>
                </a:moveTo>
                <a:lnTo>
                  <a:pt x="1" y="14681"/>
                </a:lnTo>
                <a:lnTo>
                  <a:pt x="45415" y="14681"/>
                </a:lnTo>
                <a:lnTo>
                  <a:pt x="45415"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2" name="Google Shape;542;p18"/>
          <p:cNvSpPr/>
          <p:nvPr/>
        </p:nvSpPr>
        <p:spPr>
          <a:xfrm rot="10800000">
            <a:off x="-876321" y="-645690"/>
            <a:ext cx="3334135" cy="2972607"/>
          </a:xfrm>
          <a:custGeom>
            <a:rect b="b" l="l" r="r" t="t"/>
            <a:pathLst>
              <a:path extrusionOk="0" h="78755" w="88339">
                <a:moveTo>
                  <a:pt x="55352" y="0"/>
                </a:moveTo>
                <a:cubicBezTo>
                  <a:pt x="52856" y="0"/>
                  <a:pt x="50552" y="1655"/>
                  <a:pt x="49818" y="4170"/>
                </a:cubicBezTo>
                <a:cubicBezTo>
                  <a:pt x="48925" y="7266"/>
                  <a:pt x="50712" y="10457"/>
                  <a:pt x="53776" y="11351"/>
                </a:cubicBezTo>
                <a:cubicBezTo>
                  <a:pt x="64850" y="14542"/>
                  <a:pt x="72892" y="24117"/>
                  <a:pt x="74169" y="35542"/>
                </a:cubicBezTo>
                <a:cubicBezTo>
                  <a:pt x="75446" y="46999"/>
                  <a:pt x="69701" y="58074"/>
                  <a:pt x="59616" y="63627"/>
                </a:cubicBezTo>
                <a:cubicBezTo>
                  <a:pt x="55315" y="66009"/>
                  <a:pt x="50584" y="67177"/>
                  <a:pt x="45875" y="67177"/>
                </a:cubicBezTo>
                <a:cubicBezTo>
                  <a:pt x="39541" y="67177"/>
                  <a:pt x="33246" y="65064"/>
                  <a:pt x="28085" y="60946"/>
                </a:cubicBezTo>
                <a:cubicBezTo>
                  <a:pt x="19085" y="53765"/>
                  <a:pt x="15319" y="41861"/>
                  <a:pt x="18510" y="30787"/>
                </a:cubicBezTo>
                <a:cubicBezTo>
                  <a:pt x="19404" y="27723"/>
                  <a:pt x="17649" y="24500"/>
                  <a:pt x="14553" y="23638"/>
                </a:cubicBezTo>
                <a:cubicBezTo>
                  <a:pt x="14013" y="23480"/>
                  <a:pt x="13468" y="23405"/>
                  <a:pt x="12931" y="23405"/>
                </a:cubicBezTo>
                <a:cubicBezTo>
                  <a:pt x="10426" y="23405"/>
                  <a:pt x="8114" y="25046"/>
                  <a:pt x="7404" y="27595"/>
                </a:cubicBezTo>
                <a:cubicBezTo>
                  <a:pt x="0" y="53191"/>
                  <a:pt x="19181" y="78722"/>
                  <a:pt x="45829" y="78754"/>
                </a:cubicBezTo>
                <a:lnTo>
                  <a:pt x="45861" y="78722"/>
                </a:lnTo>
                <a:cubicBezTo>
                  <a:pt x="45883" y="78722"/>
                  <a:pt x="45904" y="78722"/>
                  <a:pt x="45926" y="78722"/>
                </a:cubicBezTo>
                <a:cubicBezTo>
                  <a:pt x="65844" y="78722"/>
                  <a:pt x="82725" y="64052"/>
                  <a:pt x="85530" y="44318"/>
                </a:cubicBezTo>
                <a:cubicBezTo>
                  <a:pt x="88339" y="24563"/>
                  <a:pt x="76180" y="5766"/>
                  <a:pt x="56999" y="245"/>
                </a:cubicBezTo>
                <a:cubicBezTo>
                  <a:pt x="56450" y="79"/>
                  <a:pt x="55897" y="0"/>
                  <a:pt x="55352" y="0"/>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3" name="Google Shape;543;p18"/>
          <p:cNvSpPr/>
          <p:nvPr/>
        </p:nvSpPr>
        <p:spPr>
          <a:xfrm rot="10800000">
            <a:off x="474750" y="446600"/>
            <a:ext cx="1025525" cy="1026983"/>
          </a:xfrm>
          <a:custGeom>
            <a:rect b="b" l="l" r="r" t="t"/>
            <a:pathLst>
              <a:path extrusionOk="0" h="23490" w="23458">
                <a:moveTo>
                  <a:pt x="11745" y="1"/>
                </a:moveTo>
                <a:cubicBezTo>
                  <a:pt x="5235" y="1"/>
                  <a:pt x="1" y="5266"/>
                  <a:pt x="1" y="11745"/>
                </a:cubicBezTo>
                <a:cubicBezTo>
                  <a:pt x="1" y="18224"/>
                  <a:pt x="5235" y="23490"/>
                  <a:pt x="11745" y="23490"/>
                </a:cubicBezTo>
                <a:cubicBezTo>
                  <a:pt x="18224" y="23490"/>
                  <a:pt x="23458" y="18224"/>
                  <a:pt x="23458" y="11745"/>
                </a:cubicBezTo>
                <a:cubicBezTo>
                  <a:pt x="23458" y="5266"/>
                  <a:pt x="18224" y="1"/>
                  <a:pt x="11745"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544" name="Google Shape;544;p18"/>
          <p:cNvGrpSpPr/>
          <p:nvPr/>
        </p:nvGrpSpPr>
        <p:grpSpPr>
          <a:xfrm flipH="1" rot="5400000">
            <a:off x="793907" y="3293663"/>
            <a:ext cx="752080" cy="489793"/>
            <a:chOff x="5201720" y="3979318"/>
            <a:chExt cx="752080" cy="489793"/>
          </a:xfrm>
        </p:grpSpPr>
        <p:sp>
          <p:nvSpPr>
            <p:cNvPr id="545" name="Google Shape;545;p18"/>
            <p:cNvSpPr/>
            <p:nvPr/>
          </p:nvSpPr>
          <p:spPr>
            <a:xfrm>
              <a:off x="5201720" y="3979318"/>
              <a:ext cx="43280" cy="41927"/>
            </a:xfrm>
            <a:custGeom>
              <a:rect b="b" l="l" r="r" t="t"/>
              <a:pathLst>
                <a:path extrusionOk="0" h="959" w="990">
                  <a:moveTo>
                    <a:pt x="511" y="1"/>
                  </a:moveTo>
                  <a:cubicBezTo>
                    <a:pt x="224" y="1"/>
                    <a:pt x="1" y="192"/>
                    <a:pt x="1" y="479"/>
                  </a:cubicBezTo>
                  <a:cubicBezTo>
                    <a:pt x="1" y="735"/>
                    <a:pt x="224" y="958"/>
                    <a:pt x="511" y="958"/>
                  </a:cubicBezTo>
                  <a:cubicBezTo>
                    <a:pt x="767" y="958"/>
                    <a:pt x="990" y="735"/>
                    <a:pt x="990" y="479"/>
                  </a:cubicBezTo>
                  <a:cubicBezTo>
                    <a:pt x="990" y="192"/>
                    <a:pt x="767"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6" name="Google Shape;546;p18"/>
            <p:cNvSpPr/>
            <p:nvPr/>
          </p:nvSpPr>
          <p:spPr>
            <a:xfrm>
              <a:off x="5438934" y="3979318"/>
              <a:ext cx="41881" cy="41927"/>
            </a:xfrm>
            <a:custGeom>
              <a:rect b="b" l="l" r="r" t="t"/>
              <a:pathLst>
                <a:path extrusionOk="0" h="959" w="958">
                  <a:moveTo>
                    <a:pt x="479" y="1"/>
                  </a:moveTo>
                  <a:cubicBezTo>
                    <a:pt x="223" y="1"/>
                    <a:pt x="0" y="192"/>
                    <a:pt x="0" y="479"/>
                  </a:cubicBezTo>
                  <a:cubicBezTo>
                    <a:pt x="0" y="735"/>
                    <a:pt x="223" y="958"/>
                    <a:pt x="479" y="958"/>
                  </a:cubicBezTo>
                  <a:cubicBezTo>
                    <a:pt x="766" y="958"/>
                    <a:pt x="957" y="735"/>
                    <a:pt x="957" y="479"/>
                  </a:cubicBezTo>
                  <a:cubicBezTo>
                    <a:pt x="957" y="192"/>
                    <a:pt x="766"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7" name="Google Shape;547;p18"/>
            <p:cNvSpPr/>
            <p:nvPr/>
          </p:nvSpPr>
          <p:spPr>
            <a:xfrm>
              <a:off x="5674705" y="3979318"/>
              <a:ext cx="43280" cy="41927"/>
            </a:xfrm>
            <a:custGeom>
              <a:rect b="b" l="l" r="r" t="t"/>
              <a:pathLst>
                <a:path extrusionOk="0" h="959" w="990">
                  <a:moveTo>
                    <a:pt x="511" y="1"/>
                  </a:moveTo>
                  <a:cubicBezTo>
                    <a:pt x="224" y="1"/>
                    <a:pt x="1" y="192"/>
                    <a:pt x="1" y="479"/>
                  </a:cubicBezTo>
                  <a:cubicBezTo>
                    <a:pt x="1" y="735"/>
                    <a:pt x="224" y="958"/>
                    <a:pt x="511" y="958"/>
                  </a:cubicBezTo>
                  <a:cubicBezTo>
                    <a:pt x="766" y="958"/>
                    <a:pt x="990" y="735"/>
                    <a:pt x="990" y="479"/>
                  </a:cubicBezTo>
                  <a:cubicBezTo>
                    <a:pt x="990" y="192"/>
                    <a:pt x="766"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8" name="Google Shape;548;p18"/>
            <p:cNvSpPr/>
            <p:nvPr/>
          </p:nvSpPr>
          <p:spPr>
            <a:xfrm>
              <a:off x="5911875" y="3979318"/>
              <a:ext cx="41925" cy="41927"/>
            </a:xfrm>
            <a:custGeom>
              <a:rect b="b" l="l" r="r" t="t"/>
              <a:pathLst>
                <a:path extrusionOk="0" h="959" w="959">
                  <a:moveTo>
                    <a:pt x="480" y="1"/>
                  </a:moveTo>
                  <a:cubicBezTo>
                    <a:pt x="224" y="1"/>
                    <a:pt x="1" y="192"/>
                    <a:pt x="1" y="479"/>
                  </a:cubicBezTo>
                  <a:cubicBezTo>
                    <a:pt x="1" y="735"/>
                    <a:pt x="224" y="958"/>
                    <a:pt x="480" y="958"/>
                  </a:cubicBezTo>
                  <a:cubicBezTo>
                    <a:pt x="735" y="958"/>
                    <a:pt x="958" y="735"/>
                    <a:pt x="958" y="479"/>
                  </a:cubicBezTo>
                  <a:cubicBezTo>
                    <a:pt x="958" y="192"/>
                    <a:pt x="735" y="1"/>
                    <a:pt x="480"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9" name="Google Shape;549;p18"/>
            <p:cNvSpPr/>
            <p:nvPr/>
          </p:nvSpPr>
          <p:spPr>
            <a:xfrm>
              <a:off x="5201720" y="4127222"/>
              <a:ext cx="43280" cy="43283"/>
            </a:xfrm>
            <a:custGeom>
              <a:rect b="b" l="l" r="r" t="t"/>
              <a:pathLst>
                <a:path extrusionOk="0" h="990" w="990">
                  <a:moveTo>
                    <a:pt x="511" y="1"/>
                  </a:moveTo>
                  <a:cubicBezTo>
                    <a:pt x="224" y="1"/>
                    <a:pt x="1" y="224"/>
                    <a:pt x="1" y="511"/>
                  </a:cubicBezTo>
                  <a:cubicBezTo>
                    <a:pt x="1" y="767"/>
                    <a:pt x="224" y="990"/>
                    <a:pt x="511" y="990"/>
                  </a:cubicBezTo>
                  <a:cubicBezTo>
                    <a:pt x="767" y="990"/>
                    <a:pt x="990" y="767"/>
                    <a:pt x="990" y="511"/>
                  </a:cubicBezTo>
                  <a:cubicBezTo>
                    <a:pt x="990" y="224"/>
                    <a:pt x="767"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0" name="Google Shape;550;p18"/>
            <p:cNvSpPr/>
            <p:nvPr/>
          </p:nvSpPr>
          <p:spPr>
            <a:xfrm>
              <a:off x="5438934" y="4127222"/>
              <a:ext cx="41881" cy="43283"/>
            </a:xfrm>
            <a:custGeom>
              <a:rect b="b" l="l" r="r" t="t"/>
              <a:pathLst>
                <a:path extrusionOk="0" h="990" w="958">
                  <a:moveTo>
                    <a:pt x="479" y="1"/>
                  </a:moveTo>
                  <a:cubicBezTo>
                    <a:pt x="223" y="1"/>
                    <a:pt x="0" y="224"/>
                    <a:pt x="0" y="511"/>
                  </a:cubicBezTo>
                  <a:cubicBezTo>
                    <a:pt x="0" y="767"/>
                    <a:pt x="223" y="990"/>
                    <a:pt x="479" y="990"/>
                  </a:cubicBezTo>
                  <a:cubicBezTo>
                    <a:pt x="766" y="990"/>
                    <a:pt x="957" y="767"/>
                    <a:pt x="957" y="511"/>
                  </a:cubicBezTo>
                  <a:cubicBezTo>
                    <a:pt x="957" y="224"/>
                    <a:pt x="766"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1" name="Google Shape;551;p18"/>
            <p:cNvSpPr/>
            <p:nvPr/>
          </p:nvSpPr>
          <p:spPr>
            <a:xfrm>
              <a:off x="5674705" y="4127222"/>
              <a:ext cx="43280" cy="43283"/>
            </a:xfrm>
            <a:custGeom>
              <a:rect b="b" l="l" r="r" t="t"/>
              <a:pathLst>
                <a:path extrusionOk="0" h="990" w="990">
                  <a:moveTo>
                    <a:pt x="511" y="1"/>
                  </a:moveTo>
                  <a:cubicBezTo>
                    <a:pt x="224" y="1"/>
                    <a:pt x="1" y="224"/>
                    <a:pt x="1" y="511"/>
                  </a:cubicBezTo>
                  <a:cubicBezTo>
                    <a:pt x="1" y="767"/>
                    <a:pt x="224" y="990"/>
                    <a:pt x="511" y="990"/>
                  </a:cubicBezTo>
                  <a:cubicBezTo>
                    <a:pt x="766" y="990"/>
                    <a:pt x="990" y="767"/>
                    <a:pt x="990" y="511"/>
                  </a:cubicBezTo>
                  <a:cubicBezTo>
                    <a:pt x="990" y="224"/>
                    <a:pt x="766"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2" name="Google Shape;552;p18"/>
            <p:cNvSpPr/>
            <p:nvPr/>
          </p:nvSpPr>
          <p:spPr>
            <a:xfrm>
              <a:off x="5911875" y="4127222"/>
              <a:ext cx="41925" cy="43283"/>
            </a:xfrm>
            <a:custGeom>
              <a:rect b="b" l="l" r="r" t="t"/>
              <a:pathLst>
                <a:path extrusionOk="0" h="990" w="959">
                  <a:moveTo>
                    <a:pt x="480" y="1"/>
                  </a:moveTo>
                  <a:cubicBezTo>
                    <a:pt x="224" y="1"/>
                    <a:pt x="1" y="224"/>
                    <a:pt x="1" y="511"/>
                  </a:cubicBezTo>
                  <a:cubicBezTo>
                    <a:pt x="1" y="767"/>
                    <a:pt x="224" y="990"/>
                    <a:pt x="480" y="990"/>
                  </a:cubicBezTo>
                  <a:cubicBezTo>
                    <a:pt x="735" y="990"/>
                    <a:pt x="958" y="767"/>
                    <a:pt x="958" y="511"/>
                  </a:cubicBezTo>
                  <a:cubicBezTo>
                    <a:pt x="958" y="224"/>
                    <a:pt x="735" y="1"/>
                    <a:pt x="480"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3" name="Google Shape;553;p18"/>
            <p:cNvSpPr/>
            <p:nvPr/>
          </p:nvSpPr>
          <p:spPr>
            <a:xfrm>
              <a:off x="5201720" y="4276525"/>
              <a:ext cx="43280" cy="43283"/>
            </a:xfrm>
            <a:custGeom>
              <a:rect b="b" l="l" r="r" t="t"/>
              <a:pathLst>
                <a:path extrusionOk="0" h="990" w="990">
                  <a:moveTo>
                    <a:pt x="511" y="0"/>
                  </a:moveTo>
                  <a:cubicBezTo>
                    <a:pt x="224" y="0"/>
                    <a:pt x="1" y="224"/>
                    <a:pt x="1" y="511"/>
                  </a:cubicBezTo>
                  <a:cubicBezTo>
                    <a:pt x="1" y="766"/>
                    <a:pt x="224" y="990"/>
                    <a:pt x="511" y="990"/>
                  </a:cubicBezTo>
                  <a:cubicBezTo>
                    <a:pt x="767" y="990"/>
                    <a:pt x="990" y="766"/>
                    <a:pt x="990" y="511"/>
                  </a:cubicBezTo>
                  <a:cubicBezTo>
                    <a:pt x="990" y="224"/>
                    <a:pt x="767"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4" name="Google Shape;554;p18"/>
            <p:cNvSpPr/>
            <p:nvPr/>
          </p:nvSpPr>
          <p:spPr>
            <a:xfrm>
              <a:off x="5438934" y="4276525"/>
              <a:ext cx="41881" cy="43283"/>
            </a:xfrm>
            <a:custGeom>
              <a:rect b="b" l="l" r="r" t="t"/>
              <a:pathLst>
                <a:path extrusionOk="0" h="990" w="958">
                  <a:moveTo>
                    <a:pt x="479" y="0"/>
                  </a:moveTo>
                  <a:cubicBezTo>
                    <a:pt x="223" y="0"/>
                    <a:pt x="0" y="224"/>
                    <a:pt x="0" y="511"/>
                  </a:cubicBezTo>
                  <a:cubicBezTo>
                    <a:pt x="0" y="766"/>
                    <a:pt x="223" y="990"/>
                    <a:pt x="479" y="990"/>
                  </a:cubicBezTo>
                  <a:cubicBezTo>
                    <a:pt x="766" y="990"/>
                    <a:pt x="957" y="766"/>
                    <a:pt x="957" y="511"/>
                  </a:cubicBezTo>
                  <a:cubicBezTo>
                    <a:pt x="957" y="224"/>
                    <a:pt x="766"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5" name="Google Shape;555;p18"/>
            <p:cNvSpPr/>
            <p:nvPr/>
          </p:nvSpPr>
          <p:spPr>
            <a:xfrm>
              <a:off x="5674705" y="4276525"/>
              <a:ext cx="43280" cy="43283"/>
            </a:xfrm>
            <a:custGeom>
              <a:rect b="b" l="l" r="r" t="t"/>
              <a:pathLst>
                <a:path extrusionOk="0" h="990" w="990">
                  <a:moveTo>
                    <a:pt x="511" y="0"/>
                  </a:moveTo>
                  <a:cubicBezTo>
                    <a:pt x="224" y="0"/>
                    <a:pt x="1" y="224"/>
                    <a:pt x="1" y="511"/>
                  </a:cubicBezTo>
                  <a:cubicBezTo>
                    <a:pt x="1" y="766"/>
                    <a:pt x="224" y="990"/>
                    <a:pt x="511" y="990"/>
                  </a:cubicBezTo>
                  <a:cubicBezTo>
                    <a:pt x="766" y="990"/>
                    <a:pt x="990" y="766"/>
                    <a:pt x="990" y="511"/>
                  </a:cubicBezTo>
                  <a:cubicBezTo>
                    <a:pt x="990" y="224"/>
                    <a:pt x="766"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6" name="Google Shape;556;p18"/>
            <p:cNvSpPr/>
            <p:nvPr/>
          </p:nvSpPr>
          <p:spPr>
            <a:xfrm>
              <a:off x="5911875" y="4276525"/>
              <a:ext cx="41925" cy="43283"/>
            </a:xfrm>
            <a:custGeom>
              <a:rect b="b" l="l" r="r" t="t"/>
              <a:pathLst>
                <a:path extrusionOk="0" h="990" w="959">
                  <a:moveTo>
                    <a:pt x="480" y="0"/>
                  </a:moveTo>
                  <a:cubicBezTo>
                    <a:pt x="224" y="0"/>
                    <a:pt x="1" y="224"/>
                    <a:pt x="1" y="511"/>
                  </a:cubicBezTo>
                  <a:cubicBezTo>
                    <a:pt x="1" y="766"/>
                    <a:pt x="224" y="990"/>
                    <a:pt x="480" y="990"/>
                  </a:cubicBezTo>
                  <a:cubicBezTo>
                    <a:pt x="735" y="990"/>
                    <a:pt x="958" y="766"/>
                    <a:pt x="958" y="511"/>
                  </a:cubicBezTo>
                  <a:cubicBezTo>
                    <a:pt x="958" y="224"/>
                    <a:pt x="735" y="0"/>
                    <a:pt x="480"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7" name="Google Shape;557;p18"/>
            <p:cNvSpPr/>
            <p:nvPr/>
          </p:nvSpPr>
          <p:spPr>
            <a:xfrm>
              <a:off x="5201720" y="4425828"/>
              <a:ext cx="43280" cy="43283"/>
            </a:xfrm>
            <a:custGeom>
              <a:rect b="b" l="l" r="r" t="t"/>
              <a:pathLst>
                <a:path extrusionOk="0" h="990" w="990">
                  <a:moveTo>
                    <a:pt x="511" y="0"/>
                  </a:moveTo>
                  <a:cubicBezTo>
                    <a:pt x="224" y="0"/>
                    <a:pt x="1" y="224"/>
                    <a:pt x="1" y="479"/>
                  </a:cubicBezTo>
                  <a:cubicBezTo>
                    <a:pt x="1" y="766"/>
                    <a:pt x="224" y="990"/>
                    <a:pt x="511" y="990"/>
                  </a:cubicBezTo>
                  <a:cubicBezTo>
                    <a:pt x="767" y="990"/>
                    <a:pt x="990" y="766"/>
                    <a:pt x="990" y="479"/>
                  </a:cubicBezTo>
                  <a:cubicBezTo>
                    <a:pt x="990" y="224"/>
                    <a:pt x="767"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8" name="Google Shape;558;p18"/>
            <p:cNvSpPr/>
            <p:nvPr/>
          </p:nvSpPr>
          <p:spPr>
            <a:xfrm>
              <a:off x="5438934" y="4425828"/>
              <a:ext cx="41881" cy="43283"/>
            </a:xfrm>
            <a:custGeom>
              <a:rect b="b" l="l" r="r" t="t"/>
              <a:pathLst>
                <a:path extrusionOk="0" h="990" w="958">
                  <a:moveTo>
                    <a:pt x="479" y="0"/>
                  </a:moveTo>
                  <a:cubicBezTo>
                    <a:pt x="223" y="0"/>
                    <a:pt x="0" y="224"/>
                    <a:pt x="0" y="479"/>
                  </a:cubicBezTo>
                  <a:cubicBezTo>
                    <a:pt x="0" y="766"/>
                    <a:pt x="223" y="990"/>
                    <a:pt x="479" y="990"/>
                  </a:cubicBezTo>
                  <a:cubicBezTo>
                    <a:pt x="766" y="990"/>
                    <a:pt x="957" y="766"/>
                    <a:pt x="957" y="479"/>
                  </a:cubicBezTo>
                  <a:cubicBezTo>
                    <a:pt x="957" y="224"/>
                    <a:pt x="766"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9" name="Google Shape;559;p18"/>
            <p:cNvSpPr/>
            <p:nvPr/>
          </p:nvSpPr>
          <p:spPr>
            <a:xfrm>
              <a:off x="5674705" y="4425828"/>
              <a:ext cx="43280" cy="43283"/>
            </a:xfrm>
            <a:custGeom>
              <a:rect b="b" l="l" r="r" t="t"/>
              <a:pathLst>
                <a:path extrusionOk="0" h="990" w="990">
                  <a:moveTo>
                    <a:pt x="511" y="0"/>
                  </a:moveTo>
                  <a:cubicBezTo>
                    <a:pt x="224" y="0"/>
                    <a:pt x="1" y="224"/>
                    <a:pt x="1" y="479"/>
                  </a:cubicBezTo>
                  <a:cubicBezTo>
                    <a:pt x="1" y="766"/>
                    <a:pt x="224" y="990"/>
                    <a:pt x="511" y="990"/>
                  </a:cubicBezTo>
                  <a:cubicBezTo>
                    <a:pt x="766" y="990"/>
                    <a:pt x="990" y="766"/>
                    <a:pt x="990" y="479"/>
                  </a:cubicBezTo>
                  <a:cubicBezTo>
                    <a:pt x="990" y="224"/>
                    <a:pt x="766"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0" name="Google Shape;560;p18"/>
            <p:cNvSpPr/>
            <p:nvPr/>
          </p:nvSpPr>
          <p:spPr>
            <a:xfrm>
              <a:off x="5911875" y="4425828"/>
              <a:ext cx="41925" cy="43283"/>
            </a:xfrm>
            <a:custGeom>
              <a:rect b="b" l="l" r="r" t="t"/>
              <a:pathLst>
                <a:path extrusionOk="0" h="990" w="959">
                  <a:moveTo>
                    <a:pt x="480" y="0"/>
                  </a:moveTo>
                  <a:cubicBezTo>
                    <a:pt x="224" y="0"/>
                    <a:pt x="1" y="224"/>
                    <a:pt x="1" y="479"/>
                  </a:cubicBezTo>
                  <a:cubicBezTo>
                    <a:pt x="1" y="766"/>
                    <a:pt x="224" y="990"/>
                    <a:pt x="480" y="990"/>
                  </a:cubicBezTo>
                  <a:cubicBezTo>
                    <a:pt x="735" y="990"/>
                    <a:pt x="958" y="766"/>
                    <a:pt x="958" y="479"/>
                  </a:cubicBezTo>
                  <a:cubicBezTo>
                    <a:pt x="958" y="224"/>
                    <a:pt x="735" y="0"/>
                    <a:pt x="480"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561" name="Google Shape;561;p18"/>
          <p:cNvGrpSpPr/>
          <p:nvPr/>
        </p:nvGrpSpPr>
        <p:grpSpPr>
          <a:xfrm flipH="1">
            <a:off x="7810751" y="3744474"/>
            <a:ext cx="1272868" cy="1705629"/>
            <a:chOff x="4413550" y="4306805"/>
            <a:chExt cx="977400" cy="1309705"/>
          </a:xfrm>
        </p:grpSpPr>
        <p:sp>
          <p:nvSpPr>
            <p:cNvPr id="562" name="Google Shape;562;p18"/>
            <p:cNvSpPr/>
            <p:nvPr/>
          </p:nvSpPr>
          <p:spPr>
            <a:xfrm>
              <a:off x="4413550" y="4639911"/>
              <a:ext cx="977400" cy="976600"/>
            </a:xfrm>
            <a:custGeom>
              <a:rect b="b" l="l" r="r" t="t"/>
              <a:pathLst>
                <a:path extrusionOk="0" h="39064" w="39096">
                  <a:moveTo>
                    <a:pt x="19532" y="1"/>
                  </a:moveTo>
                  <a:cubicBezTo>
                    <a:pt x="8745" y="1"/>
                    <a:pt x="1" y="8745"/>
                    <a:pt x="1" y="19532"/>
                  </a:cubicBezTo>
                  <a:cubicBezTo>
                    <a:pt x="1" y="30319"/>
                    <a:pt x="8745" y="39064"/>
                    <a:pt x="19532" y="39064"/>
                  </a:cubicBezTo>
                  <a:cubicBezTo>
                    <a:pt x="30351" y="39064"/>
                    <a:pt x="39096" y="30319"/>
                    <a:pt x="39096" y="19532"/>
                  </a:cubicBezTo>
                  <a:cubicBezTo>
                    <a:pt x="39096" y="8745"/>
                    <a:pt x="30351" y="1"/>
                    <a:pt x="19532"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3" name="Google Shape;563;p18"/>
            <p:cNvSpPr/>
            <p:nvPr/>
          </p:nvSpPr>
          <p:spPr>
            <a:xfrm>
              <a:off x="4572869" y="4306805"/>
              <a:ext cx="93375" cy="976633"/>
            </a:xfrm>
            <a:custGeom>
              <a:rect b="b" l="l" r="r" t="t"/>
              <a:pathLst>
                <a:path extrusionOk="0" h="27447" w="3735">
                  <a:moveTo>
                    <a:pt x="0" y="0"/>
                  </a:moveTo>
                  <a:lnTo>
                    <a:pt x="0" y="27447"/>
                  </a:lnTo>
                  <a:lnTo>
                    <a:pt x="3734" y="27447"/>
                  </a:lnTo>
                  <a:lnTo>
                    <a:pt x="3734"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4" name="Google Shape;564;p18"/>
            <p:cNvSpPr/>
            <p:nvPr/>
          </p:nvSpPr>
          <p:spPr>
            <a:xfrm>
              <a:off x="4781099" y="4306805"/>
              <a:ext cx="94175" cy="976633"/>
            </a:xfrm>
            <a:custGeom>
              <a:rect b="b" l="l" r="r" t="t"/>
              <a:pathLst>
                <a:path extrusionOk="0" h="27447" w="3767">
                  <a:moveTo>
                    <a:pt x="1" y="0"/>
                  </a:moveTo>
                  <a:lnTo>
                    <a:pt x="1" y="27447"/>
                  </a:lnTo>
                  <a:lnTo>
                    <a:pt x="3767" y="27447"/>
                  </a:lnTo>
                  <a:lnTo>
                    <a:pt x="3767"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565" name="Google Shape;565;p18"/>
          <p:cNvGrpSpPr/>
          <p:nvPr/>
        </p:nvGrpSpPr>
        <p:grpSpPr>
          <a:xfrm flipH="1" rot="-5400000">
            <a:off x="7525808" y="4460961"/>
            <a:ext cx="641374" cy="417696"/>
            <a:chOff x="5201720" y="3979318"/>
            <a:chExt cx="752080" cy="489793"/>
          </a:xfrm>
        </p:grpSpPr>
        <p:sp>
          <p:nvSpPr>
            <p:cNvPr id="566" name="Google Shape;566;p18"/>
            <p:cNvSpPr/>
            <p:nvPr/>
          </p:nvSpPr>
          <p:spPr>
            <a:xfrm>
              <a:off x="5201720" y="3979318"/>
              <a:ext cx="43280" cy="41927"/>
            </a:xfrm>
            <a:custGeom>
              <a:rect b="b" l="l" r="r" t="t"/>
              <a:pathLst>
                <a:path extrusionOk="0" h="959" w="990">
                  <a:moveTo>
                    <a:pt x="511" y="1"/>
                  </a:moveTo>
                  <a:cubicBezTo>
                    <a:pt x="224" y="1"/>
                    <a:pt x="1" y="192"/>
                    <a:pt x="1" y="479"/>
                  </a:cubicBezTo>
                  <a:cubicBezTo>
                    <a:pt x="1" y="735"/>
                    <a:pt x="224" y="958"/>
                    <a:pt x="511" y="958"/>
                  </a:cubicBezTo>
                  <a:cubicBezTo>
                    <a:pt x="767" y="958"/>
                    <a:pt x="990" y="735"/>
                    <a:pt x="990" y="479"/>
                  </a:cubicBezTo>
                  <a:cubicBezTo>
                    <a:pt x="990" y="192"/>
                    <a:pt x="767"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7" name="Google Shape;567;p18"/>
            <p:cNvSpPr/>
            <p:nvPr/>
          </p:nvSpPr>
          <p:spPr>
            <a:xfrm>
              <a:off x="5438934" y="3979318"/>
              <a:ext cx="41881" cy="41927"/>
            </a:xfrm>
            <a:custGeom>
              <a:rect b="b" l="l" r="r" t="t"/>
              <a:pathLst>
                <a:path extrusionOk="0" h="959" w="958">
                  <a:moveTo>
                    <a:pt x="479" y="1"/>
                  </a:moveTo>
                  <a:cubicBezTo>
                    <a:pt x="223" y="1"/>
                    <a:pt x="0" y="192"/>
                    <a:pt x="0" y="479"/>
                  </a:cubicBezTo>
                  <a:cubicBezTo>
                    <a:pt x="0" y="735"/>
                    <a:pt x="223" y="958"/>
                    <a:pt x="479" y="958"/>
                  </a:cubicBezTo>
                  <a:cubicBezTo>
                    <a:pt x="766" y="958"/>
                    <a:pt x="957" y="735"/>
                    <a:pt x="957" y="479"/>
                  </a:cubicBezTo>
                  <a:cubicBezTo>
                    <a:pt x="957" y="192"/>
                    <a:pt x="766"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8" name="Google Shape;568;p18"/>
            <p:cNvSpPr/>
            <p:nvPr/>
          </p:nvSpPr>
          <p:spPr>
            <a:xfrm>
              <a:off x="5674705" y="3979318"/>
              <a:ext cx="43280" cy="41927"/>
            </a:xfrm>
            <a:custGeom>
              <a:rect b="b" l="l" r="r" t="t"/>
              <a:pathLst>
                <a:path extrusionOk="0" h="959" w="990">
                  <a:moveTo>
                    <a:pt x="511" y="1"/>
                  </a:moveTo>
                  <a:cubicBezTo>
                    <a:pt x="224" y="1"/>
                    <a:pt x="1" y="192"/>
                    <a:pt x="1" y="479"/>
                  </a:cubicBezTo>
                  <a:cubicBezTo>
                    <a:pt x="1" y="735"/>
                    <a:pt x="224" y="958"/>
                    <a:pt x="511" y="958"/>
                  </a:cubicBezTo>
                  <a:cubicBezTo>
                    <a:pt x="766" y="958"/>
                    <a:pt x="990" y="735"/>
                    <a:pt x="990" y="479"/>
                  </a:cubicBezTo>
                  <a:cubicBezTo>
                    <a:pt x="990" y="192"/>
                    <a:pt x="766"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9" name="Google Shape;569;p18"/>
            <p:cNvSpPr/>
            <p:nvPr/>
          </p:nvSpPr>
          <p:spPr>
            <a:xfrm>
              <a:off x="5911875" y="3979318"/>
              <a:ext cx="41925" cy="41927"/>
            </a:xfrm>
            <a:custGeom>
              <a:rect b="b" l="l" r="r" t="t"/>
              <a:pathLst>
                <a:path extrusionOk="0" h="959" w="959">
                  <a:moveTo>
                    <a:pt x="480" y="1"/>
                  </a:moveTo>
                  <a:cubicBezTo>
                    <a:pt x="224" y="1"/>
                    <a:pt x="1" y="192"/>
                    <a:pt x="1" y="479"/>
                  </a:cubicBezTo>
                  <a:cubicBezTo>
                    <a:pt x="1" y="735"/>
                    <a:pt x="224" y="958"/>
                    <a:pt x="480" y="958"/>
                  </a:cubicBezTo>
                  <a:cubicBezTo>
                    <a:pt x="735" y="958"/>
                    <a:pt x="958" y="735"/>
                    <a:pt x="958" y="479"/>
                  </a:cubicBezTo>
                  <a:cubicBezTo>
                    <a:pt x="958" y="192"/>
                    <a:pt x="735" y="1"/>
                    <a:pt x="480"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0" name="Google Shape;570;p18"/>
            <p:cNvSpPr/>
            <p:nvPr/>
          </p:nvSpPr>
          <p:spPr>
            <a:xfrm>
              <a:off x="5201720" y="4127222"/>
              <a:ext cx="43280" cy="43283"/>
            </a:xfrm>
            <a:custGeom>
              <a:rect b="b" l="l" r="r" t="t"/>
              <a:pathLst>
                <a:path extrusionOk="0" h="990" w="990">
                  <a:moveTo>
                    <a:pt x="511" y="1"/>
                  </a:moveTo>
                  <a:cubicBezTo>
                    <a:pt x="224" y="1"/>
                    <a:pt x="1" y="224"/>
                    <a:pt x="1" y="511"/>
                  </a:cubicBezTo>
                  <a:cubicBezTo>
                    <a:pt x="1" y="767"/>
                    <a:pt x="224" y="990"/>
                    <a:pt x="511" y="990"/>
                  </a:cubicBezTo>
                  <a:cubicBezTo>
                    <a:pt x="767" y="990"/>
                    <a:pt x="990" y="767"/>
                    <a:pt x="990" y="511"/>
                  </a:cubicBezTo>
                  <a:cubicBezTo>
                    <a:pt x="990" y="224"/>
                    <a:pt x="767"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1" name="Google Shape;571;p18"/>
            <p:cNvSpPr/>
            <p:nvPr/>
          </p:nvSpPr>
          <p:spPr>
            <a:xfrm>
              <a:off x="5438934" y="4127222"/>
              <a:ext cx="41881" cy="43283"/>
            </a:xfrm>
            <a:custGeom>
              <a:rect b="b" l="l" r="r" t="t"/>
              <a:pathLst>
                <a:path extrusionOk="0" h="990" w="958">
                  <a:moveTo>
                    <a:pt x="479" y="1"/>
                  </a:moveTo>
                  <a:cubicBezTo>
                    <a:pt x="223" y="1"/>
                    <a:pt x="0" y="224"/>
                    <a:pt x="0" y="511"/>
                  </a:cubicBezTo>
                  <a:cubicBezTo>
                    <a:pt x="0" y="767"/>
                    <a:pt x="223" y="990"/>
                    <a:pt x="479" y="990"/>
                  </a:cubicBezTo>
                  <a:cubicBezTo>
                    <a:pt x="766" y="990"/>
                    <a:pt x="957" y="767"/>
                    <a:pt x="957" y="511"/>
                  </a:cubicBezTo>
                  <a:cubicBezTo>
                    <a:pt x="957" y="224"/>
                    <a:pt x="766"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2" name="Google Shape;572;p18"/>
            <p:cNvSpPr/>
            <p:nvPr/>
          </p:nvSpPr>
          <p:spPr>
            <a:xfrm>
              <a:off x="5674705" y="4127222"/>
              <a:ext cx="43280" cy="43283"/>
            </a:xfrm>
            <a:custGeom>
              <a:rect b="b" l="l" r="r" t="t"/>
              <a:pathLst>
                <a:path extrusionOk="0" h="990" w="990">
                  <a:moveTo>
                    <a:pt x="511" y="1"/>
                  </a:moveTo>
                  <a:cubicBezTo>
                    <a:pt x="224" y="1"/>
                    <a:pt x="1" y="224"/>
                    <a:pt x="1" y="511"/>
                  </a:cubicBezTo>
                  <a:cubicBezTo>
                    <a:pt x="1" y="767"/>
                    <a:pt x="224" y="990"/>
                    <a:pt x="511" y="990"/>
                  </a:cubicBezTo>
                  <a:cubicBezTo>
                    <a:pt x="766" y="990"/>
                    <a:pt x="990" y="767"/>
                    <a:pt x="990" y="511"/>
                  </a:cubicBezTo>
                  <a:cubicBezTo>
                    <a:pt x="990" y="224"/>
                    <a:pt x="766"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3" name="Google Shape;573;p18"/>
            <p:cNvSpPr/>
            <p:nvPr/>
          </p:nvSpPr>
          <p:spPr>
            <a:xfrm>
              <a:off x="5911875" y="4127222"/>
              <a:ext cx="41925" cy="43283"/>
            </a:xfrm>
            <a:custGeom>
              <a:rect b="b" l="l" r="r" t="t"/>
              <a:pathLst>
                <a:path extrusionOk="0" h="990" w="959">
                  <a:moveTo>
                    <a:pt x="480" y="1"/>
                  </a:moveTo>
                  <a:cubicBezTo>
                    <a:pt x="224" y="1"/>
                    <a:pt x="1" y="224"/>
                    <a:pt x="1" y="511"/>
                  </a:cubicBezTo>
                  <a:cubicBezTo>
                    <a:pt x="1" y="767"/>
                    <a:pt x="224" y="990"/>
                    <a:pt x="480" y="990"/>
                  </a:cubicBezTo>
                  <a:cubicBezTo>
                    <a:pt x="735" y="990"/>
                    <a:pt x="958" y="767"/>
                    <a:pt x="958" y="511"/>
                  </a:cubicBezTo>
                  <a:cubicBezTo>
                    <a:pt x="958" y="224"/>
                    <a:pt x="735" y="1"/>
                    <a:pt x="480"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4" name="Google Shape;574;p18"/>
            <p:cNvSpPr/>
            <p:nvPr/>
          </p:nvSpPr>
          <p:spPr>
            <a:xfrm>
              <a:off x="5201720" y="4276525"/>
              <a:ext cx="43280" cy="43283"/>
            </a:xfrm>
            <a:custGeom>
              <a:rect b="b" l="l" r="r" t="t"/>
              <a:pathLst>
                <a:path extrusionOk="0" h="990" w="990">
                  <a:moveTo>
                    <a:pt x="511" y="0"/>
                  </a:moveTo>
                  <a:cubicBezTo>
                    <a:pt x="224" y="0"/>
                    <a:pt x="1" y="224"/>
                    <a:pt x="1" y="511"/>
                  </a:cubicBezTo>
                  <a:cubicBezTo>
                    <a:pt x="1" y="766"/>
                    <a:pt x="224" y="990"/>
                    <a:pt x="511" y="990"/>
                  </a:cubicBezTo>
                  <a:cubicBezTo>
                    <a:pt x="767" y="990"/>
                    <a:pt x="990" y="766"/>
                    <a:pt x="990" y="511"/>
                  </a:cubicBezTo>
                  <a:cubicBezTo>
                    <a:pt x="990" y="224"/>
                    <a:pt x="767"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5" name="Google Shape;575;p18"/>
            <p:cNvSpPr/>
            <p:nvPr/>
          </p:nvSpPr>
          <p:spPr>
            <a:xfrm>
              <a:off x="5438934" y="4276525"/>
              <a:ext cx="41881" cy="43283"/>
            </a:xfrm>
            <a:custGeom>
              <a:rect b="b" l="l" r="r" t="t"/>
              <a:pathLst>
                <a:path extrusionOk="0" h="990" w="958">
                  <a:moveTo>
                    <a:pt x="479" y="0"/>
                  </a:moveTo>
                  <a:cubicBezTo>
                    <a:pt x="223" y="0"/>
                    <a:pt x="0" y="224"/>
                    <a:pt x="0" y="511"/>
                  </a:cubicBezTo>
                  <a:cubicBezTo>
                    <a:pt x="0" y="766"/>
                    <a:pt x="223" y="990"/>
                    <a:pt x="479" y="990"/>
                  </a:cubicBezTo>
                  <a:cubicBezTo>
                    <a:pt x="766" y="990"/>
                    <a:pt x="957" y="766"/>
                    <a:pt x="957" y="511"/>
                  </a:cubicBezTo>
                  <a:cubicBezTo>
                    <a:pt x="957" y="224"/>
                    <a:pt x="766"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6" name="Google Shape;576;p18"/>
            <p:cNvSpPr/>
            <p:nvPr/>
          </p:nvSpPr>
          <p:spPr>
            <a:xfrm>
              <a:off x="5674705" y="4276525"/>
              <a:ext cx="43280" cy="43283"/>
            </a:xfrm>
            <a:custGeom>
              <a:rect b="b" l="l" r="r" t="t"/>
              <a:pathLst>
                <a:path extrusionOk="0" h="990" w="990">
                  <a:moveTo>
                    <a:pt x="511" y="0"/>
                  </a:moveTo>
                  <a:cubicBezTo>
                    <a:pt x="224" y="0"/>
                    <a:pt x="1" y="224"/>
                    <a:pt x="1" y="511"/>
                  </a:cubicBezTo>
                  <a:cubicBezTo>
                    <a:pt x="1" y="766"/>
                    <a:pt x="224" y="990"/>
                    <a:pt x="511" y="990"/>
                  </a:cubicBezTo>
                  <a:cubicBezTo>
                    <a:pt x="766" y="990"/>
                    <a:pt x="990" y="766"/>
                    <a:pt x="990" y="511"/>
                  </a:cubicBezTo>
                  <a:cubicBezTo>
                    <a:pt x="990" y="224"/>
                    <a:pt x="766"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7" name="Google Shape;577;p18"/>
            <p:cNvSpPr/>
            <p:nvPr/>
          </p:nvSpPr>
          <p:spPr>
            <a:xfrm>
              <a:off x="5911875" y="4276525"/>
              <a:ext cx="41925" cy="43283"/>
            </a:xfrm>
            <a:custGeom>
              <a:rect b="b" l="l" r="r" t="t"/>
              <a:pathLst>
                <a:path extrusionOk="0" h="990" w="959">
                  <a:moveTo>
                    <a:pt x="480" y="0"/>
                  </a:moveTo>
                  <a:cubicBezTo>
                    <a:pt x="224" y="0"/>
                    <a:pt x="1" y="224"/>
                    <a:pt x="1" y="511"/>
                  </a:cubicBezTo>
                  <a:cubicBezTo>
                    <a:pt x="1" y="766"/>
                    <a:pt x="224" y="990"/>
                    <a:pt x="480" y="990"/>
                  </a:cubicBezTo>
                  <a:cubicBezTo>
                    <a:pt x="735" y="990"/>
                    <a:pt x="958" y="766"/>
                    <a:pt x="958" y="511"/>
                  </a:cubicBezTo>
                  <a:cubicBezTo>
                    <a:pt x="958" y="224"/>
                    <a:pt x="735" y="0"/>
                    <a:pt x="480"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8" name="Google Shape;578;p18"/>
            <p:cNvSpPr/>
            <p:nvPr/>
          </p:nvSpPr>
          <p:spPr>
            <a:xfrm>
              <a:off x="5201720" y="4425828"/>
              <a:ext cx="43280" cy="43283"/>
            </a:xfrm>
            <a:custGeom>
              <a:rect b="b" l="l" r="r" t="t"/>
              <a:pathLst>
                <a:path extrusionOk="0" h="990" w="990">
                  <a:moveTo>
                    <a:pt x="511" y="0"/>
                  </a:moveTo>
                  <a:cubicBezTo>
                    <a:pt x="224" y="0"/>
                    <a:pt x="1" y="224"/>
                    <a:pt x="1" y="479"/>
                  </a:cubicBezTo>
                  <a:cubicBezTo>
                    <a:pt x="1" y="766"/>
                    <a:pt x="224" y="990"/>
                    <a:pt x="511" y="990"/>
                  </a:cubicBezTo>
                  <a:cubicBezTo>
                    <a:pt x="767" y="990"/>
                    <a:pt x="990" y="766"/>
                    <a:pt x="990" y="479"/>
                  </a:cubicBezTo>
                  <a:cubicBezTo>
                    <a:pt x="990" y="224"/>
                    <a:pt x="767"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9" name="Google Shape;579;p18"/>
            <p:cNvSpPr/>
            <p:nvPr/>
          </p:nvSpPr>
          <p:spPr>
            <a:xfrm>
              <a:off x="5438934" y="4425828"/>
              <a:ext cx="41881" cy="43283"/>
            </a:xfrm>
            <a:custGeom>
              <a:rect b="b" l="l" r="r" t="t"/>
              <a:pathLst>
                <a:path extrusionOk="0" h="990" w="958">
                  <a:moveTo>
                    <a:pt x="479" y="0"/>
                  </a:moveTo>
                  <a:cubicBezTo>
                    <a:pt x="223" y="0"/>
                    <a:pt x="0" y="224"/>
                    <a:pt x="0" y="479"/>
                  </a:cubicBezTo>
                  <a:cubicBezTo>
                    <a:pt x="0" y="766"/>
                    <a:pt x="223" y="990"/>
                    <a:pt x="479" y="990"/>
                  </a:cubicBezTo>
                  <a:cubicBezTo>
                    <a:pt x="766" y="990"/>
                    <a:pt x="957" y="766"/>
                    <a:pt x="957" y="479"/>
                  </a:cubicBezTo>
                  <a:cubicBezTo>
                    <a:pt x="957" y="224"/>
                    <a:pt x="766"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0" name="Google Shape;580;p18"/>
            <p:cNvSpPr/>
            <p:nvPr/>
          </p:nvSpPr>
          <p:spPr>
            <a:xfrm>
              <a:off x="5674705" y="4425828"/>
              <a:ext cx="43280" cy="43283"/>
            </a:xfrm>
            <a:custGeom>
              <a:rect b="b" l="l" r="r" t="t"/>
              <a:pathLst>
                <a:path extrusionOk="0" h="990" w="990">
                  <a:moveTo>
                    <a:pt x="511" y="0"/>
                  </a:moveTo>
                  <a:cubicBezTo>
                    <a:pt x="224" y="0"/>
                    <a:pt x="1" y="224"/>
                    <a:pt x="1" y="479"/>
                  </a:cubicBezTo>
                  <a:cubicBezTo>
                    <a:pt x="1" y="766"/>
                    <a:pt x="224" y="990"/>
                    <a:pt x="511" y="990"/>
                  </a:cubicBezTo>
                  <a:cubicBezTo>
                    <a:pt x="766" y="990"/>
                    <a:pt x="990" y="766"/>
                    <a:pt x="990" y="479"/>
                  </a:cubicBezTo>
                  <a:cubicBezTo>
                    <a:pt x="990" y="224"/>
                    <a:pt x="766"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1" name="Google Shape;581;p18"/>
            <p:cNvSpPr/>
            <p:nvPr/>
          </p:nvSpPr>
          <p:spPr>
            <a:xfrm>
              <a:off x="5911875" y="4425828"/>
              <a:ext cx="41925" cy="43283"/>
            </a:xfrm>
            <a:custGeom>
              <a:rect b="b" l="l" r="r" t="t"/>
              <a:pathLst>
                <a:path extrusionOk="0" h="990" w="959">
                  <a:moveTo>
                    <a:pt x="480" y="0"/>
                  </a:moveTo>
                  <a:cubicBezTo>
                    <a:pt x="224" y="0"/>
                    <a:pt x="1" y="224"/>
                    <a:pt x="1" y="479"/>
                  </a:cubicBezTo>
                  <a:cubicBezTo>
                    <a:pt x="1" y="766"/>
                    <a:pt x="224" y="990"/>
                    <a:pt x="480" y="990"/>
                  </a:cubicBezTo>
                  <a:cubicBezTo>
                    <a:pt x="735" y="990"/>
                    <a:pt x="958" y="766"/>
                    <a:pt x="958" y="479"/>
                  </a:cubicBezTo>
                  <a:cubicBezTo>
                    <a:pt x="958" y="224"/>
                    <a:pt x="735" y="0"/>
                    <a:pt x="480"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82" name="Google Shape;582;p18"/>
          <p:cNvSpPr txBox="1"/>
          <p:nvPr>
            <p:ph idx="1" type="body"/>
          </p:nvPr>
        </p:nvSpPr>
        <p:spPr>
          <a:xfrm>
            <a:off x="2195700" y="1490700"/>
            <a:ext cx="4752600" cy="2466900"/>
          </a:xfrm>
          <a:prstGeom prst="rect">
            <a:avLst/>
          </a:prstGeom>
        </p:spPr>
        <p:txBody>
          <a:bodyPr anchorCtr="0" anchor="ctr" bIns="91425" lIns="91425" spcFirstLastPara="1" rIns="91425" wrap="square" tIns="91425">
            <a:normAutofit/>
          </a:bodyPr>
          <a:lstStyle>
            <a:lvl1pPr indent="-304800" lvl="0" marL="457200" rtl="0">
              <a:lnSpc>
                <a:spcPct val="95000"/>
              </a:lnSpc>
              <a:spcBef>
                <a:spcPts val="0"/>
              </a:spcBef>
              <a:spcAft>
                <a:spcPts val="0"/>
              </a:spcAft>
              <a:buSzPts val="1200"/>
              <a:buChar char="●"/>
              <a:defRPr sz="1400"/>
            </a:lvl1pPr>
            <a:lvl2pPr indent="-304800" lvl="1" marL="914400" rtl="0">
              <a:spcBef>
                <a:spcPts val="0"/>
              </a:spcBef>
              <a:spcAft>
                <a:spcPts val="0"/>
              </a:spcAft>
              <a:buSzPts val="1200"/>
              <a:buChar char="○"/>
              <a:defRPr sz="1200"/>
            </a:lvl2pPr>
            <a:lvl3pPr indent="-304800" lvl="2" marL="1371600" rtl="0">
              <a:spcBef>
                <a:spcPts val="0"/>
              </a:spcBef>
              <a:spcAft>
                <a:spcPts val="0"/>
              </a:spcAft>
              <a:buSzPts val="1200"/>
              <a:buChar char="■"/>
              <a:defRPr sz="1200"/>
            </a:lvl3pPr>
            <a:lvl4pPr indent="-304800" lvl="3" marL="1828800" rtl="0">
              <a:spcBef>
                <a:spcPts val="0"/>
              </a:spcBef>
              <a:spcAft>
                <a:spcPts val="0"/>
              </a:spcAft>
              <a:buSzPts val="1200"/>
              <a:buChar char="●"/>
              <a:defRPr sz="1200"/>
            </a:lvl4pPr>
            <a:lvl5pPr indent="-304800" lvl="4" marL="2286000" rtl="0">
              <a:spcBef>
                <a:spcPts val="0"/>
              </a:spcBef>
              <a:spcAft>
                <a:spcPts val="0"/>
              </a:spcAft>
              <a:buSzPts val="1200"/>
              <a:buChar char="○"/>
              <a:defRPr sz="1200"/>
            </a:lvl5pPr>
            <a:lvl6pPr indent="-304800" lvl="5" marL="2743200" rtl="0">
              <a:spcBef>
                <a:spcPts val="0"/>
              </a:spcBef>
              <a:spcAft>
                <a:spcPts val="0"/>
              </a:spcAft>
              <a:buSzPts val="1200"/>
              <a:buChar char="■"/>
              <a:defRPr sz="1200"/>
            </a:lvl6pPr>
            <a:lvl7pPr indent="-304800" lvl="6" marL="3200400" rtl="0">
              <a:spcBef>
                <a:spcPts val="0"/>
              </a:spcBef>
              <a:spcAft>
                <a:spcPts val="0"/>
              </a:spcAft>
              <a:buSzPts val="1200"/>
              <a:buChar char="●"/>
              <a:defRPr sz="1200"/>
            </a:lvl7pPr>
            <a:lvl8pPr indent="-304800" lvl="7" marL="3657600" rtl="0">
              <a:spcBef>
                <a:spcPts val="0"/>
              </a:spcBef>
              <a:spcAft>
                <a:spcPts val="0"/>
              </a:spcAft>
              <a:buSzPts val="1200"/>
              <a:buChar char="○"/>
              <a:defRPr sz="1200"/>
            </a:lvl8pPr>
            <a:lvl9pPr indent="-304800" lvl="8" marL="4114800" rtl="0">
              <a:spcBef>
                <a:spcPts val="0"/>
              </a:spcBef>
              <a:spcAft>
                <a:spcPts val="0"/>
              </a:spcAft>
              <a:buSzPts val="1200"/>
              <a:buChar char="■"/>
              <a:defRPr sz="1200"/>
            </a:lvl9pPr>
          </a:lstStyle>
          <a:p/>
        </p:txBody>
      </p:sp>
      <p:sp>
        <p:nvSpPr>
          <p:cNvPr id="583" name="Google Shape;583;p18"/>
          <p:cNvSpPr txBox="1"/>
          <p:nvPr>
            <p:ph type="title"/>
          </p:nvPr>
        </p:nvSpPr>
        <p:spPr>
          <a:xfrm>
            <a:off x="713225" y="359178"/>
            <a:ext cx="7708200" cy="572700"/>
          </a:xfrm>
          <a:prstGeom prst="rect">
            <a:avLst/>
          </a:prstGeom>
        </p:spPr>
        <p:txBody>
          <a:bodyPr anchorCtr="0" anchor="t" bIns="91425" lIns="91425" spcFirstLastPara="1" rIns="91425" wrap="square" tIns="91425">
            <a:normAutofit/>
          </a:bodyPr>
          <a:lstStyle>
            <a:lvl1pPr lvl="0" rtl="0" algn="ctr">
              <a:spcBef>
                <a:spcPts val="0"/>
              </a:spcBef>
              <a:spcAft>
                <a:spcPts val="0"/>
              </a:spcAft>
              <a:buClr>
                <a:srgbClr val="FF744B"/>
              </a:buClr>
              <a:buSzPts val="2800"/>
              <a:buFont typeface="Allerta Stencil"/>
              <a:buNone/>
              <a:defRPr sz="3020">
                <a:solidFill>
                  <a:srgbClr val="FF744B"/>
                </a:solidFill>
                <a:latin typeface="Allerta Stencil"/>
                <a:ea typeface="Allerta Stencil"/>
                <a:cs typeface="Allerta Stencil"/>
                <a:sym typeface="Allerta Stencil"/>
              </a:defRPr>
            </a:lvl1pPr>
            <a:lvl2pPr lvl="1"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2pPr>
            <a:lvl3pPr lvl="2"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3pPr>
            <a:lvl4pPr lvl="3"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4pPr>
            <a:lvl5pPr lvl="4"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5pPr>
            <a:lvl6pPr lvl="5"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6pPr>
            <a:lvl7pPr lvl="6"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7pPr>
            <a:lvl8pPr lvl="7"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8pPr>
            <a:lvl9pPr lvl="8"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9pPr>
          </a:lstStyle>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ext 2">
  <p:cSld name="CUSTOM_13">
    <p:spTree>
      <p:nvGrpSpPr>
        <p:cNvPr id="584" name="Shape 584"/>
        <p:cNvGrpSpPr/>
        <p:nvPr/>
      </p:nvGrpSpPr>
      <p:grpSpPr>
        <a:xfrm>
          <a:off x="0" y="0"/>
          <a:ext cx="0" cy="0"/>
          <a:chOff x="0" y="0"/>
          <a:chExt cx="0" cy="0"/>
        </a:xfrm>
      </p:grpSpPr>
      <p:sp>
        <p:nvSpPr>
          <p:cNvPr id="585" name="Google Shape;585;p19"/>
          <p:cNvSpPr txBox="1"/>
          <p:nvPr>
            <p:ph type="title"/>
          </p:nvPr>
        </p:nvSpPr>
        <p:spPr>
          <a:xfrm>
            <a:off x="713225" y="359178"/>
            <a:ext cx="7708200" cy="572700"/>
          </a:xfrm>
          <a:prstGeom prst="rect">
            <a:avLst/>
          </a:prstGeom>
        </p:spPr>
        <p:txBody>
          <a:bodyPr anchorCtr="0" anchor="t" bIns="91425" lIns="91425" spcFirstLastPara="1" rIns="91425" wrap="square" tIns="91425">
            <a:normAutofit/>
          </a:bodyPr>
          <a:lstStyle>
            <a:lvl1pPr lvl="0" rtl="0" algn="ctr">
              <a:spcBef>
                <a:spcPts val="0"/>
              </a:spcBef>
              <a:spcAft>
                <a:spcPts val="0"/>
              </a:spcAft>
              <a:buClr>
                <a:srgbClr val="FF744B"/>
              </a:buClr>
              <a:buSzPts val="2800"/>
              <a:buFont typeface="Allerta Stencil"/>
              <a:buNone/>
              <a:defRPr sz="3020">
                <a:solidFill>
                  <a:srgbClr val="FF744B"/>
                </a:solidFill>
                <a:latin typeface="Allerta Stencil"/>
                <a:ea typeface="Allerta Stencil"/>
                <a:cs typeface="Allerta Stencil"/>
                <a:sym typeface="Allerta Stencil"/>
              </a:defRPr>
            </a:lvl1pPr>
            <a:lvl2pPr lvl="1"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2pPr>
            <a:lvl3pPr lvl="2"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3pPr>
            <a:lvl4pPr lvl="3"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4pPr>
            <a:lvl5pPr lvl="4"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5pPr>
            <a:lvl6pPr lvl="5"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6pPr>
            <a:lvl7pPr lvl="6"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7pPr>
            <a:lvl8pPr lvl="7"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8pPr>
            <a:lvl9pPr lvl="8"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9pPr>
          </a:lstStyle>
          <a:p/>
        </p:txBody>
      </p:sp>
      <p:sp>
        <p:nvSpPr>
          <p:cNvPr id="586" name="Google Shape;586;p19"/>
          <p:cNvSpPr txBox="1"/>
          <p:nvPr>
            <p:ph idx="1" type="body"/>
          </p:nvPr>
        </p:nvSpPr>
        <p:spPr>
          <a:xfrm>
            <a:off x="713225" y="1550800"/>
            <a:ext cx="3747000" cy="3162300"/>
          </a:xfrm>
          <a:prstGeom prst="rect">
            <a:avLst/>
          </a:prstGeom>
        </p:spPr>
        <p:txBody>
          <a:bodyPr anchorCtr="0" anchor="t" bIns="91425" lIns="91425" spcFirstLastPara="1" rIns="91425" wrap="square" tIns="91425">
            <a:normAutofit/>
          </a:bodyPr>
          <a:lstStyle>
            <a:lvl1pPr indent="-381000" lvl="0" marL="457200" rtl="0">
              <a:lnSpc>
                <a:spcPct val="100000"/>
              </a:lnSpc>
              <a:spcBef>
                <a:spcPts val="0"/>
              </a:spcBef>
              <a:spcAft>
                <a:spcPts val="0"/>
              </a:spcAft>
              <a:buClr>
                <a:schemeClr val="accent1"/>
              </a:buClr>
              <a:buSzPts val="2400"/>
              <a:buChar char="●"/>
              <a:defRPr sz="1200">
                <a:solidFill>
                  <a:schemeClr val="accent3"/>
                </a:solidFill>
              </a:defRPr>
            </a:lvl1pPr>
            <a:lvl2pPr indent="-317500" lvl="1" marL="914400" rtl="0">
              <a:spcBef>
                <a:spcPts val="0"/>
              </a:spcBef>
              <a:spcAft>
                <a:spcPts val="0"/>
              </a:spcAft>
              <a:buClr>
                <a:schemeClr val="accent3"/>
              </a:buClr>
              <a:buSzPts val="1400"/>
              <a:buChar char="○"/>
              <a:defRPr>
                <a:solidFill>
                  <a:schemeClr val="accent3"/>
                </a:solidFill>
              </a:defRPr>
            </a:lvl2pPr>
            <a:lvl3pPr indent="-317500" lvl="2" marL="1371600" rtl="0">
              <a:spcBef>
                <a:spcPts val="0"/>
              </a:spcBef>
              <a:spcAft>
                <a:spcPts val="0"/>
              </a:spcAft>
              <a:buClr>
                <a:schemeClr val="accent3"/>
              </a:buClr>
              <a:buSzPts val="1400"/>
              <a:buChar char="■"/>
              <a:defRPr>
                <a:solidFill>
                  <a:schemeClr val="accent3"/>
                </a:solidFill>
              </a:defRPr>
            </a:lvl3pPr>
            <a:lvl4pPr indent="-317500" lvl="3" marL="1828800" rtl="0">
              <a:spcBef>
                <a:spcPts val="0"/>
              </a:spcBef>
              <a:spcAft>
                <a:spcPts val="0"/>
              </a:spcAft>
              <a:buClr>
                <a:schemeClr val="accent3"/>
              </a:buClr>
              <a:buSzPts val="1400"/>
              <a:buChar char="●"/>
              <a:defRPr>
                <a:solidFill>
                  <a:schemeClr val="accent3"/>
                </a:solidFill>
              </a:defRPr>
            </a:lvl4pPr>
            <a:lvl5pPr indent="-317500" lvl="4" marL="2286000" rtl="0">
              <a:spcBef>
                <a:spcPts val="0"/>
              </a:spcBef>
              <a:spcAft>
                <a:spcPts val="0"/>
              </a:spcAft>
              <a:buClr>
                <a:schemeClr val="accent3"/>
              </a:buClr>
              <a:buSzPts val="1400"/>
              <a:buChar char="○"/>
              <a:defRPr>
                <a:solidFill>
                  <a:schemeClr val="accent3"/>
                </a:solidFill>
              </a:defRPr>
            </a:lvl5pPr>
            <a:lvl6pPr indent="-317500" lvl="5" marL="2743200" rtl="0">
              <a:spcBef>
                <a:spcPts val="0"/>
              </a:spcBef>
              <a:spcAft>
                <a:spcPts val="0"/>
              </a:spcAft>
              <a:buClr>
                <a:schemeClr val="accent3"/>
              </a:buClr>
              <a:buSzPts val="1400"/>
              <a:buChar char="■"/>
              <a:defRPr>
                <a:solidFill>
                  <a:schemeClr val="accent3"/>
                </a:solidFill>
              </a:defRPr>
            </a:lvl6pPr>
            <a:lvl7pPr indent="-317500" lvl="6" marL="3200400" rtl="0">
              <a:spcBef>
                <a:spcPts val="0"/>
              </a:spcBef>
              <a:spcAft>
                <a:spcPts val="0"/>
              </a:spcAft>
              <a:buClr>
                <a:schemeClr val="accent3"/>
              </a:buClr>
              <a:buSzPts val="1400"/>
              <a:buChar char="●"/>
              <a:defRPr>
                <a:solidFill>
                  <a:schemeClr val="accent3"/>
                </a:solidFill>
              </a:defRPr>
            </a:lvl7pPr>
            <a:lvl8pPr indent="-317500" lvl="7" marL="3657600" rtl="0">
              <a:spcBef>
                <a:spcPts val="0"/>
              </a:spcBef>
              <a:spcAft>
                <a:spcPts val="0"/>
              </a:spcAft>
              <a:buClr>
                <a:schemeClr val="accent3"/>
              </a:buClr>
              <a:buSzPts val="1400"/>
              <a:buChar char="○"/>
              <a:defRPr>
                <a:solidFill>
                  <a:schemeClr val="accent3"/>
                </a:solidFill>
              </a:defRPr>
            </a:lvl8pPr>
            <a:lvl9pPr indent="-317500" lvl="8" marL="4114800" rtl="0">
              <a:spcBef>
                <a:spcPts val="0"/>
              </a:spcBef>
              <a:spcAft>
                <a:spcPts val="0"/>
              </a:spcAft>
              <a:buClr>
                <a:schemeClr val="accent3"/>
              </a:buClr>
              <a:buSzPts val="1400"/>
              <a:buChar char="■"/>
              <a:defRPr>
                <a:solidFill>
                  <a:schemeClr val="accent3"/>
                </a:solidFill>
              </a:defRPr>
            </a:lvl9pPr>
          </a:lstStyle>
          <a:p/>
        </p:txBody>
      </p:sp>
      <p:sp>
        <p:nvSpPr>
          <p:cNvPr id="587" name="Google Shape;587;p19"/>
          <p:cNvSpPr txBox="1"/>
          <p:nvPr>
            <p:ph idx="2" type="body"/>
          </p:nvPr>
        </p:nvSpPr>
        <p:spPr>
          <a:xfrm>
            <a:off x="4836125" y="1550800"/>
            <a:ext cx="3576000" cy="3127800"/>
          </a:xfrm>
          <a:prstGeom prst="rect">
            <a:avLst/>
          </a:prstGeom>
        </p:spPr>
        <p:txBody>
          <a:bodyPr anchorCtr="0" anchor="t" bIns="91425" lIns="91425" spcFirstLastPara="1" rIns="91425" wrap="square" tIns="91425">
            <a:normAutofit/>
          </a:bodyPr>
          <a:lstStyle>
            <a:lvl1pPr indent="-381000" lvl="0" marL="457200" rtl="0">
              <a:lnSpc>
                <a:spcPct val="100000"/>
              </a:lnSpc>
              <a:spcBef>
                <a:spcPts val="0"/>
              </a:spcBef>
              <a:spcAft>
                <a:spcPts val="0"/>
              </a:spcAft>
              <a:buClr>
                <a:schemeClr val="accent1"/>
              </a:buClr>
              <a:buSzPts val="2400"/>
              <a:buChar char="●"/>
              <a:defRPr sz="1200">
                <a:solidFill>
                  <a:schemeClr val="accent3"/>
                </a:solidFill>
              </a:defRPr>
            </a:lvl1pPr>
            <a:lvl2pPr indent="-317500" lvl="1" marL="914400" rtl="0">
              <a:spcBef>
                <a:spcPts val="0"/>
              </a:spcBef>
              <a:spcAft>
                <a:spcPts val="0"/>
              </a:spcAft>
              <a:buClr>
                <a:schemeClr val="accent3"/>
              </a:buClr>
              <a:buSzPts val="1400"/>
              <a:buChar char="○"/>
              <a:defRPr>
                <a:solidFill>
                  <a:schemeClr val="accent3"/>
                </a:solidFill>
              </a:defRPr>
            </a:lvl2pPr>
            <a:lvl3pPr indent="-317500" lvl="2" marL="1371600" rtl="0">
              <a:spcBef>
                <a:spcPts val="0"/>
              </a:spcBef>
              <a:spcAft>
                <a:spcPts val="0"/>
              </a:spcAft>
              <a:buClr>
                <a:schemeClr val="accent3"/>
              </a:buClr>
              <a:buSzPts val="1400"/>
              <a:buChar char="■"/>
              <a:defRPr>
                <a:solidFill>
                  <a:schemeClr val="accent3"/>
                </a:solidFill>
              </a:defRPr>
            </a:lvl3pPr>
            <a:lvl4pPr indent="-317500" lvl="3" marL="1828800" rtl="0">
              <a:spcBef>
                <a:spcPts val="0"/>
              </a:spcBef>
              <a:spcAft>
                <a:spcPts val="0"/>
              </a:spcAft>
              <a:buClr>
                <a:schemeClr val="accent3"/>
              </a:buClr>
              <a:buSzPts val="1400"/>
              <a:buChar char="●"/>
              <a:defRPr>
                <a:solidFill>
                  <a:schemeClr val="accent3"/>
                </a:solidFill>
              </a:defRPr>
            </a:lvl4pPr>
            <a:lvl5pPr indent="-317500" lvl="4" marL="2286000" rtl="0">
              <a:spcBef>
                <a:spcPts val="0"/>
              </a:spcBef>
              <a:spcAft>
                <a:spcPts val="0"/>
              </a:spcAft>
              <a:buClr>
                <a:schemeClr val="accent3"/>
              </a:buClr>
              <a:buSzPts val="1400"/>
              <a:buChar char="○"/>
              <a:defRPr>
                <a:solidFill>
                  <a:schemeClr val="accent3"/>
                </a:solidFill>
              </a:defRPr>
            </a:lvl5pPr>
            <a:lvl6pPr indent="-317500" lvl="5" marL="2743200" rtl="0">
              <a:spcBef>
                <a:spcPts val="0"/>
              </a:spcBef>
              <a:spcAft>
                <a:spcPts val="0"/>
              </a:spcAft>
              <a:buClr>
                <a:schemeClr val="accent3"/>
              </a:buClr>
              <a:buSzPts val="1400"/>
              <a:buChar char="■"/>
              <a:defRPr>
                <a:solidFill>
                  <a:schemeClr val="accent3"/>
                </a:solidFill>
              </a:defRPr>
            </a:lvl6pPr>
            <a:lvl7pPr indent="-317500" lvl="6" marL="3200400" rtl="0">
              <a:spcBef>
                <a:spcPts val="0"/>
              </a:spcBef>
              <a:spcAft>
                <a:spcPts val="0"/>
              </a:spcAft>
              <a:buClr>
                <a:schemeClr val="accent3"/>
              </a:buClr>
              <a:buSzPts val="1400"/>
              <a:buChar char="●"/>
              <a:defRPr>
                <a:solidFill>
                  <a:schemeClr val="accent3"/>
                </a:solidFill>
              </a:defRPr>
            </a:lvl7pPr>
            <a:lvl8pPr indent="-317500" lvl="7" marL="3657600" rtl="0">
              <a:spcBef>
                <a:spcPts val="0"/>
              </a:spcBef>
              <a:spcAft>
                <a:spcPts val="0"/>
              </a:spcAft>
              <a:buClr>
                <a:schemeClr val="accent3"/>
              </a:buClr>
              <a:buSzPts val="1400"/>
              <a:buChar char="○"/>
              <a:defRPr>
                <a:solidFill>
                  <a:schemeClr val="accent3"/>
                </a:solidFill>
              </a:defRPr>
            </a:lvl8pPr>
            <a:lvl9pPr indent="-317500" lvl="8" marL="4114800" rtl="0">
              <a:spcBef>
                <a:spcPts val="0"/>
              </a:spcBef>
              <a:spcAft>
                <a:spcPts val="0"/>
              </a:spcAft>
              <a:buClr>
                <a:schemeClr val="accent3"/>
              </a:buClr>
              <a:buSzPts val="1400"/>
              <a:buChar char="■"/>
              <a:defRPr>
                <a:solidFill>
                  <a:schemeClr val="accent3"/>
                </a:solidFill>
              </a:defRPr>
            </a:lvl9pPr>
          </a:lstStyle>
          <a:p/>
        </p:txBody>
      </p:sp>
      <p:sp>
        <p:nvSpPr>
          <p:cNvPr id="588" name="Google Shape;588;p19"/>
          <p:cNvSpPr txBox="1"/>
          <p:nvPr>
            <p:ph idx="3" type="subTitle"/>
          </p:nvPr>
        </p:nvSpPr>
        <p:spPr>
          <a:xfrm>
            <a:off x="703775" y="1062400"/>
            <a:ext cx="7717800" cy="452100"/>
          </a:xfrm>
          <a:prstGeom prst="rect">
            <a:avLst/>
          </a:prstGeom>
        </p:spPr>
        <p:txBody>
          <a:bodyPr anchorCtr="0" anchor="t" bIns="91425" lIns="91425" spcFirstLastPara="1" rIns="91425" wrap="square" tIns="91425">
            <a:normAutofit/>
          </a:bodyPr>
          <a:lstStyle>
            <a:lvl1pPr lvl="0" rtl="0">
              <a:spcBef>
                <a:spcPts val="0"/>
              </a:spcBef>
              <a:spcAft>
                <a:spcPts val="0"/>
              </a:spcAft>
              <a:buClr>
                <a:schemeClr val="accent3"/>
              </a:buClr>
              <a:buSzPts val="1400"/>
              <a:buNone/>
              <a:defRPr sz="1300">
                <a:solidFill>
                  <a:schemeClr val="accent3"/>
                </a:solidFill>
              </a:defRPr>
            </a:lvl1pPr>
            <a:lvl2pPr lvl="1" rtl="0" algn="ctr">
              <a:lnSpc>
                <a:spcPct val="100000"/>
              </a:lnSpc>
              <a:spcBef>
                <a:spcPts val="0"/>
              </a:spcBef>
              <a:spcAft>
                <a:spcPts val="0"/>
              </a:spcAft>
              <a:buClr>
                <a:schemeClr val="accent3"/>
              </a:buClr>
              <a:buSzPts val="1400"/>
              <a:buNone/>
              <a:defRPr>
                <a:solidFill>
                  <a:schemeClr val="accent3"/>
                </a:solidFill>
              </a:defRPr>
            </a:lvl2pPr>
            <a:lvl3pPr lvl="2" rtl="0" algn="ctr">
              <a:lnSpc>
                <a:spcPct val="100000"/>
              </a:lnSpc>
              <a:spcBef>
                <a:spcPts val="0"/>
              </a:spcBef>
              <a:spcAft>
                <a:spcPts val="0"/>
              </a:spcAft>
              <a:buClr>
                <a:schemeClr val="accent3"/>
              </a:buClr>
              <a:buSzPts val="1400"/>
              <a:buNone/>
              <a:defRPr>
                <a:solidFill>
                  <a:schemeClr val="accent3"/>
                </a:solidFill>
              </a:defRPr>
            </a:lvl3pPr>
            <a:lvl4pPr lvl="3" rtl="0" algn="ctr">
              <a:lnSpc>
                <a:spcPct val="100000"/>
              </a:lnSpc>
              <a:spcBef>
                <a:spcPts val="0"/>
              </a:spcBef>
              <a:spcAft>
                <a:spcPts val="0"/>
              </a:spcAft>
              <a:buClr>
                <a:schemeClr val="accent3"/>
              </a:buClr>
              <a:buSzPts val="1400"/>
              <a:buNone/>
              <a:defRPr>
                <a:solidFill>
                  <a:schemeClr val="accent3"/>
                </a:solidFill>
              </a:defRPr>
            </a:lvl4pPr>
            <a:lvl5pPr lvl="4" rtl="0" algn="ctr">
              <a:lnSpc>
                <a:spcPct val="100000"/>
              </a:lnSpc>
              <a:spcBef>
                <a:spcPts val="0"/>
              </a:spcBef>
              <a:spcAft>
                <a:spcPts val="0"/>
              </a:spcAft>
              <a:buClr>
                <a:schemeClr val="accent3"/>
              </a:buClr>
              <a:buSzPts val="1400"/>
              <a:buNone/>
              <a:defRPr>
                <a:solidFill>
                  <a:schemeClr val="accent3"/>
                </a:solidFill>
              </a:defRPr>
            </a:lvl5pPr>
            <a:lvl6pPr lvl="5" rtl="0" algn="ctr">
              <a:lnSpc>
                <a:spcPct val="100000"/>
              </a:lnSpc>
              <a:spcBef>
                <a:spcPts val="0"/>
              </a:spcBef>
              <a:spcAft>
                <a:spcPts val="0"/>
              </a:spcAft>
              <a:buClr>
                <a:schemeClr val="accent3"/>
              </a:buClr>
              <a:buSzPts val="1400"/>
              <a:buNone/>
              <a:defRPr>
                <a:solidFill>
                  <a:schemeClr val="accent3"/>
                </a:solidFill>
              </a:defRPr>
            </a:lvl6pPr>
            <a:lvl7pPr lvl="6" rtl="0" algn="ctr">
              <a:lnSpc>
                <a:spcPct val="100000"/>
              </a:lnSpc>
              <a:spcBef>
                <a:spcPts val="0"/>
              </a:spcBef>
              <a:spcAft>
                <a:spcPts val="0"/>
              </a:spcAft>
              <a:buClr>
                <a:schemeClr val="accent3"/>
              </a:buClr>
              <a:buSzPts val="1400"/>
              <a:buNone/>
              <a:defRPr>
                <a:solidFill>
                  <a:schemeClr val="accent3"/>
                </a:solidFill>
              </a:defRPr>
            </a:lvl7pPr>
            <a:lvl8pPr lvl="7" rtl="0" algn="ctr">
              <a:lnSpc>
                <a:spcPct val="100000"/>
              </a:lnSpc>
              <a:spcBef>
                <a:spcPts val="0"/>
              </a:spcBef>
              <a:spcAft>
                <a:spcPts val="0"/>
              </a:spcAft>
              <a:buClr>
                <a:schemeClr val="accent3"/>
              </a:buClr>
              <a:buSzPts val="1400"/>
              <a:buNone/>
              <a:defRPr>
                <a:solidFill>
                  <a:schemeClr val="accent3"/>
                </a:solidFill>
              </a:defRPr>
            </a:lvl8pPr>
            <a:lvl9pPr lvl="8" rtl="0" algn="ctr">
              <a:lnSpc>
                <a:spcPct val="100000"/>
              </a:lnSpc>
              <a:spcBef>
                <a:spcPts val="0"/>
              </a:spcBef>
              <a:spcAft>
                <a:spcPts val="0"/>
              </a:spcAft>
              <a:buClr>
                <a:schemeClr val="accent3"/>
              </a:buClr>
              <a:buSzPts val="1400"/>
              <a:buNone/>
              <a:defRPr>
                <a:solidFill>
                  <a:schemeClr val="accent3"/>
                </a:solidFill>
              </a:defRPr>
            </a:lvl9pPr>
          </a:lstStyle>
          <a:p/>
        </p:txBody>
      </p:sp>
      <p:grpSp>
        <p:nvGrpSpPr>
          <p:cNvPr id="589" name="Google Shape;589;p19"/>
          <p:cNvGrpSpPr/>
          <p:nvPr/>
        </p:nvGrpSpPr>
        <p:grpSpPr>
          <a:xfrm flipH="1" rot="10800000">
            <a:off x="-14691" y="10"/>
            <a:ext cx="1455830" cy="949281"/>
            <a:chOff x="7862045" y="769160"/>
            <a:chExt cx="2340939" cy="1526421"/>
          </a:xfrm>
        </p:grpSpPr>
        <p:sp>
          <p:nvSpPr>
            <p:cNvPr id="590" name="Google Shape;590;p19"/>
            <p:cNvSpPr/>
            <p:nvPr/>
          </p:nvSpPr>
          <p:spPr>
            <a:xfrm rot="5400000">
              <a:off x="9276698" y="326418"/>
              <a:ext cx="221887" cy="1630686"/>
            </a:xfrm>
            <a:custGeom>
              <a:rect b="b" l="l" r="r" t="t"/>
              <a:pathLst>
                <a:path extrusionOk="0" h="27448" w="3735">
                  <a:moveTo>
                    <a:pt x="0" y="1"/>
                  </a:moveTo>
                  <a:lnTo>
                    <a:pt x="0" y="27447"/>
                  </a:lnTo>
                  <a:lnTo>
                    <a:pt x="3734" y="27447"/>
                  </a:lnTo>
                  <a:lnTo>
                    <a:pt x="3734"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1" name="Google Shape;591;p19"/>
            <p:cNvSpPr/>
            <p:nvPr/>
          </p:nvSpPr>
          <p:spPr>
            <a:xfrm rot="5400000">
              <a:off x="9276698" y="823124"/>
              <a:ext cx="221887" cy="1630686"/>
            </a:xfrm>
            <a:custGeom>
              <a:rect b="b" l="l" r="r" t="t"/>
              <a:pathLst>
                <a:path extrusionOk="0" h="27448" w="3735">
                  <a:moveTo>
                    <a:pt x="1" y="1"/>
                  </a:moveTo>
                  <a:lnTo>
                    <a:pt x="1" y="27447"/>
                  </a:lnTo>
                  <a:lnTo>
                    <a:pt x="3735" y="27447"/>
                  </a:lnTo>
                  <a:lnTo>
                    <a:pt x="3735"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2" name="Google Shape;592;p19"/>
            <p:cNvSpPr/>
            <p:nvPr/>
          </p:nvSpPr>
          <p:spPr>
            <a:xfrm>
              <a:off x="7862045" y="769160"/>
              <a:ext cx="1524396" cy="1526421"/>
            </a:xfrm>
            <a:custGeom>
              <a:rect b="b" l="l" r="r" t="t"/>
              <a:pathLst>
                <a:path extrusionOk="0" h="25693" w="25660">
                  <a:moveTo>
                    <a:pt x="1" y="1"/>
                  </a:moveTo>
                  <a:lnTo>
                    <a:pt x="1" y="25692"/>
                  </a:lnTo>
                  <a:lnTo>
                    <a:pt x="25660" y="25692"/>
                  </a:lnTo>
                  <a:cubicBezTo>
                    <a:pt x="25660" y="11490"/>
                    <a:pt x="14170" y="1"/>
                    <a:pt x="1"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593" name="Google Shape;593;p19"/>
          <p:cNvGrpSpPr/>
          <p:nvPr/>
        </p:nvGrpSpPr>
        <p:grpSpPr>
          <a:xfrm rot="5400000">
            <a:off x="8423903" y="4304228"/>
            <a:ext cx="674691" cy="439443"/>
            <a:chOff x="5201720" y="3979318"/>
            <a:chExt cx="752080" cy="489793"/>
          </a:xfrm>
        </p:grpSpPr>
        <p:sp>
          <p:nvSpPr>
            <p:cNvPr id="594" name="Google Shape;594;p19"/>
            <p:cNvSpPr/>
            <p:nvPr/>
          </p:nvSpPr>
          <p:spPr>
            <a:xfrm>
              <a:off x="5201720" y="3979318"/>
              <a:ext cx="43280" cy="41927"/>
            </a:xfrm>
            <a:custGeom>
              <a:rect b="b" l="l" r="r" t="t"/>
              <a:pathLst>
                <a:path extrusionOk="0" h="959" w="990">
                  <a:moveTo>
                    <a:pt x="511" y="1"/>
                  </a:moveTo>
                  <a:cubicBezTo>
                    <a:pt x="224" y="1"/>
                    <a:pt x="1" y="192"/>
                    <a:pt x="1" y="479"/>
                  </a:cubicBezTo>
                  <a:cubicBezTo>
                    <a:pt x="1" y="735"/>
                    <a:pt x="224" y="958"/>
                    <a:pt x="511" y="958"/>
                  </a:cubicBezTo>
                  <a:cubicBezTo>
                    <a:pt x="767" y="958"/>
                    <a:pt x="990" y="735"/>
                    <a:pt x="990" y="479"/>
                  </a:cubicBezTo>
                  <a:cubicBezTo>
                    <a:pt x="990" y="192"/>
                    <a:pt x="767"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5" name="Google Shape;595;p19"/>
            <p:cNvSpPr/>
            <p:nvPr/>
          </p:nvSpPr>
          <p:spPr>
            <a:xfrm>
              <a:off x="5438934" y="3979318"/>
              <a:ext cx="41881" cy="41927"/>
            </a:xfrm>
            <a:custGeom>
              <a:rect b="b" l="l" r="r" t="t"/>
              <a:pathLst>
                <a:path extrusionOk="0" h="959" w="958">
                  <a:moveTo>
                    <a:pt x="479" y="1"/>
                  </a:moveTo>
                  <a:cubicBezTo>
                    <a:pt x="223" y="1"/>
                    <a:pt x="0" y="192"/>
                    <a:pt x="0" y="479"/>
                  </a:cubicBezTo>
                  <a:cubicBezTo>
                    <a:pt x="0" y="735"/>
                    <a:pt x="223" y="958"/>
                    <a:pt x="479" y="958"/>
                  </a:cubicBezTo>
                  <a:cubicBezTo>
                    <a:pt x="766" y="958"/>
                    <a:pt x="957" y="735"/>
                    <a:pt x="957" y="479"/>
                  </a:cubicBezTo>
                  <a:cubicBezTo>
                    <a:pt x="957" y="192"/>
                    <a:pt x="766"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6" name="Google Shape;596;p19"/>
            <p:cNvSpPr/>
            <p:nvPr/>
          </p:nvSpPr>
          <p:spPr>
            <a:xfrm>
              <a:off x="5674705" y="3979318"/>
              <a:ext cx="43280" cy="41927"/>
            </a:xfrm>
            <a:custGeom>
              <a:rect b="b" l="l" r="r" t="t"/>
              <a:pathLst>
                <a:path extrusionOk="0" h="959" w="990">
                  <a:moveTo>
                    <a:pt x="511" y="1"/>
                  </a:moveTo>
                  <a:cubicBezTo>
                    <a:pt x="224" y="1"/>
                    <a:pt x="1" y="192"/>
                    <a:pt x="1" y="479"/>
                  </a:cubicBezTo>
                  <a:cubicBezTo>
                    <a:pt x="1" y="735"/>
                    <a:pt x="224" y="958"/>
                    <a:pt x="511" y="958"/>
                  </a:cubicBezTo>
                  <a:cubicBezTo>
                    <a:pt x="766" y="958"/>
                    <a:pt x="990" y="735"/>
                    <a:pt x="990" y="479"/>
                  </a:cubicBezTo>
                  <a:cubicBezTo>
                    <a:pt x="990" y="192"/>
                    <a:pt x="766"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7" name="Google Shape;597;p19"/>
            <p:cNvSpPr/>
            <p:nvPr/>
          </p:nvSpPr>
          <p:spPr>
            <a:xfrm>
              <a:off x="5911875" y="3979318"/>
              <a:ext cx="41925" cy="41927"/>
            </a:xfrm>
            <a:custGeom>
              <a:rect b="b" l="l" r="r" t="t"/>
              <a:pathLst>
                <a:path extrusionOk="0" h="959" w="959">
                  <a:moveTo>
                    <a:pt x="480" y="1"/>
                  </a:moveTo>
                  <a:cubicBezTo>
                    <a:pt x="224" y="1"/>
                    <a:pt x="1" y="192"/>
                    <a:pt x="1" y="479"/>
                  </a:cubicBezTo>
                  <a:cubicBezTo>
                    <a:pt x="1" y="735"/>
                    <a:pt x="224" y="958"/>
                    <a:pt x="480" y="958"/>
                  </a:cubicBezTo>
                  <a:cubicBezTo>
                    <a:pt x="735" y="958"/>
                    <a:pt x="958" y="735"/>
                    <a:pt x="958" y="479"/>
                  </a:cubicBezTo>
                  <a:cubicBezTo>
                    <a:pt x="958" y="192"/>
                    <a:pt x="735" y="1"/>
                    <a:pt x="480"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8" name="Google Shape;598;p19"/>
            <p:cNvSpPr/>
            <p:nvPr/>
          </p:nvSpPr>
          <p:spPr>
            <a:xfrm>
              <a:off x="5201720" y="4127222"/>
              <a:ext cx="43280" cy="43283"/>
            </a:xfrm>
            <a:custGeom>
              <a:rect b="b" l="l" r="r" t="t"/>
              <a:pathLst>
                <a:path extrusionOk="0" h="990" w="990">
                  <a:moveTo>
                    <a:pt x="511" y="1"/>
                  </a:moveTo>
                  <a:cubicBezTo>
                    <a:pt x="224" y="1"/>
                    <a:pt x="1" y="224"/>
                    <a:pt x="1" y="511"/>
                  </a:cubicBezTo>
                  <a:cubicBezTo>
                    <a:pt x="1" y="767"/>
                    <a:pt x="224" y="990"/>
                    <a:pt x="511" y="990"/>
                  </a:cubicBezTo>
                  <a:cubicBezTo>
                    <a:pt x="767" y="990"/>
                    <a:pt x="990" y="767"/>
                    <a:pt x="990" y="511"/>
                  </a:cubicBezTo>
                  <a:cubicBezTo>
                    <a:pt x="990" y="224"/>
                    <a:pt x="767"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9" name="Google Shape;599;p19"/>
            <p:cNvSpPr/>
            <p:nvPr/>
          </p:nvSpPr>
          <p:spPr>
            <a:xfrm>
              <a:off x="5438934" y="4127222"/>
              <a:ext cx="41881" cy="43283"/>
            </a:xfrm>
            <a:custGeom>
              <a:rect b="b" l="l" r="r" t="t"/>
              <a:pathLst>
                <a:path extrusionOk="0" h="990" w="958">
                  <a:moveTo>
                    <a:pt x="479" y="1"/>
                  </a:moveTo>
                  <a:cubicBezTo>
                    <a:pt x="223" y="1"/>
                    <a:pt x="0" y="224"/>
                    <a:pt x="0" y="511"/>
                  </a:cubicBezTo>
                  <a:cubicBezTo>
                    <a:pt x="0" y="767"/>
                    <a:pt x="223" y="990"/>
                    <a:pt x="479" y="990"/>
                  </a:cubicBezTo>
                  <a:cubicBezTo>
                    <a:pt x="766" y="990"/>
                    <a:pt x="957" y="767"/>
                    <a:pt x="957" y="511"/>
                  </a:cubicBezTo>
                  <a:cubicBezTo>
                    <a:pt x="957" y="224"/>
                    <a:pt x="766"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0" name="Google Shape;600;p19"/>
            <p:cNvSpPr/>
            <p:nvPr/>
          </p:nvSpPr>
          <p:spPr>
            <a:xfrm>
              <a:off x="5674705" y="4127222"/>
              <a:ext cx="43280" cy="43283"/>
            </a:xfrm>
            <a:custGeom>
              <a:rect b="b" l="l" r="r" t="t"/>
              <a:pathLst>
                <a:path extrusionOk="0" h="990" w="990">
                  <a:moveTo>
                    <a:pt x="511" y="1"/>
                  </a:moveTo>
                  <a:cubicBezTo>
                    <a:pt x="224" y="1"/>
                    <a:pt x="1" y="224"/>
                    <a:pt x="1" y="511"/>
                  </a:cubicBezTo>
                  <a:cubicBezTo>
                    <a:pt x="1" y="767"/>
                    <a:pt x="224" y="990"/>
                    <a:pt x="511" y="990"/>
                  </a:cubicBezTo>
                  <a:cubicBezTo>
                    <a:pt x="766" y="990"/>
                    <a:pt x="990" y="767"/>
                    <a:pt x="990" y="511"/>
                  </a:cubicBezTo>
                  <a:cubicBezTo>
                    <a:pt x="990" y="224"/>
                    <a:pt x="766"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1" name="Google Shape;601;p19"/>
            <p:cNvSpPr/>
            <p:nvPr/>
          </p:nvSpPr>
          <p:spPr>
            <a:xfrm>
              <a:off x="5911875" y="4127222"/>
              <a:ext cx="41925" cy="43283"/>
            </a:xfrm>
            <a:custGeom>
              <a:rect b="b" l="l" r="r" t="t"/>
              <a:pathLst>
                <a:path extrusionOk="0" h="990" w="959">
                  <a:moveTo>
                    <a:pt x="480" y="1"/>
                  </a:moveTo>
                  <a:cubicBezTo>
                    <a:pt x="224" y="1"/>
                    <a:pt x="1" y="224"/>
                    <a:pt x="1" y="511"/>
                  </a:cubicBezTo>
                  <a:cubicBezTo>
                    <a:pt x="1" y="767"/>
                    <a:pt x="224" y="990"/>
                    <a:pt x="480" y="990"/>
                  </a:cubicBezTo>
                  <a:cubicBezTo>
                    <a:pt x="735" y="990"/>
                    <a:pt x="958" y="767"/>
                    <a:pt x="958" y="511"/>
                  </a:cubicBezTo>
                  <a:cubicBezTo>
                    <a:pt x="958" y="224"/>
                    <a:pt x="735" y="1"/>
                    <a:pt x="480"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2" name="Google Shape;602;p19"/>
            <p:cNvSpPr/>
            <p:nvPr/>
          </p:nvSpPr>
          <p:spPr>
            <a:xfrm>
              <a:off x="5201720" y="4276525"/>
              <a:ext cx="43280" cy="43283"/>
            </a:xfrm>
            <a:custGeom>
              <a:rect b="b" l="l" r="r" t="t"/>
              <a:pathLst>
                <a:path extrusionOk="0" h="990" w="990">
                  <a:moveTo>
                    <a:pt x="511" y="0"/>
                  </a:moveTo>
                  <a:cubicBezTo>
                    <a:pt x="224" y="0"/>
                    <a:pt x="1" y="224"/>
                    <a:pt x="1" y="511"/>
                  </a:cubicBezTo>
                  <a:cubicBezTo>
                    <a:pt x="1" y="766"/>
                    <a:pt x="224" y="990"/>
                    <a:pt x="511" y="990"/>
                  </a:cubicBezTo>
                  <a:cubicBezTo>
                    <a:pt x="767" y="990"/>
                    <a:pt x="990" y="766"/>
                    <a:pt x="990" y="511"/>
                  </a:cubicBezTo>
                  <a:cubicBezTo>
                    <a:pt x="990" y="224"/>
                    <a:pt x="767"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3" name="Google Shape;603;p19"/>
            <p:cNvSpPr/>
            <p:nvPr/>
          </p:nvSpPr>
          <p:spPr>
            <a:xfrm>
              <a:off x="5438934" y="4276525"/>
              <a:ext cx="41881" cy="43283"/>
            </a:xfrm>
            <a:custGeom>
              <a:rect b="b" l="l" r="r" t="t"/>
              <a:pathLst>
                <a:path extrusionOk="0" h="990" w="958">
                  <a:moveTo>
                    <a:pt x="479" y="0"/>
                  </a:moveTo>
                  <a:cubicBezTo>
                    <a:pt x="223" y="0"/>
                    <a:pt x="0" y="224"/>
                    <a:pt x="0" y="511"/>
                  </a:cubicBezTo>
                  <a:cubicBezTo>
                    <a:pt x="0" y="766"/>
                    <a:pt x="223" y="990"/>
                    <a:pt x="479" y="990"/>
                  </a:cubicBezTo>
                  <a:cubicBezTo>
                    <a:pt x="766" y="990"/>
                    <a:pt x="957" y="766"/>
                    <a:pt x="957" y="511"/>
                  </a:cubicBezTo>
                  <a:cubicBezTo>
                    <a:pt x="957" y="224"/>
                    <a:pt x="766"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4" name="Google Shape;604;p19"/>
            <p:cNvSpPr/>
            <p:nvPr/>
          </p:nvSpPr>
          <p:spPr>
            <a:xfrm>
              <a:off x="5674705" y="4276525"/>
              <a:ext cx="43280" cy="43283"/>
            </a:xfrm>
            <a:custGeom>
              <a:rect b="b" l="l" r="r" t="t"/>
              <a:pathLst>
                <a:path extrusionOk="0" h="990" w="990">
                  <a:moveTo>
                    <a:pt x="511" y="0"/>
                  </a:moveTo>
                  <a:cubicBezTo>
                    <a:pt x="224" y="0"/>
                    <a:pt x="1" y="224"/>
                    <a:pt x="1" y="511"/>
                  </a:cubicBezTo>
                  <a:cubicBezTo>
                    <a:pt x="1" y="766"/>
                    <a:pt x="224" y="990"/>
                    <a:pt x="511" y="990"/>
                  </a:cubicBezTo>
                  <a:cubicBezTo>
                    <a:pt x="766" y="990"/>
                    <a:pt x="990" y="766"/>
                    <a:pt x="990" y="511"/>
                  </a:cubicBezTo>
                  <a:cubicBezTo>
                    <a:pt x="990" y="224"/>
                    <a:pt x="766"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5" name="Google Shape;605;p19"/>
            <p:cNvSpPr/>
            <p:nvPr/>
          </p:nvSpPr>
          <p:spPr>
            <a:xfrm>
              <a:off x="5911875" y="4276525"/>
              <a:ext cx="41925" cy="43283"/>
            </a:xfrm>
            <a:custGeom>
              <a:rect b="b" l="l" r="r" t="t"/>
              <a:pathLst>
                <a:path extrusionOk="0" h="990" w="959">
                  <a:moveTo>
                    <a:pt x="480" y="0"/>
                  </a:moveTo>
                  <a:cubicBezTo>
                    <a:pt x="224" y="0"/>
                    <a:pt x="1" y="224"/>
                    <a:pt x="1" y="511"/>
                  </a:cubicBezTo>
                  <a:cubicBezTo>
                    <a:pt x="1" y="766"/>
                    <a:pt x="224" y="990"/>
                    <a:pt x="480" y="990"/>
                  </a:cubicBezTo>
                  <a:cubicBezTo>
                    <a:pt x="735" y="990"/>
                    <a:pt x="958" y="766"/>
                    <a:pt x="958" y="511"/>
                  </a:cubicBezTo>
                  <a:cubicBezTo>
                    <a:pt x="958" y="224"/>
                    <a:pt x="735" y="0"/>
                    <a:pt x="480"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6" name="Google Shape;606;p19"/>
            <p:cNvSpPr/>
            <p:nvPr/>
          </p:nvSpPr>
          <p:spPr>
            <a:xfrm>
              <a:off x="5201720" y="4425828"/>
              <a:ext cx="43280" cy="43283"/>
            </a:xfrm>
            <a:custGeom>
              <a:rect b="b" l="l" r="r" t="t"/>
              <a:pathLst>
                <a:path extrusionOk="0" h="990" w="990">
                  <a:moveTo>
                    <a:pt x="511" y="0"/>
                  </a:moveTo>
                  <a:cubicBezTo>
                    <a:pt x="224" y="0"/>
                    <a:pt x="1" y="224"/>
                    <a:pt x="1" y="479"/>
                  </a:cubicBezTo>
                  <a:cubicBezTo>
                    <a:pt x="1" y="766"/>
                    <a:pt x="224" y="990"/>
                    <a:pt x="511" y="990"/>
                  </a:cubicBezTo>
                  <a:cubicBezTo>
                    <a:pt x="767" y="990"/>
                    <a:pt x="990" y="766"/>
                    <a:pt x="990" y="479"/>
                  </a:cubicBezTo>
                  <a:cubicBezTo>
                    <a:pt x="990" y="224"/>
                    <a:pt x="767"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7" name="Google Shape;607;p19"/>
            <p:cNvSpPr/>
            <p:nvPr/>
          </p:nvSpPr>
          <p:spPr>
            <a:xfrm>
              <a:off x="5438934" y="4425828"/>
              <a:ext cx="41881" cy="43283"/>
            </a:xfrm>
            <a:custGeom>
              <a:rect b="b" l="l" r="r" t="t"/>
              <a:pathLst>
                <a:path extrusionOk="0" h="990" w="958">
                  <a:moveTo>
                    <a:pt x="479" y="0"/>
                  </a:moveTo>
                  <a:cubicBezTo>
                    <a:pt x="223" y="0"/>
                    <a:pt x="0" y="224"/>
                    <a:pt x="0" y="479"/>
                  </a:cubicBezTo>
                  <a:cubicBezTo>
                    <a:pt x="0" y="766"/>
                    <a:pt x="223" y="990"/>
                    <a:pt x="479" y="990"/>
                  </a:cubicBezTo>
                  <a:cubicBezTo>
                    <a:pt x="766" y="990"/>
                    <a:pt x="957" y="766"/>
                    <a:pt x="957" y="479"/>
                  </a:cubicBezTo>
                  <a:cubicBezTo>
                    <a:pt x="957" y="224"/>
                    <a:pt x="766"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8" name="Google Shape;608;p19"/>
            <p:cNvSpPr/>
            <p:nvPr/>
          </p:nvSpPr>
          <p:spPr>
            <a:xfrm>
              <a:off x="5674705" y="4425828"/>
              <a:ext cx="43280" cy="43283"/>
            </a:xfrm>
            <a:custGeom>
              <a:rect b="b" l="l" r="r" t="t"/>
              <a:pathLst>
                <a:path extrusionOk="0" h="990" w="990">
                  <a:moveTo>
                    <a:pt x="511" y="0"/>
                  </a:moveTo>
                  <a:cubicBezTo>
                    <a:pt x="224" y="0"/>
                    <a:pt x="1" y="224"/>
                    <a:pt x="1" y="479"/>
                  </a:cubicBezTo>
                  <a:cubicBezTo>
                    <a:pt x="1" y="766"/>
                    <a:pt x="224" y="990"/>
                    <a:pt x="511" y="990"/>
                  </a:cubicBezTo>
                  <a:cubicBezTo>
                    <a:pt x="766" y="990"/>
                    <a:pt x="990" y="766"/>
                    <a:pt x="990" y="479"/>
                  </a:cubicBezTo>
                  <a:cubicBezTo>
                    <a:pt x="990" y="224"/>
                    <a:pt x="766"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9" name="Google Shape;609;p19"/>
            <p:cNvSpPr/>
            <p:nvPr/>
          </p:nvSpPr>
          <p:spPr>
            <a:xfrm>
              <a:off x="5911875" y="4425828"/>
              <a:ext cx="41925" cy="43283"/>
            </a:xfrm>
            <a:custGeom>
              <a:rect b="b" l="l" r="r" t="t"/>
              <a:pathLst>
                <a:path extrusionOk="0" h="990" w="959">
                  <a:moveTo>
                    <a:pt x="480" y="0"/>
                  </a:moveTo>
                  <a:cubicBezTo>
                    <a:pt x="224" y="0"/>
                    <a:pt x="1" y="224"/>
                    <a:pt x="1" y="479"/>
                  </a:cubicBezTo>
                  <a:cubicBezTo>
                    <a:pt x="1" y="766"/>
                    <a:pt x="224" y="990"/>
                    <a:pt x="480" y="990"/>
                  </a:cubicBezTo>
                  <a:cubicBezTo>
                    <a:pt x="735" y="990"/>
                    <a:pt x="958" y="766"/>
                    <a:pt x="958" y="479"/>
                  </a:cubicBezTo>
                  <a:cubicBezTo>
                    <a:pt x="958" y="224"/>
                    <a:pt x="735" y="0"/>
                    <a:pt x="480"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1">
  <p:cSld name="CUSTOM_9">
    <p:spTree>
      <p:nvGrpSpPr>
        <p:cNvPr id="610" name="Shape 610"/>
        <p:cNvGrpSpPr/>
        <p:nvPr/>
      </p:nvGrpSpPr>
      <p:grpSpPr>
        <a:xfrm>
          <a:off x="0" y="0"/>
          <a:ext cx="0" cy="0"/>
          <a:chOff x="0" y="0"/>
          <a:chExt cx="0" cy="0"/>
        </a:xfrm>
      </p:grpSpPr>
      <p:sp>
        <p:nvSpPr>
          <p:cNvPr id="611" name="Google Shape;611;p20"/>
          <p:cNvSpPr txBox="1"/>
          <p:nvPr>
            <p:ph idx="1" type="subTitle"/>
          </p:nvPr>
        </p:nvSpPr>
        <p:spPr>
          <a:xfrm>
            <a:off x="4848129" y="2098275"/>
            <a:ext cx="3457800" cy="2503200"/>
          </a:xfrm>
          <a:prstGeom prst="rect">
            <a:avLst/>
          </a:prstGeom>
        </p:spPr>
        <p:txBody>
          <a:bodyPr anchorCtr="0" anchor="ctr" bIns="91425" lIns="91425" spcFirstLastPara="1" rIns="91425" wrap="square" tIns="91425">
            <a:normAutofit/>
          </a:bodyPr>
          <a:lstStyle>
            <a:lvl1pPr lvl="0" rtl="0">
              <a:lnSpc>
                <a:spcPct val="100000"/>
              </a:lnSpc>
              <a:spcBef>
                <a:spcPts val="0"/>
              </a:spcBef>
              <a:spcAft>
                <a:spcPts val="0"/>
              </a:spcAft>
              <a:buClr>
                <a:schemeClr val="lt1"/>
              </a:buClr>
              <a:buSzPts val="1800"/>
              <a:buChar char="●"/>
              <a:defRPr sz="1600"/>
            </a:lvl1pPr>
            <a:lvl2pPr lvl="1" rtl="0">
              <a:spcBef>
                <a:spcPts val="0"/>
              </a:spcBef>
              <a:spcAft>
                <a:spcPts val="0"/>
              </a:spcAft>
              <a:buSzPts val="1400"/>
              <a:buChar char="○"/>
              <a:defRPr/>
            </a:lvl2pPr>
            <a:lvl3pPr lvl="2" rtl="0">
              <a:spcBef>
                <a:spcPts val="0"/>
              </a:spcBef>
              <a:spcAft>
                <a:spcPts val="0"/>
              </a:spcAft>
              <a:buSzPts val="1400"/>
              <a:buChar char="■"/>
              <a:defRPr/>
            </a:lvl3pPr>
            <a:lvl4pPr lvl="3" rtl="0">
              <a:spcBef>
                <a:spcPts val="0"/>
              </a:spcBef>
              <a:spcAft>
                <a:spcPts val="0"/>
              </a:spcAft>
              <a:buSzPts val="1400"/>
              <a:buChar char="●"/>
              <a:defRPr/>
            </a:lvl4pPr>
            <a:lvl5pPr lvl="4" rtl="0">
              <a:spcBef>
                <a:spcPts val="0"/>
              </a:spcBef>
              <a:spcAft>
                <a:spcPts val="0"/>
              </a:spcAft>
              <a:buSzPts val="1400"/>
              <a:buChar char="○"/>
              <a:defRPr/>
            </a:lvl5pPr>
            <a:lvl6pPr lvl="5" rtl="0">
              <a:spcBef>
                <a:spcPts val="0"/>
              </a:spcBef>
              <a:spcAft>
                <a:spcPts val="0"/>
              </a:spcAft>
              <a:buSzPts val="1400"/>
              <a:buChar char="■"/>
              <a:defRPr/>
            </a:lvl6pPr>
            <a:lvl7pPr lvl="6" rtl="0">
              <a:spcBef>
                <a:spcPts val="0"/>
              </a:spcBef>
              <a:spcAft>
                <a:spcPts val="0"/>
              </a:spcAft>
              <a:buSzPts val="1400"/>
              <a:buChar char="●"/>
              <a:defRPr/>
            </a:lvl7pPr>
            <a:lvl8pPr lvl="7" rtl="0">
              <a:spcBef>
                <a:spcPts val="0"/>
              </a:spcBef>
              <a:spcAft>
                <a:spcPts val="0"/>
              </a:spcAft>
              <a:buSzPts val="1400"/>
              <a:buChar char="○"/>
              <a:defRPr/>
            </a:lvl8pPr>
            <a:lvl9pPr lvl="8" rtl="0">
              <a:spcBef>
                <a:spcPts val="0"/>
              </a:spcBef>
              <a:spcAft>
                <a:spcPts val="0"/>
              </a:spcAft>
              <a:buSzPts val="1400"/>
              <a:buChar char="■"/>
              <a:defRPr/>
            </a:lvl9pPr>
          </a:lstStyle>
          <a:p/>
        </p:txBody>
      </p:sp>
      <p:sp>
        <p:nvSpPr>
          <p:cNvPr id="612" name="Google Shape;612;p20"/>
          <p:cNvSpPr txBox="1"/>
          <p:nvPr>
            <p:ph idx="2" type="subTitle"/>
          </p:nvPr>
        </p:nvSpPr>
        <p:spPr>
          <a:xfrm>
            <a:off x="838071" y="2098275"/>
            <a:ext cx="3457800" cy="2503200"/>
          </a:xfrm>
          <a:prstGeom prst="rect">
            <a:avLst/>
          </a:prstGeom>
        </p:spPr>
        <p:txBody>
          <a:bodyPr anchorCtr="0" anchor="ctr" bIns="91425" lIns="91425" spcFirstLastPara="1" rIns="91425" wrap="square" tIns="91425">
            <a:normAutofit/>
          </a:bodyPr>
          <a:lstStyle>
            <a:lvl1pPr lvl="0" rtl="0">
              <a:lnSpc>
                <a:spcPct val="100000"/>
              </a:lnSpc>
              <a:spcBef>
                <a:spcPts val="0"/>
              </a:spcBef>
              <a:spcAft>
                <a:spcPts val="0"/>
              </a:spcAft>
              <a:buClr>
                <a:schemeClr val="accent2"/>
              </a:buClr>
              <a:buSzPts val="1800"/>
              <a:buChar char="●"/>
              <a:defRPr sz="1600"/>
            </a:lvl1pPr>
            <a:lvl2pPr lvl="1" rtl="0">
              <a:spcBef>
                <a:spcPts val="0"/>
              </a:spcBef>
              <a:spcAft>
                <a:spcPts val="0"/>
              </a:spcAft>
              <a:buSzPts val="1400"/>
              <a:buChar char="○"/>
              <a:defRPr/>
            </a:lvl2pPr>
            <a:lvl3pPr lvl="2" rtl="0">
              <a:spcBef>
                <a:spcPts val="0"/>
              </a:spcBef>
              <a:spcAft>
                <a:spcPts val="0"/>
              </a:spcAft>
              <a:buSzPts val="1400"/>
              <a:buChar char="■"/>
              <a:defRPr/>
            </a:lvl3pPr>
            <a:lvl4pPr lvl="3" rtl="0">
              <a:spcBef>
                <a:spcPts val="0"/>
              </a:spcBef>
              <a:spcAft>
                <a:spcPts val="0"/>
              </a:spcAft>
              <a:buSzPts val="1400"/>
              <a:buChar char="●"/>
              <a:defRPr/>
            </a:lvl4pPr>
            <a:lvl5pPr lvl="4" rtl="0">
              <a:spcBef>
                <a:spcPts val="0"/>
              </a:spcBef>
              <a:spcAft>
                <a:spcPts val="0"/>
              </a:spcAft>
              <a:buSzPts val="1400"/>
              <a:buChar char="○"/>
              <a:defRPr/>
            </a:lvl5pPr>
            <a:lvl6pPr lvl="5" rtl="0">
              <a:spcBef>
                <a:spcPts val="0"/>
              </a:spcBef>
              <a:spcAft>
                <a:spcPts val="0"/>
              </a:spcAft>
              <a:buSzPts val="1400"/>
              <a:buChar char="■"/>
              <a:defRPr/>
            </a:lvl6pPr>
            <a:lvl7pPr lvl="6" rtl="0">
              <a:spcBef>
                <a:spcPts val="0"/>
              </a:spcBef>
              <a:spcAft>
                <a:spcPts val="0"/>
              </a:spcAft>
              <a:buSzPts val="1400"/>
              <a:buChar char="●"/>
              <a:defRPr/>
            </a:lvl7pPr>
            <a:lvl8pPr lvl="7" rtl="0">
              <a:spcBef>
                <a:spcPts val="0"/>
              </a:spcBef>
              <a:spcAft>
                <a:spcPts val="0"/>
              </a:spcAft>
              <a:buSzPts val="1400"/>
              <a:buChar char="○"/>
              <a:defRPr/>
            </a:lvl8pPr>
            <a:lvl9pPr lvl="8" rtl="0">
              <a:spcBef>
                <a:spcPts val="0"/>
              </a:spcBef>
              <a:spcAft>
                <a:spcPts val="0"/>
              </a:spcAft>
              <a:buSzPts val="1400"/>
              <a:buChar char="■"/>
              <a:defRPr/>
            </a:lvl9pPr>
          </a:lstStyle>
          <a:p/>
        </p:txBody>
      </p:sp>
      <p:sp>
        <p:nvSpPr>
          <p:cNvPr id="613" name="Google Shape;613;p20"/>
          <p:cNvSpPr txBox="1"/>
          <p:nvPr>
            <p:ph type="title"/>
          </p:nvPr>
        </p:nvSpPr>
        <p:spPr>
          <a:xfrm>
            <a:off x="713225" y="359178"/>
            <a:ext cx="7708200" cy="572700"/>
          </a:xfrm>
          <a:prstGeom prst="rect">
            <a:avLst/>
          </a:prstGeom>
        </p:spPr>
        <p:txBody>
          <a:bodyPr anchorCtr="0" anchor="t" bIns="91425" lIns="91425" spcFirstLastPara="1" rIns="91425" wrap="square" tIns="91425">
            <a:normAutofit/>
          </a:bodyPr>
          <a:lstStyle>
            <a:lvl1pPr lvl="0" rtl="0" algn="ctr">
              <a:spcBef>
                <a:spcPts val="0"/>
              </a:spcBef>
              <a:spcAft>
                <a:spcPts val="0"/>
              </a:spcAft>
              <a:buClr>
                <a:srgbClr val="FF744B"/>
              </a:buClr>
              <a:buSzPts val="2800"/>
              <a:buFont typeface="Allerta Stencil"/>
              <a:buNone/>
              <a:defRPr sz="3020">
                <a:solidFill>
                  <a:srgbClr val="FF744B"/>
                </a:solidFill>
                <a:latin typeface="Allerta Stencil"/>
                <a:ea typeface="Allerta Stencil"/>
                <a:cs typeface="Allerta Stencil"/>
                <a:sym typeface="Allerta Stencil"/>
              </a:defRPr>
            </a:lvl1pPr>
            <a:lvl2pPr lvl="1"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2pPr>
            <a:lvl3pPr lvl="2"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3pPr>
            <a:lvl4pPr lvl="3"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4pPr>
            <a:lvl5pPr lvl="4"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5pPr>
            <a:lvl6pPr lvl="5"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6pPr>
            <a:lvl7pPr lvl="6"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7pPr>
            <a:lvl8pPr lvl="7"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8pPr>
            <a:lvl9pPr lvl="8"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9pPr>
          </a:lstStyle>
          <a:p/>
        </p:txBody>
      </p:sp>
      <p:grpSp>
        <p:nvGrpSpPr>
          <p:cNvPr id="614" name="Google Shape;614;p20"/>
          <p:cNvGrpSpPr/>
          <p:nvPr/>
        </p:nvGrpSpPr>
        <p:grpSpPr>
          <a:xfrm rot="10800000">
            <a:off x="7668750" y="12"/>
            <a:ext cx="1475260" cy="961951"/>
            <a:chOff x="7862045" y="769160"/>
            <a:chExt cx="2340939" cy="1526421"/>
          </a:xfrm>
        </p:grpSpPr>
        <p:sp>
          <p:nvSpPr>
            <p:cNvPr id="615" name="Google Shape;615;p20"/>
            <p:cNvSpPr/>
            <p:nvPr/>
          </p:nvSpPr>
          <p:spPr>
            <a:xfrm rot="5400000">
              <a:off x="9276698" y="447332"/>
              <a:ext cx="221887" cy="1630686"/>
            </a:xfrm>
            <a:custGeom>
              <a:rect b="b" l="l" r="r" t="t"/>
              <a:pathLst>
                <a:path extrusionOk="0" h="27448" w="3735">
                  <a:moveTo>
                    <a:pt x="0" y="1"/>
                  </a:moveTo>
                  <a:lnTo>
                    <a:pt x="0" y="27447"/>
                  </a:lnTo>
                  <a:lnTo>
                    <a:pt x="3734" y="27447"/>
                  </a:lnTo>
                  <a:lnTo>
                    <a:pt x="3734"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6" name="Google Shape;616;p20"/>
            <p:cNvSpPr/>
            <p:nvPr/>
          </p:nvSpPr>
          <p:spPr>
            <a:xfrm rot="5400000">
              <a:off x="9276698" y="944038"/>
              <a:ext cx="221887" cy="1630686"/>
            </a:xfrm>
            <a:custGeom>
              <a:rect b="b" l="l" r="r" t="t"/>
              <a:pathLst>
                <a:path extrusionOk="0" h="27448" w="3735">
                  <a:moveTo>
                    <a:pt x="1" y="1"/>
                  </a:moveTo>
                  <a:lnTo>
                    <a:pt x="1" y="27447"/>
                  </a:lnTo>
                  <a:lnTo>
                    <a:pt x="3735" y="27447"/>
                  </a:lnTo>
                  <a:lnTo>
                    <a:pt x="3735"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7" name="Google Shape;617;p20"/>
            <p:cNvSpPr/>
            <p:nvPr/>
          </p:nvSpPr>
          <p:spPr>
            <a:xfrm>
              <a:off x="7862045" y="769160"/>
              <a:ext cx="1524396" cy="1526421"/>
            </a:xfrm>
            <a:custGeom>
              <a:rect b="b" l="l" r="r" t="t"/>
              <a:pathLst>
                <a:path extrusionOk="0" h="25693" w="25660">
                  <a:moveTo>
                    <a:pt x="1" y="1"/>
                  </a:moveTo>
                  <a:lnTo>
                    <a:pt x="1" y="25692"/>
                  </a:lnTo>
                  <a:lnTo>
                    <a:pt x="25660" y="25692"/>
                  </a:lnTo>
                  <a:cubicBezTo>
                    <a:pt x="25660" y="11490"/>
                    <a:pt x="14170" y="1"/>
                    <a:pt x="1"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618" name="Google Shape;618;p20"/>
          <p:cNvGrpSpPr/>
          <p:nvPr/>
        </p:nvGrpSpPr>
        <p:grpSpPr>
          <a:xfrm rot="5400000">
            <a:off x="8511058" y="746420"/>
            <a:ext cx="641374" cy="417696"/>
            <a:chOff x="5201720" y="3979318"/>
            <a:chExt cx="752080" cy="489793"/>
          </a:xfrm>
        </p:grpSpPr>
        <p:sp>
          <p:nvSpPr>
            <p:cNvPr id="619" name="Google Shape;619;p20"/>
            <p:cNvSpPr/>
            <p:nvPr/>
          </p:nvSpPr>
          <p:spPr>
            <a:xfrm>
              <a:off x="5201720" y="3979318"/>
              <a:ext cx="43280" cy="41927"/>
            </a:xfrm>
            <a:custGeom>
              <a:rect b="b" l="l" r="r" t="t"/>
              <a:pathLst>
                <a:path extrusionOk="0" h="959" w="990">
                  <a:moveTo>
                    <a:pt x="511" y="1"/>
                  </a:moveTo>
                  <a:cubicBezTo>
                    <a:pt x="224" y="1"/>
                    <a:pt x="1" y="192"/>
                    <a:pt x="1" y="479"/>
                  </a:cubicBezTo>
                  <a:cubicBezTo>
                    <a:pt x="1" y="735"/>
                    <a:pt x="224" y="958"/>
                    <a:pt x="511" y="958"/>
                  </a:cubicBezTo>
                  <a:cubicBezTo>
                    <a:pt x="767" y="958"/>
                    <a:pt x="990" y="735"/>
                    <a:pt x="990" y="479"/>
                  </a:cubicBezTo>
                  <a:cubicBezTo>
                    <a:pt x="990" y="192"/>
                    <a:pt x="767"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0" name="Google Shape;620;p20"/>
            <p:cNvSpPr/>
            <p:nvPr/>
          </p:nvSpPr>
          <p:spPr>
            <a:xfrm>
              <a:off x="5438934" y="3979318"/>
              <a:ext cx="41881" cy="41927"/>
            </a:xfrm>
            <a:custGeom>
              <a:rect b="b" l="l" r="r" t="t"/>
              <a:pathLst>
                <a:path extrusionOk="0" h="959" w="958">
                  <a:moveTo>
                    <a:pt x="479" y="1"/>
                  </a:moveTo>
                  <a:cubicBezTo>
                    <a:pt x="223" y="1"/>
                    <a:pt x="0" y="192"/>
                    <a:pt x="0" y="479"/>
                  </a:cubicBezTo>
                  <a:cubicBezTo>
                    <a:pt x="0" y="735"/>
                    <a:pt x="223" y="958"/>
                    <a:pt x="479" y="958"/>
                  </a:cubicBezTo>
                  <a:cubicBezTo>
                    <a:pt x="766" y="958"/>
                    <a:pt x="957" y="735"/>
                    <a:pt x="957" y="479"/>
                  </a:cubicBezTo>
                  <a:cubicBezTo>
                    <a:pt x="957" y="192"/>
                    <a:pt x="766"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1" name="Google Shape;621;p20"/>
            <p:cNvSpPr/>
            <p:nvPr/>
          </p:nvSpPr>
          <p:spPr>
            <a:xfrm>
              <a:off x="5674705" y="3979318"/>
              <a:ext cx="43280" cy="41927"/>
            </a:xfrm>
            <a:custGeom>
              <a:rect b="b" l="l" r="r" t="t"/>
              <a:pathLst>
                <a:path extrusionOk="0" h="959" w="990">
                  <a:moveTo>
                    <a:pt x="511" y="1"/>
                  </a:moveTo>
                  <a:cubicBezTo>
                    <a:pt x="224" y="1"/>
                    <a:pt x="1" y="192"/>
                    <a:pt x="1" y="479"/>
                  </a:cubicBezTo>
                  <a:cubicBezTo>
                    <a:pt x="1" y="735"/>
                    <a:pt x="224" y="958"/>
                    <a:pt x="511" y="958"/>
                  </a:cubicBezTo>
                  <a:cubicBezTo>
                    <a:pt x="766" y="958"/>
                    <a:pt x="990" y="735"/>
                    <a:pt x="990" y="479"/>
                  </a:cubicBezTo>
                  <a:cubicBezTo>
                    <a:pt x="990" y="192"/>
                    <a:pt x="766"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2" name="Google Shape;622;p20"/>
            <p:cNvSpPr/>
            <p:nvPr/>
          </p:nvSpPr>
          <p:spPr>
            <a:xfrm>
              <a:off x="5911875" y="3979318"/>
              <a:ext cx="41925" cy="41927"/>
            </a:xfrm>
            <a:custGeom>
              <a:rect b="b" l="l" r="r" t="t"/>
              <a:pathLst>
                <a:path extrusionOk="0" h="959" w="959">
                  <a:moveTo>
                    <a:pt x="480" y="1"/>
                  </a:moveTo>
                  <a:cubicBezTo>
                    <a:pt x="224" y="1"/>
                    <a:pt x="1" y="192"/>
                    <a:pt x="1" y="479"/>
                  </a:cubicBezTo>
                  <a:cubicBezTo>
                    <a:pt x="1" y="735"/>
                    <a:pt x="224" y="958"/>
                    <a:pt x="480" y="958"/>
                  </a:cubicBezTo>
                  <a:cubicBezTo>
                    <a:pt x="735" y="958"/>
                    <a:pt x="958" y="735"/>
                    <a:pt x="958" y="479"/>
                  </a:cubicBezTo>
                  <a:cubicBezTo>
                    <a:pt x="958" y="192"/>
                    <a:pt x="735" y="1"/>
                    <a:pt x="480"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3" name="Google Shape;623;p20"/>
            <p:cNvSpPr/>
            <p:nvPr/>
          </p:nvSpPr>
          <p:spPr>
            <a:xfrm>
              <a:off x="5201720" y="4127222"/>
              <a:ext cx="43280" cy="43283"/>
            </a:xfrm>
            <a:custGeom>
              <a:rect b="b" l="l" r="r" t="t"/>
              <a:pathLst>
                <a:path extrusionOk="0" h="990" w="990">
                  <a:moveTo>
                    <a:pt x="511" y="1"/>
                  </a:moveTo>
                  <a:cubicBezTo>
                    <a:pt x="224" y="1"/>
                    <a:pt x="1" y="224"/>
                    <a:pt x="1" y="511"/>
                  </a:cubicBezTo>
                  <a:cubicBezTo>
                    <a:pt x="1" y="767"/>
                    <a:pt x="224" y="990"/>
                    <a:pt x="511" y="990"/>
                  </a:cubicBezTo>
                  <a:cubicBezTo>
                    <a:pt x="767" y="990"/>
                    <a:pt x="990" y="767"/>
                    <a:pt x="990" y="511"/>
                  </a:cubicBezTo>
                  <a:cubicBezTo>
                    <a:pt x="990" y="224"/>
                    <a:pt x="767"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4" name="Google Shape;624;p20"/>
            <p:cNvSpPr/>
            <p:nvPr/>
          </p:nvSpPr>
          <p:spPr>
            <a:xfrm>
              <a:off x="5438934" y="4127222"/>
              <a:ext cx="41881" cy="43283"/>
            </a:xfrm>
            <a:custGeom>
              <a:rect b="b" l="l" r="r" t="t"/>
              <a:pathLst>
                <a:path extrusionOk="0" h="990" w="958">
                  <a:moveTo>
                    <a:pt x="479" y="1"/>
                  </a:moveTo>
                  <a:cubicBezTo>
                    <a:pt x="223" y="1"/>
                    <a:pt x="0" y="224"/>
                    <a:pt x="0" y="511"/>
                  </a:cubicBezTo>
                  <a:cubicBezTo>
                    <a:pt x="0" y="767"/>
                    <a:pt x="223" y="990"/>
                    <a:pt x="479" y="990"/>
                  </a:cubicBezTo>
                  <a:cubicBezTo>
                    <a:pt x="766" y="990"/>
                    <a:pt x="957" y="767"/>
                    <a:pt x="957" y="511"/>
                  </a:cubicBezTo>
                  <a:cubicBezTo>
                    <a:pt x="957" y="224"/>
                    <a:pt x="766"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5" name="Google Shape;625;p20"/>
            <p:cNvSpPr/>
            <p:nvPr/>
          </p:nvSpPr>
          <p:spPr>
            <a:xfrm>
              <a:off x="5674705" y="4127222"/>
              <a:ext cx="43280" cy="43283"/>
            </a:xfrm>
            <a:custGeom>
              <a:rect b="b" l="l" r="r" t="t"/>
              <a:pathLst>
                <a:path extrusionOk="0" h="990" w="990">
                  <a:moveTo>
                    <a:pt x="511" y="1"/>
                  </a:moveTo>
                  <a:cubicBezTo>
                    <a:pt x="224" y="1"/>
                    <a:pt x="1" y="224"/>
                    <a:pt x="1" y="511"/>
                  </a:cubicBezTo>
                  <a:cubicBezTo>
                    <a:pt x="1" y="767"/>
                    <a:pt x="224" y="990"/>
                    <a:pt x="511" y="990"/>
                  </a:cubicBezTo>
                  <a:cubicBezTo>
                    <a:pt x="766" y="990"/>
                    <a:pt x="990" y="767"/>
                    <a:pt x="990" y="511"/>
                  </a:cubicBezTo>
                  <a:cubicBezTo>
                    <a:pt x="990" y="224"/>
                    <a:pt x="766"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6" name="Google Shape;626;p20"/>
            <p:cNvSpPr/>
            <p:nvPr/>
          </p:nvSpPr>
          <p:spPr>
            <a:xfrm>
              <a:off x="5911875" y="4127222"/>
              <a:ext cx="41925" cy="43283"/>
            </a:xfrm>
            <a:custGeom>
              <a:rect b="b" l="l" r="r" t="t"/>
              <a:pathLst>
                <a:path extrusionOk="0" h="990" w="959">
                  <a:moveTo>
                    <a:pt x="480" y="1"/>
                  </a:moveTo>
                  <a:cubicBezTo>
                    <a:pt x="224" y="1"/>
                    <a:pt x="1" y="224"/>
                    <a:pt x="1" y="511"/>
                  </a:cubicBezTo>
                  <a:cubicBezTo>
                    <a:pt x="1" y="767"/>
                    <a:pt x="224" y="990"/>
                    <a:pt x="480" y="990"/>
                  </a:cubicBezTo>
                  <a:cubicBezTo>
                    <a:pt x="735" y="990"/>
                    <a:pt x="958" y="767"/>
                    <a:pt x="958" y="511"/>
                  </a:cubicBezTo>
                  <a:cubicBezTo>
                    <a:pt x="958" y="224"/>
                    <a:pt x="735" y="1"/>
                    <a:pt x="480"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7" name="Google Shape;627;p20"/>
            <p:cNvSpPr/>
            <p:nvPr/>
          </p:nvSpPr>
          <p:spPr>
            <a:xfrm>
              <a:off x="5201720" y="4276525"/>
              <a:ext cx="43280" cy="43283"/>
            </a:xfrm>
            <a:custGeom>
              <a:rect b="b" l="l" r="r" t="t"/>
              <a:pathLst>
                <a:path extrusionOk="0" h="990" w="990">
                  <a:moveTo>
                    <a:pt x="511" y="0"/>
                  </a:moveTo>
                  <a:cubicBezTo>
                    <a:pt x="224" y="0"/>
                    <a:pt x="1" y="224"/>
                    <a:pt x="1" y="511"/>
                  </a:cubicBezTo>
                  <a:cubicBezTo>
                    <a:pt x="1" y="766"/>
                    <a:pt x="224" y="990"/>
                    <a:pt x="511" y="990"/>
                  </a:cubicBezTo>
                  <a:cubicBezTo>
                    <a:pt x="767" y="990"/>
                    <a:pt x="990" y="766"/>
                    <a:pt x="990" y="511"/>
                  </a:cubicBezTo>
                  <a:cubicBezTo>
                    <a:pt x="990" y="224"/>
                    <a:pt x="767"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8" name="Google Shape;628;p20"/>
            <p:cNvSpPr/>
            <p:nvPr/>
          </p:nvSpPr>
          <p:spPr>
            <a:xfrm>
              <a:off x="5438934" y="4276525"/>
              <a:ext cx="41881" cy="43283"/>
            </a:xfrm>
            <a:custGeom>
              <a:rect b="b" l="l" r="r" t="t"/>
              <a:pathLst>
                <a:path extrusionOk="0" h="990" w="958">
                  <a:moveTo>
                    <a:pt x="479" y="0"/>
                  </a:moveTo>
                  <a:cubicBezTo>
                    <a:pt x="223" y="0"/>
                    <a:pt x="0" y="224"/>
                    <a:pt x="0" y="511"/>
                  </a:cubicBezTo>
                  <a:cubicBezTo>
                    <a:pt x="0" y="766"/>
                    <a:pt x="223" y="990"/>
                    <a:pt x="479" y="990"/>
                  </a:cubicBezTo>
                  <a:cubicBezTo>
                    <a:pt x="766" y="990"/>
                    <a:pt x="957" y="766"/>
                    <a:pt x="957" y="511"/>
                  </a:cubicBezTo>
                  <a:cubicBezTo>
                    <a:pt x="957" y="224"/>
                    <a:pt x="766"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9" name="Google Shape;629;p20"/>
            <p:cNvSpPr/>
            <p:nvPr/>
          </p:nvSpPr>
          <p:spPr>
            <a:xfrm>
              <a:off x="5674705" y="4276525"/>
              <a:ext cx="43280" cy="43283"/>
            </a:xfrm>
            <a:custGeom>
              <a:rect b="b" l="l" r="r" t="t"/>
              <a:pathLst>
                <a:path extrusionOk="0" h="990" w="990">
                  <a:moveTo>
                    <a:pt x="511" y="0"/>
                  </a:moveTo>
                  <a:cubicBezTo>
                    <a:pt x="224" y="0"/>
                    <a:pt x="1" y="224"/>
                    <a:pt x="1" y="511"/>
                  </a:cubicBezTo>
                  <a:cubicBezTo>
                    <a:pt x="1" y="766"/>
                    <a:pt x="224" y="990"/>
                    <a:pt x="511" y="990"/>
                  </a:cubicBezTo>
                  <a:cubicBezTo>
                    <a:pt x="766" y="990"/>
                    <a:pt x="990" y="766"/>
                    <a:pt x="990" y="511"/>
                  </a:cubicBezTo>
                  <a:cubicBezTo>
                    <a:pt x="990" y="224"/>
                    <a:pt x="766"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0" name="Google Shape;630;p20"/>
            <p:cNvSpPr/>
            <p:nvPr/>
          </p:nvSpPr>
          <p:spPr>
            <a:xfrm>
              <a:off x="5911875" y="4276525"/>
              <a:ext cx="41925" cy="43283"/>
            </a:xfrm>
            <a:custGeom>
              <a:rect b="b" l="l" r="r" t="t"/>
              <a:pathLst>
                <a:path extrusionOk="0" h="990" w="959">
                  <a:moveTo>
                    <a:pt x="480" y="0"/>
                  </a:moveTo>
                  <a:cubicBezTo>
                    <a:pt x="224" y="0"/>
                    <a:pt x="1" y="224"/>
                    <a:pt x="1" y="511"/>
                  </a:cubicBezTo>
                  <a:cubicBezTo>
                    <a:pt x="1" y="766"/>
                    <a:pt x="224" y="990"/>
                    <a:pt x="480" y="990"/>
                  </a:cubicBezTo>
                  <a:cubicBezTo>
                    <a:pt x="735" y="990"/>
                    <a:pt x="958" y="766"/>
                    <a:pt x="958" y="511"/>
                  </a:cubicBezTo>
                  <a:cubicBezTo>
                    <a:pt x="958" y="224"/>
                    <a:pt x="735" y="0"/>
                    <a:pt x="480"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1" name="Google Shape;631;p20"/>
            <p:cNvSpPr/>
            <p:nvPr/>
          </p:nvSpPr>
          <p:spPr>
            <a:xfrm>
              <a:off x="5201720" y="4425828"/>
              <a:ext cx="43280" cy="43283"/>
            </a:xfrm>
            <a:custGeom>
              <a:rect b="b" l="l" r="r" t="t"/>
              <a:pathLst>
                <a:path extrusionOk="0" h="990" w="990">
                  <a:moveTo>
                    <a:pt x="511" y="0"/>
                  </a:moveTo>
                  <a:cubicBezTo>
                    <a:pt x="224" y="0"/>
                    <a:pt x="1" y="224"/>
                    <a:pt x="1" y="479"/>
                  </a:cubicBezTo>
                  <a:cubicBezTo>
                    <a:pt x="1" y="766"/>
                    <a:pt x="224" y="990"/>
                    <a:pt x="511" y="990"/>
                  </a:cubicBezTo>
                  <a:cubicBezTo>
                    <a:pt x="767" y="990"/>
                    <a:pt x="990" y="766"/>
                    <a:pt x="990" y="479"/>
                  </a:cubicBezTo>
                  <a:cubicBezTo>
                    <a:pt x="990" y="224"/>
                    <a:pt x="767"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2" name="Google Shape;632;p20"/>
            <p:cNvSpPr/>
            <p:nvPr/>
          </p:nvSpPr>
          <p:spPr>
            <a:xfrm>
              <a:off x="5438934" y="4425828"/>
              <a:ext cx="41881" cy="43283"/>
            </a:xfrm>
            <a:custGeom>
              <a:rect b="b" l="l" r="r" t="t"/>
              <a:pathLst>
                <a:path extrusionOk="0" h="990" w="958">
                  <a:moveTo>
                    <a:pt x="479" y="0"/>
                  </a:moveTo>
                  <a:cubicBezTo>
                    <a:pt x="223" y="0"/>
                    <a:pt x="0" y="224"/>
                    <a:pt x="0" y="479"/>
                  </a:cubicBezTo>
                  <a:cubicBezTo>
                    <a:pt x="0" y="766"/>
                    <a:pt x="223" y="990"/>
                    <a:pt x="479" y="990"/>
                  </a:cubicBezTo>
                  <a:cubicBezTo>
                    <a:pt x="766" y="990"/>
                    <a:pt x="957" y="766"/>
                    <a:pt x="957" y="479"/>
                  </a:cubicBezTo>
                  <a:cubicBezTo>
                    <a:pt x="957" y="224"/>
                    <a:pt x="766"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3" name="Google Shape;633;p20"/>
            <p:cNvSpPr/>
            <p:nvPr/>
          </p:nvSpPr>
          <p:spPr>
            <a:xfrm>
              <a:off x="5674705" y="4425828"/>
              <a:ext cx="43280" cy="43283"/>
            </a:xfrm>
            <a:custGeom>
              <a:rect b="b" l="l" r="r" t="t"/>
              <a:pathLst>
                <a:path extrusionOk="0" h="990" w="990">
                  <a:moveTo>
                    <a:pt x="511" y="0"/>
                  </a:moveTo>
                  <a:cubicBezTo>
                    <a:pt x="224" y="0"/>
                    <a:pt x="1" y="224"/>
                    <a:pt x="1" y="479"/>
                  </a:cubicBezTo>
                  <a:cubicBezTo>
                    <a:pt x="1" y="766"/>
                    <a:pt x="224" y="990"/>
                    <a:pt x="511" y="990"/>
                  </a:cubicBezTo>
                  <a:cubicBezTo>
                    <a:pt x="766" y="990"/>
                    <a:pt x="990" y="766"/>
                    <a:pt x="990" y="479"/>
                  </a:cubicBezTo>
                  <a:cubicBezTo>
                    <a:pt x="990" y="224"/>
                    <a:pt x="766"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4" name="Google Shape;634;p20"/>
            <p:cNvSpPr/>
            <p:nvPr/>
          </p:nvSpPr>
          <p:spPr>
            <a:xfrm>
              <a:off x="5911875" y="4425828"/>
              <a:ext cx="41925" cy="43283"/>
            </a:xfrm>
            <a:custGeom>
              <a:rect b="b" l="l" r="r" t="t"/>
              <a:pathLst>
                <a:path extrusionOk="0" h="990" w="959">
                  <a:moveTo>
                    <a:pt x="480" y="0"/>
                  </a:moveTo>
                  <a:cubicBezTo>
                    <a:pt x="224" y="0"/>
                    <a:pt x="1" y="224"/>
                    <a:pt x="1" y="479"/>
                  </a:cubicBezTo>
                  <a:cubicBezTo>
                    <a:pt x="1" y="766"/>
                    <a:pt x="224" y="990"/>
                    <a:pt x="480" y="990"/>
                  </a:cubicBezTo>
                  <a:cubicBezTo>
                    <a:pt x="735" y="990"/>
                    <a:pt x="958" y="766"/>
                    <a:pt x="958" y="479"/>
                  </a:cubicBezTo>
                  <a:cubicBezTo>
                    <a:pt x="958" y="224"/>
                    <a:pt x="735" y="0"/>
                    <a:pt x="480"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56" name="Shape 56"/>
        <p:cNvGrpSpPr/>
        <p:nvPr/>
      </p:nvGrpSpPr>
      <p:grpSpPr>
        <a:xfrm>
          <a:off x="0" y="0"/>
          <a:ext cx="0" cy="0"/>
          <a:chOff x="0" y="0"/>
          <a:chExt cx="0" cy="0"/>
        </a:xfrm>
      </p:grpSpPr>
      <p:grpSp>
        <p:nvGrpSpPr>
          <p:cNvPr id="57" name="Google Shape;57;p3"/>
          <p:cNvGrpSpPr/>
          <p:nvPr/>
        </p:nvGrpSpPr>
        <p:grpSpPr>
          <a:xfrm>
            <a:off x="6553176" y="-628213"/>
            <a:ext cx="2895532" cy="2581589"/>
            <a:chOff x="6467451" y="-628213"/>
            <a:chExt cx="2895532" cy="2581589"/>
          </a:xfrm>
        </p:grpSpPr>
        <p:sp>
          <p:nvSpPr>
            <p:cNvPr id="58" name="Google Shape;58;p3"/>
            <p:cNvSpPr/>
            <p:nvPr/>
          </p:nvSpPr>
          <p:spPr>
            <a:xfrm flipH="1" rot="10800000">
              <a:off x="6467451" y="-628213"/>
              <a:ext cx="2895532" cy="2581589"/>
            </a:xfrm>
            <a:custGeom>
              <a:rect b="b" l="l" r="r" t="t"/>
              <a:pathLst>
                <a:path extrusionOk="0" h="78755" w="88339">
                  <a:moveTo>
                    <a:pt x="55352" y="0"/>
                  </a:moveTo>
                  <a:cubicBezTo>
                    <a:pt x="52856" y="0"/>
                    <a:pt x="50552" y="1655"/>
                    <a:pt x="49818" y="4170"/>
                  </a:cubicBezTo>
                  <a:cubicBezTo>
                    <a:pt x="48925" y="7266"/>
                    <a:pt x="50712" y="10457"/>
                    <a:pt x="53776" y="11351"/>
                  </a:cubicBezTo>
                  <a:cubicBezTo>
                    <a:pt x="64850" y="14542"/>
                    <a:pt x="72892" y="24117"/>
                    <a:pt x="74169" y="35542"/>
                  </a:cubicBezTo>
                  <a:cubicBezTo>
                    <a:pt x="75446" y="46999"/>
                    <a:pt x="69701" y="58074"/>
                    <a:pt x="59616" y="63627"/>
                  </a:cubicBezTo>
                  <a:cubicBezTo>
                    <a:pt x="55315" y="66009"/>
                    <a:pt x="50584" y="67177"/>
                    <a:pt x="45875" y="67177"/>
                  </a:cubicBezTo>
                  <a:cubicBezTo>
                    <a:pt x="39541" y="67177"/>
                    <a:pt x="33246" y="65064"/>
                    <a:pt x="28085" y="60946"/>
                  </a:cubicBezTo>
                  <a:cubicBezTo>
                    <a:pt x="19085" y="53765"/>
                    <a:pt x="15319" y="41861"/>
                    <a:pt x="18510" y="30787"/>
                  </a:cubicBezTo>
                  <a:cubicBezTo>
                    <a:pt x="19404" y="27723"/>
                    <a:pt x="17649" y="24500"/>
                    <a:pt x="14553" y="23638"/>
                  </a:cubicBezTo>
                  <a:cubicBezTo>
                    <a:pt x="14013" y="23480"/>
                    <a:pt x="13468" y="23405"/>
                    <a:pt x="12931" y="23405"/>
                  </a:cubicBezTo>
                  <a:cubicBezTo>
                    <a:pt x="10426" y="23405"/>
                    <a:pt x="8114" y="25046"/>
                    <a:pt x="7404" y="27595"/>
                  </a:cubicBezTo>
                  <a:cubicBezTo>
                    <a:pt x="0" y="53191"/>
                    <a:pt x="19181" y="78722"/>
                    <a:pt x="45829" y="78754"/>
                  </a:cubicBezTo>
                  <a:lnTo>
                    <a:pt x="45861" y="78722"/>
                  </a:lnTo>
                  <a:cubicBezTo>
                    <a:pt x="45883" y="78722"/>
                    <a:pt x="45904" y="78722"/>
                    <a:pt x="45926" y="78722"/>
                  </a:cubicBezTo>
                  <a:cubicBezTo>
                    <a:pt x="65844" y="78722"/>
                    <a:pt x="82725" y="64052"/>
                    <a:pt x="85530" y="44318"/>
                  </a:cubicBezTo>
                  <a:cubicBezTo>
                    <a:pt x="88339" y="24563"/>
                    <a:pt x="76180" y="5766"/>
                    <a:pt x="56999" y="245"/>
                  </a:cubicBezTo>
                  <a:cubicBezTo>
                    <a:pt x="56450" y="79"/>
                    <a:pt x="55897" y="0"/>
                    <a:pt x="55352" y="0"/>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3"/>
            <p:cNvSpPr/>
            <p:nvPr/>
          </p:nvSpPr>
          <p:spPr>
            <a:xfrm flipH="1" rot="10800000">
              <a:off x="7469890" y="286207"/>
              <a:ext cx="890642" cy="891915"/>
            </a:xfrm>
            <a:custGeom>
              <a:rect b="b" l="l" r="r" t="t"/>
              <a:pathLst>
                <a:path extrusionOk="0" h="23490" w="23458">
                  <a:moveTo>
                    <a:pt x="11745" y="1"/>
                  </a:moveTo>
                  <a:cubicBezTo>
                    <a:pt x="5235" y="1"/>
                    <a:pt x="1" y="5266"/>
                    <a:pt x="1" y="11745"/>
                  </a:cubicBezTo>
                  <a:cubicBezTo>
                    <a:pt x="1" y="18224"/>
                    <a:pt x="5235" y="23490"/>
                    <a:pt x="11745" y="23490"/>
                  </a:cubicBezTo>
                  <a:cubicBezTo>
                    <a:pt x="18224" y="23490"/>
                    <a:pt x="23458" y="18224"/>
                    <a:pt x="23458" y="11745"/>
                  </a:cubicBezTo>
                  <a:cubicBezTo>
                    <a:pt x="23458" y="5266"/>
                    <a:pt x="18224" y="1"/>
                    <a:pt x="11745"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60" name="Google Shape;60;p3"/>
          <p:cNvGrpSpPr/>
          <p:nvPr/>
        </p:nvGrpSpPr>
        <p:grpSpPr>
          <a:xfrm>
            <a:off x="-283415" y="1254333"/>
            <a:ext cx="2205456" cy="790978"/>
            <a:chOff x="-283415" y="1254333"/>
            <a:chExt cx="2205456" cy="790978"/>
          </a:xfrm>
        </p:grpSpPr>
        <p:sp>
          <p:nvSpPr>
            <p:cNvPr id="61" name="Google Shape;61;p3"/>
            <p:cNvSpPr/>
            <p:nvPr/>
          </p:nvSpPr>
          <p:spPr>
            <a:xfrm rot="10800000">
              <a:off x="-283415" y="1254333"/>
              <a:ext cx="1985430" cy="641897"/>
            </a:xfrm>
            <a:custGeom>
              <a:rect b="b" l="l" r="r" t="t"/>
              <a:pathLst>
                <a:path extrusionOk="0" h="14682" w="45415">
                  <a:moveTo>
                    <a:pt x="1" y="0"/>
                  </a:moveTo>
                  <a:lnTo>
                    <a:pt x="1" y="14681"/>
                  </a:lnTo>
                  <a:lnTo>
                    <a:pt x="45415" y="14681"/>
                  </a:lnTo>
                  <a:lnTo>
                    <a:pt x="45415"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62" name="Google Shape;62;p3"/>
            <p:cNvGrpSpPr/>
            <p:nvPr/>
          </p:nvGrpSpPr>
          <p:grpSpPr>
            <a:xfrm rot="10800000">
              <a:off x="1169961" y="1555517"/>
              <a:ext cx="752080" cy="489793"/>
              <a:chOff x="5201720" y="3979318"/>
              <a:chExt cx="752080" cy="489793"/>
            </a:xfrm>
          </p:grpSpPr>
          <p:sp>
            <p:nvSpPr>
              <p:cNvPr id="63" name="Google Shape;63;p3"/>
              <p:cNvSpPr/>
              <p:nvPr/>
            </p:nvSpPr>
            <p:spPr>
              <a:xfrm>
                <a:off x="5201720" y="3979318"/>
                <a:ext cx="43280" cy="41927"/>
              </a:xfrm>
              <a:custGeom>
                <a:rect b="b" l="l" r="r" t="t"/>
                <a:pathLst>
                  <a:path extrusionOk="0" h="959" w="990">
                    <a:moveTo>
                      <a:pt x="511" y="1"/>
                    </a:moveTo>
                    <a:cubicBezTo>
                      <a:pt x="224" y="1"/>
                      <a:pt x="1" y="192"/>
                      <a:pt x="1" y="479"/>
                    </a:cubicBezTo>
                    <a:cubicBezTo>
                      <a:pt x="1" y="735"/>
                      <a:pt x="224" y="958"/>
                      <a:pt x="511" y="958"/>
                    </a:cubicBezTo>
                    <a:cubicBezTo>
                      <a:pt x="767" y="958"/>
                      <a:pt x="990" y="735"/>
                      <a:pt x="990" y="479"/>
                    </a:cubicBezTo>
                    <a:cubicBezTo>
                      <a:pt x="990" y="192"/>
                      <a:pt x="767"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 name="Google Shape;64;p3"/>
              <p:cNvSpPr/>
              <p:nvPr/>
            </p:nvSpPr>
            <p:spPr>
              <a:xfrm>
                <a:off x="5438934" y="3979318"/>
                <a:ext cx="41881" cy="41927"/>
              </a:xfrm>
              <a:custGeom>
                <a:rect b="b" l="l" r="r" t="t"/>
                <a:pathLst>
                  <a:path extrusionOk="0" h="959" w="958">
                    <a:moveTo>
                      <a:pt x="479" y="1"/>
                    </a:moveTo>
                    <a:cubicBezTo>
                      <a:pt x="223" y="1"/>
                      <a:pt x="0" y="192"/>
                      <a:pt x="0" y="479"/>
                    </a:cubicBezTo>
                    <a:cubicBezTo>
                      <a:pt x="0" y="735"/>
                      <a:pt x="223" y="958"/>
                      <a:pt x="479" y="958"/>
                    </a:cubicBezTo>
                    <a:cubicBezTo>
                      <a:pt x="766" y="958"/>
                      <a:pt x="957" y="735"/>
                      <a:pt x="957" y="479"/>
                    </a:cubicBezTo>
                    <a:cubicBezTo>
                      <a:pt x="957" y="192"/>
                      <a:pt x="766"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3"/>
              <p:cNvSpPr/>
              <p:nvPr/>
            </p:nvSpPr>
            <p:spPr>
              <a:xfrm>
                <a:off x="5674705" y="3979318"/>
                <a:ext cx="43280" cy="41927"/>
              </a:xfrm>
              <a:custGeom>
                <a:rect b="b" l="l" r="r" t="t"/>
                <a:pathLst>
                  <a:path extrusionOk="0" h="959" w="990">
                    <a:moveTo>
                      <a:pt x="511" y="1"/>
                    </a:moveTo>
                    <a:cubicBezTo>
                      <a:pt x="224" y="1"/>
                      <a:pt x="1" y="192"/>
                      <a:pt x="1" y="479"/>
                    </a:cubicBezTo>
                    <a:cubicBezTo>
                      <a:pt x="1" y="735"/>
                      <a:pt x="224" y="958"/>
                      <a:pt x="511" y="958"/>
                    </a:cubicBezTo>
                    <a:cubicBezTo>
                      <a:pt x="766" y="958"/>
                      <a:pt x="990" y="735"/>
                      <a:pt x="990" y="479"/>
                    </a:cubicBezTo>
                    <a:cubicBezTo>
                      <a:pt x="990" y="192"/>
                      <a:pt x="766"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3"/>
              <p:cNvSpPr/>
              <p:nvPr/>
            </p:nvSpPr>
            <p:spPr>
              <a:xfrm>
                <a:off x="5911875" y="3979318"/>
                <a:ext cx="41925" cy="41927"/>
              </a:xfrm>
              <a:custGeom>
                <a:rect b="b" l="l" r="r" t="t"/>
                <a:pathLst>
                  <a:path extrusionOk="0" h="959" w="959">
                    <a:moveTo>
                      <a:pt x="480" y="1"/>
                    </a:moveTo>
                    <a:cubicBezTo>
                      <a:pt x="224" y="1"/>
                      <a:pt x="1" y="192"/>
                      <a:pt x="1" y="479"/>
                    </a:cubicBezTo>
                    <a:cubicBezTo>
                      <a:pt x="1" y="735"/>
                      <a:pt x="224" y="958"/>
                      <a:pt x="480" y="958"/>
                    </a:cubicBezTo>
                    <a:cubicBezTo>
                      <a:pt x="735" y="958"/>
                      <a:pt x="958" y="735"/>
                      <a:pt x="958" y="479"/>
                    </a:cubicBezTo>
                    <a:cubicBezTo>
                      <a:pt x="958" y="192"/>
                      <a:pt x="735" y="1"/>
                      <a:pt x="480"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 name="Google Shape;67;p3"/>
              <p:cNvSpPr/>
              <p:nvPr/>
            </p:nvSpPr>
            <p:spPr>
              <a:xfrm>
                <a:off x="5201720" y="4127222"/>
                <a:ext cx="43280" cy="43283"/>
              </a:xfrm>
              <a:custGeom>
                <a:rect b="b" l="l" r="r" t="t"/>
                <a:pathLst>
                  <a:path extrusionOk="0" h="990" w="990">
                    <a:moveTo>
                      <a:pt x="511" y="1"/>
                    </a:moveTo>
                    <a:cubicBezTo>
                      <a:pt x="224" y="1"/>
                      <a:pt x="1" y="224"/>
                      <a:pt x="1" y="511"/>
                    </a:cubicBezTo>
                    <a:cubicBezTo>
                      <a:pt x="1" y="767"/>
                      <a:pt x="224" y="990"/>
                      <a:pt x="511" y="990"/>
                    </a:cubicBezTo>
                    <a:cubicBezTo>
                      <a:pt x="767" y="990"/>
                      <a:pt x="990" y="767"/>
                      <a:pt x="990" y="511"/>
                    </a:cubicBezTo>
                    <a:cubicBezTo>
                      <a:pt x="990" y="224"/>
                      <a:pt x="767"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 name="Google Shape;68;p3"/>
              <p:cNvSpPr/>
              <p:nvPr/>
            </p:nvSpPr>
            <p:spPr>
              <a:xfrm>
                <a:off x="5438934" y="4127222"/>
                <a:ext cx="41881" cy="43283"/>
              </a:xfrm>
              <a:custGeom>
                <a:rect b="b" l="l" r="r" t="t"/>
                <a:pathLst>
                  <a:path extrusionOk="0" h="990" w="958">
                    <a:moveTo>
                      <a:pt x="479" y="1"/>
                    </a:moveTo>
                    <a:cubicBezTo>
                      <a:pt x="223" y="1"/>
                      <a:pt x="0" y="224"/>
                      <a:pt x="0" y="511"/>
                    </a:cubicBezTo>
                    <a:cubicBezTo>
                      <a:pt x="0" y="767"/>
                      <a:pt x="223" y="990"/>
                      <a:pt x="479" y="990"/>
                    </a:cubicBezTo>
                    <a:cubicBezTo>
                      <a:pt x="766" y="990"/>
                      <a:pt x="957" y="767"/>
                      <a:pt x="957" y="511"/>
                    </a:cubicBezTo>
                    <a:cubicBezTo>
                      <a:pt x="957" y="224"/>
                      <a:pt x="766"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 name="Google Shape;69;p3"/>
              <p:cNvSpPr/>
              <p:nvPr/>
            </p:nvSpPr>
            <p:spPr>
              <a:xfrm>
                <a:off x="5674705" y="4127222"/>
                <a:ext cx="43280" cy="43283"/>
              </a:xfrm>
              <a:custGeom>
                <a:rect b="b" l="l" r="r" t="t"/>
                <a:pathLst>
                  <a:path extrusionOk="0" h="990" w="990">
                    <a:moveTo>
                      <a:pt x="511" y="1"/>
                    </a:moveTo>
                    <a:cubicBezTo>
                      <a:pt x="224" y="1"/>
                      <a:pt x="1" y="224"/>
                      <a:pt x="1" y="511"/>
                    </a:cubicBezTo>
                    <a:cubicBezTo>
                      <a:pt x="1" y="767"/>
                      <a:pt x="224" y="990"/>
                      <a:pt x="511" y="990"/>
                    </a:cubicBezTo>
                    <a:cubicBezTo>
                      <a:pt x="766" y="990"/>
                      <a:pt x="990" y="767"/>
                      <a:pt x="990" y="511"/>
                    </a:cubicBezTo>
                    <a:cubicBezTo>
                      <a:pt x="990" y="224"/>
                      <a:pt x="766"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 name="Google Shape;70;p3"/>
              <p:cNvSpPr/>
              <p:nvPr/>
            </p:nvSpPr>
            <p:spPr>
              <a:xfrm>
                <a:off x="5911875" y="4127222"/>
                <a:ext cx="41925" cy="43283"/>
              </a:xfrm>
              <a:custGeom>
                <a:rect b="b" l="l" r="r" t="t"/>
                <a:pathLst>
                  <a:path extrusionOk="0" h="990" w="959">
                    <a:moveTo>
                      <a:pt x="480" y="1"/>
                    </a:moveTo>
                    <a:cubicBezTo>
                      <a:pt x="224" y="1"/>
                      <a:pt x="1" y="224"/>
                      <a:pt x="1" y="511"/>
                    </a:cubicBezTo>
                    <a:cubicBezTo>
                      <a:pt x="1" y="767"/>
                      <a:pt x="224" y="990"/>
                      <a:pt x="480" y="990"/>
                    </a:cubicBezTo>
                    <a:cubicBezTo>
                      <a:pt x="735" y="990"/>
                      <a:pt x="958" y="767"/>
                      <a:pt x="958" y="511"/>
                    </a:cubicBezTo>
                    <a:cubicBezTo>
                      <a:pt x="958" y="224"/>
                      <a:pt x="735" y="1"/>
                      <a:pt x="480"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 name="Google Shape;71;p3"/>
              <p:cNvSpPr/>
              <p:nvPr/>
            </p:nvSpPr>
            <p:spPr>
              <a:xfrm>
                <a:off x="5201720" y="4276525"/>
                <a:ext cx="43280" cy="43283"/>
              </a:xfrm>
              <a:custGeom>
                <a:rect b="b" l="l" r="r" t="t"/>
                <a:pathLst>
                  <a:path extrusionOk="0" h="990" w="990">
                    <a:moveTo>
                      <a:pt x="511" y="0"/>
                    </a:moveTo>
                    <a:cubicBezTo>
                      <a:pt x="224" y="0"/>
                      <a:pt x="1" y="224"/>
                      <a:pt x="1" y="511"/>
                    </a:cubicBezTo>
                    <a:cubicBezTo>
                      <a:pt x="1" y="766"/>
                      <a:pt x="224" y="990"/>
                      <a:pt x="511" y="990"/>
                    </a:cubicBezTo>
                    <a:cubicBezTo>
                      <a:pt x="767" y="990"/>
                      <a:pt x="990" y="766"/>
                      <a:pt x="990" y="511"/>
                    </a:cubicBezTo>
                    <a:cubicBezTo>
                      <a:pt x="990" y="224"/>
                      <a:pt x="767"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3"/>
              <p:cNvSpPr/>
              <p:nvPr/>
            </p:nvSpPr>
            <p:spPr>
              <a:xfrm>
                <a:off x="5438934" y="4276525"/>
                <a:ext cx="41881" cy="43283"/>
              </a:xfrm>
              <a:custGeom>
                <a:rect b="b" l="l" r="r" t="t"/>
                <a:pathLst>
                  <a:path extrusionOk="0" h="990" w="958">
                    <a:moveTo>
                      <a:pt x="479" y="0"/>
                    </a:moveTo>
                    <a:cubicBezTo>
                      <a:pt x="223" y="0"/>
                      <a:pt x="0" y="224"/>
                      <a:pt x="0" y="511"/>
                    </a:cubicBezTo>
                    <a:cubicBezTo>
                      <a:pt x="0" y="766"/>
                      <a:pt x="223" y="990"/>
                      <a:pt x="479" y="990"/>
                    </a:cubicBezTo>
                    <a:cubicBezTo>
                      <a:pt x="766" y="990"/>
                      <a:pt x="957" y="766"/>
                      <a:pt x="957" y="511"/>
                    </a:cubicBezTo>
                    <a:cubicBezTo>
                      <a:pt x="957" y="224"/>
                      <a:pt x="766"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3"/>
              <p:cNvSpPr/>
              <p:nvPr/>
            </p:nvSpPr>
            <p:spPr>
              <a:xfrm>
                <a:off x="5674705" y="4276525"/>
                <a:ext cx="43280" cy="43283"/>
              </a:xfrm>
              <a:custGeom>
                <a:rect b="b" l="l" r="r" t="t"/>
                <a:pathLst>
                  <a:path extrusionOk="0" h="990" w="990">
                    <a:moveTo>
                      <a:pt x="511" y="0"/>
                    </a:moveTo>
                    <a:cubicBezTo>
                      <a:pt x="224" y="0"/>
                      <a:pt x="1" y="224"/>
                      <a:pt x="1" y="511"/>
                    </a:cubicBezTo>
                    <a:cubicBezTo>
                      <a:pt x="1" y="766"/>
                      <a:pt x="224" y="990"/>
                      <a:pt x="511" y="990"/>
                    </a:cubicBezTo>
                    <a:cubicBezTo>
                      <a:pt x="766" y="990"/>
                      <a:pt x="990" y="766"/>
                      <a:pt x="990" y="511"/>
                    </a:cubicBezTo>
                    <a:cubicBezTo>
                      <a:pt x="990" y="224"/>
                      <a:pt x="766"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3"/>
              <p:cNvSpPr/>
              <p:nvPr/>
            </p:nvSpPr>
            <p:spPr>
              <a:xfrm>
                <a:off x="5911875" y="4276525"/>
                <a:ext cx="41925" cy="43283"/>
              </a:xfrm>
              <a:custGeom>
                <a:rect b="b" l="l" r="r" t="t"/>
                <a:pathLst>
                  <a:path extrusionOk="0" h="990" w="959">
                    <a:moveTo>
                      <a:pt x="480" y="0"/>
                    </a:moveTo>
                    <a:cubicBezTo>
                      <a:pt x="224" y="0"/>
                      <a:pt x="1" y="224"/>
                      <a:pt x="1" y="511"/>
                    </a:cubicBezTo>
                    <a:cubicBezTo>
                      <a:pt x="1" y="766"/>
                      <a:pt x="224" y="990"/>
                      <a:pt x="480" y="990"/>
                    </a:cubicBezTo>
                    <a:cubicBezTo>
                      <a:pt x="735" y="990"/>
                      <a:pt x="958" y="766"/>
                      <a:pt x="958" y="511"/>
                    </a:cubicBezTo>
                    <a:cubicBezTo>
                      <a:pt x="958" y="224"/>
                      <a:pt x="735" y="0"/>
                      <a:pt x="480"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3"/>
              <p:cNvSpPr/>
              <p:nvPr/>
            </p:nvSpPr>
            <p:spPr>
              <a:xfrm>
                <a:off x="5201720" y="4425828"/>
                <a:ext cx="43280" cy="43283"/>
              </a:xfrm>
              <a:custGeom>
                <a:rect b="b" l="l" r="r" t="t"/>
                <a:pathLst>
                  <a:path extrusionOk="0" h="990" w="990">
                    <a:moveTo>
                      <a:pt x="511" y="0"/>
                    </a:moveTo>
                    <a:cubicBezTo>
                      <a:pt x="224" y="0"/>
                      <a:pt x="1" y="224"/>
                      <a:pt x="1" y="479"/>
                    </a:cubicBezTo>
                    <a:cubicBezTo>
                      <a:pt x="1" y="766"/>
                      <a:pt x="224" y="990"/>
                      <a:pt x="511" y="990"/>
                    </a:cubicBezTo>
                    <a:cubicBezTo>
                      <a:pt x="767" y="990"/>
                      <a:pt x="990" y="766"/>
                      <a:pt x="990" y="479"/>
                    </a:cubicBezTo>
                    <a:cubicBezTo>
                      <a:pt x="990" y="224"/>
                      <a:pt x="767"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3"/>
              <p:cNvSpPr/>
              <p:nvPr/>
            </p:nvSpPr>
            <p:spPr>
              <a:xfrm>
                <a:off x="5438934" y="4425828"/>
                <a:ext cx="41881" cy="43283"/>
              </a:xfrm>
              <a:custGeom>
                <a:rect b="b" l="l" r="r" t="t"/>
                <a:pathLst>
                  <a:path extrusionOk="0" h="990" w="958">
                    <a:moveTo>
                      <a:pt x="479" y="0"/>
                    </a:moveTo>
                    <a:cubicBezTo>
                      <a:pt x="223" y="0"/>
                      <a:pt x="0" y="224"/>
                      <a:pt x="0" y="479"/>
                    </a:cubicBezTo>
                    <a:cubicBezTo>
                      <a:pt x="0" y="766"/>
                      <a:pt x="223" y="990"/>
                      <a:pt x="479" y="990"/>
                    </a:cubicBezTo>
                    <a:cubicBezTo>
                      <a:pt x="766" y="990"/>
                      <a:pt x="957" y="766"/>
                      <a:pt x="957" y="479"/>
                    </a:cubicBezTo>
                    <a:cubicBezTo>
                      <a:pt x="957" y="224"/>
                      <a:pt x="766"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 name="Google Shape;77;p3"/>
              <p:cNvSpPr/>
              <p:nvPr/>
            </p:nvSpPr>
            <p:spPr>
              <a:xfrm>
                <a:off x="5674705" y="4425828"/>
                <a:ext cx="43280" cy="43283"/>
              </a:xfrm>
              <a:custGeom>
                <a:rect b="b" l="l" r="r" t="t"/>
                <a:pathLst>
                  <a:path extrusionOk="0" h="990" w="990">
                    <a:moveTo>
                      <a:pt x="511" y="0"/>
                    </a:moveTo>
                    <a:cubicBezTo>
                      <a:pt x="224" y="0"/>
                      <a:pt x="1" y="224"/>
                      <a:pt x="1" y="479"/>
                    </a:cubicBezTo>
                    <a:cubicBezTo>
                      <a:pt x="1" y="766"/>
                      <a:pt x="224" y="990"/>
                      <a:pt x="511" y="990"/>
                    </a:cubicBezTo>
                    <a:cubicBezTo>
                      <a:pt x="766" y="990"/>
                      <a:pt x="990" y="766"/>
                      <a:pt x="990" y="479"/>
                    </a:cubicBezTo>
                    <a:cubicBezTo>
                      <a:pt x="990" y="224"/>
                      <a:pt x="766"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 name="Google Shape;78;p3"/>
              <p:cNvSpPr/>
              <p:nvPr/>
            </p:nvSpPr>
            <p:spPr>
              <a:xfrm>
                <a:off x="5911875" y="4425828"/>
                <a:ext cx="41925" cy="43283"/>
              </a:xfrm>
              <a:custGeom>
                <a:rect b="b" l="l" r="r" t="t"/>
                <a:pathLst>
                  <a:path extrusionOk="0" h="990" w="959">
                    <a:moveTo>
                      <a:pt x="480" y="0"/>
                    </a:moveTo>
                    <a:cubicBezTo>
                      <a:pt x="224" y="0"/>
                      <a:pt x="1" y="224"/>
                      <a:pt x="1" y="479"/>
                    </a:cubicBezTo>
                    <a:cubicBezTo>
                      <a:pt x="1" y="766"/>
                      <a:pt x="224" y="990"/>
                      <a:pt x="480" y="990"/>
                    </a:cubicBezTo>
                    <a:cubicBezTo>
                      <a:pt x="735" y="990"/>
                      <a:pt x="958" y="766"/>
                      <a:pt x="958" y="479"/>
                    </a:cubicBezTo>
                    <a:cubicBezTo>
                      <a:pt x="958" y="224"/>
                      <a:pt x="735" y="0"/>
                      <a:pt x="480"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79" name="Google Shape;79;p3"/>
          <p:cNvGrpSpPr/>
          <p:nvPr/>
        </p:nvGrpSpPr>
        <p:grpSpPr>
          <a:xfrm>
            <a:off x="6265374" y="3581582"/>
            <a:ext cx="1681187" cy="1987513"/>
            <a:chOff x="6265374" y="3581582"/>
            <a:chExt cx="1681187" cy="1987513"/>
          </a:xfrm>
        </p:grpSpPr>
        <p:sp>
          <p:nvSpPr>
            <p:cNvPr id="80" name="Google Shape;80;p3"/>
            <p:cNvSpPr/>
            <p:nvPr/>
          </p:nvSpPr>
          <p:spPr>
            <a:xfrm flipH="1" rot="10800000">
              <a:off x="6265374" y="3581582"/>
              <a:ext cx="1097618" cy="151846"/>
            </a:xfrm>
            <a:custGeom>
              <a:rect b="b" l="l" r="r" t="t"/>
              <a:pathLst>
                <a:path extrusionOk="0" h="3735" w="27000">
                  <a:moveTo>
                    <a:pt x="0" y="0"/>
                  </a:moveTo>
                  <a:lnTo>
                    <a:pt x="0" y="3734"/>
                  </a:lnTo>
                  <a:lnTo>
                    <a:pt x="27000" y="3734"/>
                  </a:lnTo>
                  <a:lnTo>
                    <a:pt x="27000"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 name="Google Shape;81;p3"/>
            <p:cNvSpPr/>
            <p:nvPr/>
          </p:nvSpPr>
          <p:spPr>
            <a:xfrm flipH="1" rot="10800000">
              <a:off x="6265374" y="4361113"/>
              <a:ext cx="1097618" cy="1207982"/>
            </a:xfrm>
            <a:custGeom>
              <a:rect b="b" l="l" r="r" t="t"/>
              <a:pathLst>
                <a:path extrusionOk="0" h="29713" w="27000">
                  <a:moveTo>
                    <a:pt x="0" y="0"/>
                  </a:moveTo>
                  <a:lnTo>
                    <a:pt x="0" y="29713"/>
                  </a:lnTo>
                  <a:lnTo>
                    <a:pt x="27000" y="29713"/>
                  </a:lnTo>
                  <a:lnTo>
                    <a:pt x="27000" y="0"/>
                  </a:lnTo>
                  <a:close/>
                </a:path>
              </a:pathLst>
            </a:custGeom>
            <a:solidFill>
              <a:srgbClr val="FFA2B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3"/>
            <p:cNvSpPr/>
            <p:nvPr/>
          </p:nvSpPr>
          <p:spPr>
            <a:xfrm flipH="1" rot="10800000">
              <a:off x="6265374" y="3921533"/>
              <a:ext cx="1097618" cy="151846"/>
            </a:xfrm>
            <a:custGeom>
              <a:rect b="b" l="l" r="r" t="t"/>
              <a:pathLst>
                <a:path extrusionOk="0" h="3735" w="27000">
                  <a:moveTo>
                    <a:pt x="0" y="1"/>
                  </a:moveTo>
                  <a:lnTo>
                    <a:pt x="0" y="3735"/>
                  </a:lnTo>
                  <a:lnTo>
                    <a:pt x="27000" y="3735"/>
                  </a:lnTo>
                  <a:lnTo>
                    <a:pt x="27000"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3" name="Google Shape;83;p3"/>
            <p:cNvGrpSpPr/>
            <p:nvPr/>
          </p:nvGrpSpPr>
          <p:grpSpPr>
            <a:xfrm flipH="1" rot="10800000">
              <a:off x="7248517" y="4176349"/>
              <a:ext cx="698045" cy="455450"/>
              <a:chOff x="7070672" y="51241"/>
              <a:chExt cx="1020086" cy="665570"/>
            </a:xfrm>
          </p:grpSpPr>
          <p:sp>
            <p:nvSpPr>
              <p:cNvPr id="84" name="Google Shape;84;p3"/>
              <p:cNvSpPr/>
              <p:nvPr/>
            </p:nvSpPr>
            <p:spPr>
              <a:xfrm>
                <a:off x="8033786" y="51241"/>
                <a:ext cx="56972" cy="58816"/>
              </a:xfrm>
              <a:custGeom>
                <a:rect b="b" l="l" r="r" t="t"/>
                <a:pathLst>
                  <a:path extrusionOk="0" h="990" w="959">
                    <a:moveTo>
                      <a:pt x="479" y="0"/>
                    </a:moveTo>
                    <a:cubicBezTo>
                      <a:pt x="224" y="0"/>
                      <a:pt x="1" y="224"/>
                      <a:pt x="1" y="479"/>
                    </a:cubicBezTo>
                    <a:cubicBezTo>
                      <a:pt x="1" y="766"/>
                      <a:pt x="224" y="989"/>
                      <a:pt x="479" y="989"/>
                    </a:cubicBezTo>
                    <a:cubicBezTo>
                      <a:pt x="767" y="989"/>
                      <a:pt x="958" y="766"/>
                      <a:pt x="958" y="479"/>
                    </a:cubicBezTo>
                    <a:cubicBezTo>
                      <a:pt x="958" y="224"/>
                      <a:pt x="767"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 name="Google Shape;85;p3"/>
              <p:cNvSpPr/>
              <p:nvPr/>
            </p:nvSpPr>
            <p:spPr>
              <a:xfrm>
                <a:off x="8033786" y="254067"/>
                <a:ext cx="56972" cy="58875"/>
              </a:xfrm>
              <a:custGeom>
                <a:rect b="b" l="l" r="r" t="t"/>
                <a:pathLst>
                  <a:path extrusionOk="0" h="991" w="959">
                    <a:moveTo>
                      <a:pt x="479" y="1"/>
                    </a:moveTo>
                    <a:cubicBezTo>
                      <a:pt x="224" y="1"/>
                      <a:pt x="1" y="224"/>
                      <a:pt x="1" y="480"/>
                    </a:cubicBezTo>
                    <a:cubicBezTo>
                      <a:pt x="1" y="767"/>
                      <a:pt x="224" y="990"/>
                      <a:pt x="479" y="990"/>
                    </a:cubicBezTo>
                    <a:cubicBezTo>
                      <a:pt x="767" y="990"/>
                      <a:pt x="958" y="767"/>
                      <a:pt x="958" y="480"/>
                    </a:cubicBezTo>
                    <a:cubicBezTo>
                      <a:pt x="958" y="224"/>
                      <a:pt x="767"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 name="Google Shape;86;p3"/>
              <p:cNvSpPr/>
              <p:nvPr/>
            </p:nvSpPr>
            <p:spPr>
              <a:xfrm>
                <a:off x="8033786" y="456952"/>
                <a:ext cx="56972" cy="56974"/>
              </a:xfrm>
              <a:custGeom>
                <a:rect b="b" l="l" r="r" t="t"/>
                <a:pathLst>
                  <a:path extrusionOk="0" h="959" w="959">
                    <a:moveTo>
                      <a:pt x="479" y="1"/>
                    </a:moveTo>
                    <a:cubicBezTo>
                      <a:pt x="224" y="1"/>
                      <a:pt x="1" y="224"/>
                      <a:pt x="1" y="480"/>
                    </a:cubicBezTo>
                    <a:cubicBezTo>
                      <a:pt x="1" y="767"/>
                      <a:pt x="224" y="958"/>
                      <a:pt x="479" y="958"/>
                    </a:cubicBezTo>
                    <a:cubicBezTo>
                      <a:pt x="767" y="958"/>
                      <a:pt x="958" y="767"/>
                      <a:pt x="958" y="480"/>
                    </a:cubicBezTo>
                    <a:cubicBezTo>
                      <a:pt x="958" y="224"/>
                      <a:pt x="767"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3"/>
              <p:cNvSpPr/>
              <p:nvPr/>
            </p:nvSpPr>
            <p:spPr>
              <a:xfrm>
                <a:off x="7070672" y="51241"/>
                <a:ext cx="56912" cy="58816"/>
              </a:xfrm>
              <a:custGeom>
                <a:rect b="b" l="l" r="r" t="t"/>
                <a:pathLst>
                  <a:path extrusionOk="0" h="990" w="958">
                    <a:moveTo>
                      <a:pt x="479" y="0"/>
                    </a:moveTo>
                    <a:cubicBezTo>
                      <a:pt x="192" y="0"/>
                      <a:pt x="0" y="224"/>
                      <a:pt x="0" y="479"/>
                    </a:cubicBezTo>
                    <a:cubicBezTo>
                      <a:pt x="0" y="766"/>
                      <a:pt x="192" y="989"/>
                      <a:pt x="479" y="989"/>
                    </a:cubicBezTo>
                    <a:cubicBezTo>
                      <a:pt x="734" y="989"/>
                      <a:pt x="958" y="766"/>
                      <a:pt x="958" y="479"/>
                    </a:cubicBezTo>
                    <a:cubicBezTo>
                      <a:pt x="958" y="224"/>
                      <a:pt x="734"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3"/>
              <p:cNvSpPr/>
              <p:nvPr/>
            </p:nvSpPr>
            <p:spPr>
              <a:xfrm>
                <a:off x="7391056" y="51241"/>
                <a:ext cx="58813" cy="58816"/>
              </a:xfrm>
              <a:custGeom>
                <a:rect b="b" l="l" r="r" t="t"/>
                <a:pathLst>
                  <a:path extrusionOk="0" h="990" w="990">
                    <a:moveTo>
                      <a:pt x="479" y="0"/>
                    </a:moveTo>
                    <a:cubicBezTo>
                      <a:pt x="224" y="0"/>
                      <a:pt x="1" y="224"/>
                      <a:pt x="1" y="479"/>
                    </a:cubicBezTo>
                    <a:cubicBezTo>
                      <a:pt x="1" y="766"/>
                      <a:pt x="224" y="989"/>
                      <a:pt x="479" y="989"/>
                    </a:cubicBezTo>
                    <a:cubicBezTo>
                      <a:pt x="767" y="989"/>
                      <a:pt x="990" y="766"/>
                      <a:pt x="990" y="479"/>
                    </a:cubicBezTo>
                    <a:cubicBezTo>
                      <a:pt x="990" y="224"/>
                      <a:pt x="767"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9" name="Google Shape;89;p3"/>
              <p:cNvSpPr/>
              <p:nvPr/>
            </p:nvSpPr>
            <p:spPr>
              <a:xfrm>
                <a:off x="7713401" y="51241"/>
                <a:ext cx="56912" cy="58816"/>
              </a:xfrm>
              <a:custGeom>
                <a:rect b="b" l="l" r="r" t="t"/>
                <a:pathLst>
                  <a:path extrusionOk="0" h="990" w="958">
                    <a:moveTo>
                      <a:pt x="479" y="0"/>
                    </a:moveTo>
                    <a:cubicBezTo>
                      <a:pt x="192" y="0"/>
                      <a:pt x="0" y="224"/>
                      <a:pt x="0" y="479"/>
                    </a:cubicBezTo>
                    <a:cubicBezTo>
                      <a:pt x="0" y="766"/>
                      <a:pt x="192" y="989"/>
                      <a:pt x="479" y="989"/>
                    </a:cubicBezTo>
                    <a:cubicBezTo>
                      <a:pt x="734" y="989"/>
                      <a:pt x="958" y="766"/>
                      <a:pt x="958" y="479"/>
                    </a:cubicBezTo>
                    <a:cubicBezTo>
                      <a:pt x="958" y="224"/>
                      <a:pt x="734"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0" name="Google Shape;90;p3"/>
              <p:cNvSpPr/>
              <p:nvPr/>
            </p:nvSpPr>
            <p:spPr>
              <a:xfrm>
                <a:off x="7070672" y="254067"/>
                <a:ext cx="56912" cy="58875"/>
              </a:xfrm>
              <a:custGeom>
                <a:rect b="b" l="l" r="r" t="t"/>
                <a:pathLst>
                  <a:path extrusionOk="0" h="991" w="958">
                    <a:moveTo>
                      <a:pt x="479" y="1"/>
                    </a:moveTo>
                    <a:cubicBezTo>
                      <a:pt x="192" y="1"/>
                      <a:pt x="0" y="224"/>
                      <a:pt x="0" y="480"/>
                    </a:cubicBezTo>
                    <a:cubicBezTo>
                      <a:pt x="0" y="767"/>
                      <a:pt x="192" y="990"/>
                      <a:pt x="479" y="990"/>
                    </a:cubicBezTo>
                    <a:cubicBezTo>
                      <a:pt x="734" y="990"/>
                      <a:pt x="958" y="767"/>
                      <a:pt x="958" y="480"/>
                    </a:cubicBezTo>
                    <a:cubicBezTo>
                      <a:pt x="958" y="224"/>
                      <a:pt x="734"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3"/>
              <p:cNvSpPr/>
              <p:nvPr/>
            </p:nvSpPr>
            <p:spPr>
              <a:xfrm>
                <a:off x="7391056" y="254067"/>
                <a:ext cx="58813" cy="58875"/>
              </a:xfrm>
              <a:custGeom>
                <a:rect b="b" l="l" r="r" t="t"/>
                <a:pathLst>
                  <a:path extrusionOk="0" h="991" w="990">
                    <a:moveTo>
                      <a:pt x="479" y="1"/>
                    </a:moveTo>
                    <a:cubicBezTo>
                      <a:pt x="224" y="1"/>
                      <a:pt x="1" y="224"/>
                      <a:pt x="1" y="480"/>
                    </a:cubicBezTo>
                    <a:cubicBezTo>
                      <a:pt x="1" y="767"/>
                      <a:pt x="224" y="990"/>
                      <a:pt x="479" y="990"/>
                    </a:cubicBezTo>
                    <a:cubicBezTo>
                      <a:pt x="767" y="990"/>
                      <a:pt x="990" y="767"/>
                      <a:pt x="990" y="480"/>
                    </a:cubicBezTo>
                    <a:cubicBezTo>
                      <a:pt x="990" y="224"/>
                      <a:pt x="767"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3"/>
              <p:cNvSpPr/>
              <p:nvPr/>
            </p:nvSpPr>
            <p:spPr>
              <a:xfrm>
                <a:off x="7713401" y="254067"/>
                <a:ext cx="56912" cy="58875"/>
              </a:xfrm>
              <a:custGeom>
                <a:rect b="b" l="l" r="r" t="t"/>
                <a:pathLst>
                  <a:path extrusionOk="0" h="991" w="958">
                    <a:moveTo>
                      <a:pt x="479" y="1"/>
                    </a:moveTo>
                    <a:cubicBezTo>
                      <a:pt x="192" y="1"/>
                      <a:pt x="0" y="224"/>
                      <a:pt x="0" y="480"/>
                    </a:cubicBezTo>
                    <a:cubicBezTo>
                      <a:pt x="0" y="767"/>
                      <a:pt x="192" y="990"/>
                      <a:pt x="479" y="990"/>
                    </a:cubicBezTo>
                    <a:cubicBezTo>
                      <a:pt x="734" y="990"/>
                      <a:pt x="958" y="767"/>
                      <a:pt x="958" y="480"/>
                    </a:cubicBezTo>
                    <a:cubicBezTo>
                      <a:pt x="958" y="224"/>
                      <a:pt x="734"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3" name="Google Shape;93;p3"/>
              <p:cNvSpPr/>
              <p:nvPr/>
            </p:nvSpPr>
            <p:spPr>
              <a:xfrm>
                <a:off x="7070672" y="456952"/>
                <a:ext cx="56912" cy="56974"/>
              </a:xfrm>
              <a:custGeom>
                <a:rect b="b" l="l" r="r" t="t"/>
                <a:pathLst>
                  <a:path extrusionOk="0" h="959" w="958">
                    <a:moveTo>
                      <a:pt x="479" y="1"/>
                    </a:moveTo>
                    <a:cubicBezTo>
                      <a:pt x="192" y="1"/>
                      <a:pt x="0" y="224"/>
                      <a:pt x="0" y="480"/>
                    </a:cubicBezTo>
                    <a:cubicBezTo>
                      <a:pt x="0" y="767"/>
                      <a:pt x="192" y="958"/>
                      <a:pt x="479" y="958"/>
                    </a:cubicBezTo>
                    <a:cubicBezTo>
                      <a:pt x="734" y="958"/>
                      <a:pt x="958" y="767"/>
                      <a:pt x="958" y="480"/>
                    </a:cubicBezTo>
                    <a:cubicBezTo>
                      <a:pt x="958" y="224"/>
                      <a:pt x="734"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3"/>
              <p:cNvSpPr/>
              <p:nvPr/>
            </p:nvSpPr>
            <p:spPr>
              <a:xfrm>
                <a:off x="7391056" y="456952"/>
                <a:ext cx="58813" cy="56974"/>
              </a:xfrm>
              <a:custGeom>
                <a:rect b="b" l="l" r="r" t="t"/>
                <a:pathLst>
                  <a:path extrusionOk="0" h="959" w="990">
                    <a:moveTo>
                      <a:pt x="479" y="1"/>
                    </a:moveTo>
                    <a:cubicBezTo>
                      <a:pt x="224" y="1"/>
                      <a:pt x="1" y="224"/>
                      <a:pt x="1" y="480"/>
                    </a:cubicBezTo>
                    <a:cubicBezTo>
                      <a:pt x="1" y="767"/>
                      <a:pt x="224" y="958"/>
                      <a:pt x="479" y="958"/>
                    </a:cubicBezTo>
                    <a:cubicBezTo>
                      <a:pt x="767" y="958"/>
                      <a:pt x="990" y="767"/>
                      <a:pt x="990" y="480"/>
                    </a:cubicBezTo>
                    <a:cubicBezTo>
                      <a:pt x="990" y="224"/>
                      <a:pt x="767"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5" name="Google Shape;95;p3"/>
              <p:cNvSpPr/>
              <p:nvPr/>
            </p:nvSpPr>
            <p:spPr>
              <a:xfrm>
                <a:off x="7713401" y="456952"/>
                <a:ext cx="56912" cy="56974"/>
              </a:xfrm>
              <a:custGeom>
                <a:rect b="b" l="l" r="r" t="t"/>
                <a:pathLst>
                  <a:path extrusionOk="0" h="959" w="958">
                    <a:moveTo>
                      <a:pt x="479" y="1"/>
                    </a:moveTo>
                    <a:cubicBezTo>
                      <a:pt x="192" y="1"/>
                      <a:pt x="0" y="224"/>
                      <a:pt x="0" y="480"/>
                    </a:cubicBezTo>
                    <a:cubicBezTo>
                      <a:pt x="0" y="767"/>
                      <a:pt x="192" y="958"/>
                      <a:pt x="479" y="958"/>
                    </a:cubicBezTo>
                    <a:cubicBezTo>
                      <a:pt x="734" y="958"/>
                      <a:pt x="958" y="767"/>
                      <a:pt x="958" y="480"/>
                    </a:cubicBezTo>
                    <a:cubicBezTo>
                      <a:pt x="958" y="224"/>
                      <a:pt x="734"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6" name="Google Shape;96;p3"/>
              <p:cNvSpPr/>
              <p:nvPr/>
            </p:nvSpPr>
            <p:spPr>
              <a:xfrm>
                <a:off x="7070672" y="659837"/>
                <a:ext cx="56912" cy="56974"/>
              </a:xfrm>
              <a:custGeom>
                <a:rect b="b" l="l" r="r" t="t"/>
                <a:pathLst>
                  <a:path extrusionOk="0" h="959" w="958">
                    <a:moveTo>
                      <a:pt x="479" y="1"/>
                    </a:moveTo>
                    <a:cubicBezTo>
                      <a:pt x="192" y="1"/>
                      <a:pt x="0" y="224"/>
                      <a:pt x="0" y="479"/>
                    </a:cubicBezTo>
                    <a:cubicBezTo>
                      <a:pt x="0" y="735"/>
                      <a:pt x="192" y="958"/>
                      <a:pt x="479" y="958"/>
                    </a:cubicBezTo>
                    <a:cubicBezTo>
                      <a:pt x="734" y="958"/>
                      <a:pt x="958" y="735"/>
                      <a:pt x="958" y="479"/>
                    </a:cubicBezTo>
                    <a:cubicBezTo>
                      <a:pt x="958" y="224"/>
                      <a:pt x="734"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 name="Google Shape;97;p3"/>
              <p:cNvSpPr/>
              <p:nvPr/>
            </p:nvSpPr>
            <p:spPr>
              <a:xfrm>
                <a:off x="7391056" y="659837"/>
                <a:ext cx="58813" cy="56974"/>
              </a:xfrm>
              <a:custGeom>
                <a:rect b="b" l="l" r="r" t="t"/>
                <a:pathLst>
                  <a:path extrusionOk="0" h="959" w="990">
                    <a:moveTo>
                      <a:pt x="479" y="1"/>
                    </a:moveTo>
                    <a:cubicBezTo>
                      <a:pt x="224" y="1"/>
                      <a:pt x="1" y="224"/>
                      <a:pt x="1" y="479"/>
                    </a:cubicBezTo>
                    <a:cubicBezTo>
                      <a:pt x="1" y="735"/>
                      <a:pt x="224" y="958"/>
                      <a:pt x="479" y="958"/>
                    </a:cubicBezTo>
                    <a:cubicBezTo>
                      <a:pt x="767" y="958"/>
                      <a:pt x="990" y="735"/>
                      <a:pt x="990" y="479"/>
                    </a:cubicBezTo>
                    <a:cubicBezTo>
                      <a:pt x="990" y="224"/>
                      <a:pt x="767"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p3"/>
              <p:cNvSpPr/>
              <p:nvPr/>
            </p:nvSpPr>
            <p:spPr>
              <a:xfrm>
                <a:off x="7713401" y="659837"/>
                <a:ext cx="56912" cy="56974"/>
              </a:xfrm>
              <a:custGeom>
                <a:rect b="b" l="l" r="r" t="t"/>
                <a:pathLst>
                  <a:path extrusionOk="0" h="959" w="958">
                    <a:moveTo>
                      <a:pt x="479" y="1"/>
                    </a:moveTo>
                    <a:cubicBezTo>
                      <a:pt x="192" y="1"/>
                      <a:pt x="0" y="224"/>
                      <a:pt x="0" y="479"/>
                    </a:cubicBezTo>
                    <a:cubicBezTo>
                      <a:pt x="0" y="735"/>
                      <a:pt x="192" y="958"/>
                      <a:pt x="479" y="958"/>
                    </a:cubicBezTo>
                    <a:cubicBezTo>
                      <a:pt x="734" y="958"/>
                      <a:pt x="958" y="735"/>
                      <a:pt x="958" y="479"/>
                    </a:cubicBezTo>
                    <a:cubicBezTo>
                      <a:pt x="958" y="224"/>
                      <a:pt x="734"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3"/>
              <p:cNvSpPr/>
              <p:nvPr/>
            </p:nvSpPr>
            <p:spPr>
              <a:xfrm>
                <a:off x="8033786" y="659837"/>
                <a:ext cx="56972" cy="56974"/>
              </a:xfrm>
              <a:custGeom>
                <a:rect b="b" l="l" r="r" t="t"/>
                <a:pathLst>
                  <a:path extrusionOk="0" h="959" w="959">
                    <a:moveTo>
                      <a:pt x="479" y="1"/>
                    </a:moveTo>
                    <a:cubicBezTo>
                      <a:pt x="224" y="1"/>
                      <a:pt x="1" y="224"/>
                      <a:pt x="1" y="479"/>
                    </a:cubicBezTo>
                    <a:cubicBezTo>
                      <a:pt x="1" y="735"/>
                      <a:pt x="224" y="958"/>
                      <a:pt x="479" y="958"/>
                    </a:cubicBezTo>
                    <a:cubicBezTo>
                      <a:pt x="767" y="958"/>
                      <a:pt x="958" y="735"/>
                      <a:pt x="958" y="479"/>
                    </a:cubicBezTo>
                    <a:cubicBezTo>
                      <a:pt x="958" y="224"/>
                      <a:pt x="767"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
        <p:nvSpPr>
          <p:cNvPr id="100" name="Google Shape;100;p3"/>
          <p:cNvSpPr txBox="1"/>
          <p:nvPr>
            <p:ph type="title"/>
          </p:nvPr>
        </p:nvSpPr>
        <p:spPr>
          <a:xfrm>
            <a:off x="713225" y="2450850"/>
            <a:ext cx="4916100" cy="841800"/>
          </a:xfrm>
          <a:prstGeom prst="rect">
            <a:avLst/>
          </a:prstGeom>
        </p:spPr>
        <p:txBody>
          <a:bodyPr anchorCtr="0" anchor="ctr" bIns="91425" lIns="91425" spcFirstLastPara="1" rIns="91425" wrap="square" tIns="91425">
            <a:normAutofit/>
          </a:bodyPr>
          <a:lstStyle>
            <a:lvl1pPr lvl="0">
              <a:spcBef>
                <a:spcPts val="0"/>
              </a:spcBef>
              <a:spcAft>
                <a:spcPts val="0"/>
              </a:spcAft>
              <a:buSzPts val="3600"/>
              <a:buNone/>
              <a:defRPr sz="6000">
                <a:solidFill>
                  <a:schemeClr val="accent1"/>
                </a:solidFill>
              </a:defRPr>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01" name="Google Shape;101;p3"/>
          <p:cNvSpPr txBox="1"/>
          <p:nvPr>
            <p:ph hasCustomPrompt="1" idx="2" type="title"/>
          </p:nvPr>
        </p:nvSpPr>
        <p:spPr>
          <a:xfrm>
            <a:off x="5554025" y="1309638"/>
            <a:ext cx="2553000" cy="1526700"/>
          </a:xfrm>
          <a:prstGeom prst="rect">
            <a:avLst/>
          </a:prstGeom>
        </p:spPr>
        <p:txBody>
          <a:bodyPr anchorCtr="0" anchor="b" bIns="91425" lIns="91425" spcFirstLastPara="1" rIns="91425" wrap="square" tIns="91425">
            <a:normAutofit/>
          </a:bodyPr>
          <a:lstStyle>
            <a:lvl1pPr lvl="0" rtl="0" algn="ctr">
              <a:spcBef>
                <a:spcPts val="0"/>
              </a:spcBef>
              <a:spcAft>
                <a:spcPts val="0"/>
              </a:spcAft>
              <a:buSzPts val="7200"/>
              <a:buNone/>
              <a:defRPr sz="9000">
                <a:solidFill>
                  <a:schemeClr val="accent1"/>
                </a:solidFill>
              </a:defRPr>
            </a:lvl1pPr>
            <a:lvl2pPr lvl="1" rtl="0" algn="ctr">
              <a:spcBef>
                <a:spcPts val="0"/>
              </a:spcBef>
              <a:spcAft>
                <a:spcPts val="0"/>
              </a:spcAft>
              <a:buSzPts val="12000"/>
              <a:buNone/>
              <a:defRPr sz="12000"/>
            </a:lvl2pPr>
            <a:lvl3pPr lvl="2" rtl="0" algn="ctr">
              <a:spcBef>
                <a:spcPts val="0"/>
              </a:spcBef>
              <a:spcAft>
                <a:spcPts val="0"/>
              </a:spcAft>
              <a:buSzPts val="12000"/>
              <a:buNone/>
              <a:defRPr sz="12000"/>
            </a:lvl3pPr>
            <a:lvl4pPr lvl="3" rtl="0" algn="ctr">
              <a:spcBef>
                <a:spcPts val="0"/>
              </a:spcBef>
              <a:spcAft>
                <a:spcPts val="0"/>
              </a:spcAft>
              <a:buSzPts val="12000"/>
              <a:buNone/>
              <a:defRPr sz="12000"/>
            </a:lvl4pPr>
            <a:lvl5pPr lvl="4" rtl="0" algn="ctr">
              <a:spcBef>
                <a:spcPts val="0"/>
              </a:spcBef>
              <a:spcAft>
                <a:spcPts val="0"/>
              </a:spcAft>
              <a:buSzPts val="12000"/>
              <a:buNone/>
              <a:defRPr sz="12000"/>
            </a:lvl5pPr>
            <a:lvl6pPr lvl="5" rtl="0" algn="ctr">
              <a:spcBef>
                <a:spcPts val="0"/>
              </a:spcBef>
              <a:spcAft>
                <a:spcPts val="0"/>
              </a:spcAft>
              <a:buSzPts val="12000"/>
              <a:buNone/>
              <a:defRPr sz="12000"/>
            </a:lvl6pPr>
            <a:lvl7pPr lvl="6" rtl="0" algn="ctr">
              <a:spcBef>
                <a:spcPts val="0"/>
              </a:spcBef>
              <a:spcAft>
                <a:spcPts val="0"/>
              </a:spcAft>
              <a:buSzPts val="12000"/>
              <a:buNone/>
              <a:defRPr sz="12000"/>
            </a:lvl7pPr>
            <a:lvl8pPr lvl="7" rtl="0" algn="ctr">
              <a:spcBef>
                <a:spcPts val="0"/>
              </a:spcBef>
              <a:spcAft>
                <a:spcPts val="0"/>
              </a:spcAft>
              <a:buSzPts val="12000"/>
              <a:buNone/>
              <a:defRPr sz="12000"/>
            </a:lvl8pPr>
            <a:lvl9pPr lvl="8" rtl="0" algn="ctr">
              <a:spcBef>
                <a:spcPts val="0"/>
              </a:spcBef>
              <a:spcAft>
                <a:spcPts val="0"/>
              </a:spcAft>
              <a:buSzPts val="12000"/>
              <a:buNone/>
              <a:defRPr sz="12000"/>
            </a:lvl9pPr>
          </a:lstStyle>
          <a:p>
            <a:r>
              <a:t>xx%</a:t>
            </a:r>
          </a:p>
        </p:txBody>
      </p:sp>
      <p:sp>
        <p:nvSpPr>
          <p:cNvPr id="102" name="Google Shape;102;p3"/>
          <p:cNvSpPr txBox="1"/>
          <p:nvPr>
            <p:ph idx="1" type="subTitle"/>
          </p:nvPr>
        </p:nvSpPr>
        <p:spPr>
          <a:xfrm>
            <a:off x="770375" y="3407875"/>
            <a:ext cx="3334200" cy="752100"/>
          </a:xfrm>
          <a:prstGeom prst="rect">
            <a:avLst/>
          </a:prstGeom>
        </p:spPr>
        <p:txBody>
          <a:bodyPr anchorCtr="0" anchor="t" bIns="91425" lIns="91425" spcFirstLastPara="1" rIns="91425" wrap="square" tIns="91425">
            <a:normAutofit/>
          </a:bodyPr>
          <a:lstStyle>
            <a:lvl1pPr lvl="0" rtl="0">
              <a:lnSpc>
                <a:spcPct val="90000"/>
              </a:lnSpc>
              <a:spcBef>
                <a:spcPts val="0"/>
              </a:spcBef>
              <a:spcAft>
                <a:spcPts val="0"/>
              </a:spcAft>
              <a:buSzPts val="2100"/>
              <a:buNone/>
              <a:defRPr/>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hree columns">
  <p:cSld name="CUSTOM_2">
    <p:spTree>
      <p:nvGrpSpPr>
        <p:cNvPr id="635" name="Shape 635"/>
        <p:cNvGrpSpPr/>
        <p:nvPr/>
      </p:nvGrpSpPr>
      <p:grpSpPr>
        <a:xfrm>
          <a:off x="0" y="0"/>
          <a:ext cx="0" cy="0"/>
          <a:chOff x="0" y="0"/>
          <a:chExt cx="0" cy="0"/>
        </a:xfrm>
      </p:grpSpPr>
      <p:sp>
        <p:nvSpPr>
          <p:cNvPr id="636" name="Google Shape;636;p21"/>
          <p:cNvSpPr txBox="1"/>
          <p:nvPr>
            <p:ph type="title"/>
          </p:nvPr>
        </p:nvSpPr>
        <p:spPr>
          <a:xfrm>
            <a:off x="3427650" y="3192200"/>
            <a:ext cx="2286000" cy="399900"/>
          </a:xfrm>
          <a:prstGeom prst="rect">
            <a:avLst/>
          </a:prstGeom>
        </p:spPr>
        <p:txBody>
          <a:bodyPr anchorCtr="0" anchor="b" bIns="91425" lIns="91425" spcFirstLastPara="1" rIns="91425" wrap="square" tIns="91425">
            <a:normAutofit/>
          </a:bodyPr>
          <a:lstStyle>
            <a:lvl1pPr lvl="0" rtl="0" algn="ctr">
              <a:spcBef>
                <a:spcPts val="0"/>
              </a:spcBef>
              <a:spcAft>
                <a:spcPts val="0"/>
              </a:spcAft>
              <a:buClr>
                <a:srgbClr val="FF744B"/>
              </a:buClr>
              <a:buSzPts val="1800"/>
              <a:buFont typeface="Allerta Stencil"/>
              <a:buNone/>
              <a:defRPr sz="2018">
                <a:solidFill>
                  <a:schemeClr val="lt2"/>
                </a:solidFill>
                <a:latin typeface="Allerta Stencil"/>
                <a:ea typeface="Allerta Stencil"/>
                <a:cs typeface="Allerta Stencil"/>
                <a:sym typeface="Allerta Stencil"/>
              </a:defRPr>
            </a:lvl1pPr>
            <a:lvl2pPr lvl="1" rtl="0" algn="ctr">
              <a:spcBef>
                <a:spcPts val="0"/>
              </a:spcBef>
              <a:spcAft>
                <a:spcPts val="0"/>
              </a:spcAft>
              <a:buClr>
                <a:srgbClr val="FF744B"/>
              </a:buClr>
              <a:buSzPts val="1800"/>
              <a:buFont typeface="Allerta Stencil"/>
              <a:buNone/>
              <a:defRPr sz="1800">
                <a:solidFill>
                  <a:srgbClr val="FF744B"/>
                </a:solidFill>
                <a:latin typeface="Allerta Stencil"/>
                <a:ea typeface="Allerta Stencil"/>
                <a:cs typeface="Allerta Stencil"/>
                <a:sym typeface="Allerta Stencil"/>
              </a:defRPr>
            </a:lvl2pPr>
            <a:lvl3pPr lvl="2" rtl="0" algn="ctr">
              <a:spcBef>
                <a:spcPts val="0"/>
              </a:spcBef>
              <a:spcAft>
                <a:spcPts val="0"/>
              </a:spcAft>
              <a:buClr>
                <a:srgbClr val="FF744B"/>
              </a:buClr>
              <a:buSzPts val="1800"/>
              <a:buFont typeface="Allerta Stencil"/>
              <a:buNone/>
              <a:defRPr sz="1800">
                <a:solidFill>
                  <a:srgbClr val="FF744B"/>
                </a:solidFill>
                <a:latin typeface="Allerta Stencil"/>
                <a:ea typeface="Allerta Stencil"/>
                <a:cs typeface="Allerta Stencil"/>
                <a:sym typeface="Allerta Stencil"/>
              </a:defRPr>
            </a:lvl3pPr>
            <a:lvl4pPr lvl="3" rtl="0" algn="ctr">
              <a:spcBef>
                <a:spcPts val="0"/>
              </a:spcBef>
              <a:spcAft>
                <a:spcPts val="0"/>
              </a:spcAft>
              <a:buClr>
                <a:srgbClr val="FF744B"/>
              </a:buClr>
              <a:buSzPts val="1800"/>
              <a:buFont typeface="Allerta Stencil"/>
              <a:buNone/>
              <a:defRPr sz="1800">
                <a:solidFill>
                  <a:srgbClr val="FF744B"/>
                </a:solidFill>
                <a:latin typeface="Allerta Stencil"/>
                <a:ea typeface="Allerta Stencil"/>
                <a:cs typeface="Allerta Stencil"/>
                <a:sym typeface="Allerta Stencil"/>
              </a:defRPr>
            </a:lvl4pPr>
            <a:lvl5pPr lvl="4" rtl="0" algn="ctr">
              <a:spcBef>
                <a:spcPts val="0"/>
              </a:spcBef>
              <a:spcAft>
                <a:spcPts val="0"/>
              </a:spcAft>
              <a:buClr>
                <a:srgbClr val="FF744B"/>
              </a:buClr>
              <a:buSzPts val="1800"/>
              <a:buFont typeface="Allerta Stencil"/>
              <a:buNone/>
              <a:defRPr sz="1800">
                <a:solidFill>
                  <a:srgbClr val="FF744B"/>
                </a:solidFill>
                <a:latin typeface="Allerta Stencil"/>
                <a:ea typeface="Allerta Stencil"/>
                <a:cs typeface="Allerta Stencil"/>
                <a:sym typeface="Allerta Stencil"/>
              </a:defRPr>
            </a:lvl5pPr>
            <a:lvl6pPr lvl="5" rtl="0" algn="ctr">
              <a:spcBef>
                <a:spcPts val="0"/>
              </a:spcBef>
              <a:spcAft>
                <a:spcPts val="0"/>
              </a:spcAft>
              <a:buClr>
                <a:srgbClr val="FF744B"/>
              </a:buClr>
              <a:buSzPts val="1800"/>
              <a:buFont typeface="Allerta Stencil"/>
              <a:buNone/>
              <a:defRPr sz="1800">
                <a:solidFill>
                  <a:srgbClr val="FF744B"/>
                </a:solidFill>
                <a:latin typeface="Allerta Stencil"/>
                <a:ea typeface="Allerta Stencil"/>
                <a:cs typeface="Allerta Stencil"/>
                <a:sym typeface="Allerta Stencil"/>
              </a:defRPr>
            </a:lvl6pPr>
            <a:lvl7pPr lvl="6" rtl="0" algn="ctr">
              <a:spcBef>
                <a:spcPts val="0"/>
              </a:spcBef>
              <a:spcAft>
                <a:spcPts val="0"/>
              </a:spcAft>
              <a:buClr>
                <a:srgbClr val="FF744B"/>
              </a:buClr>
              <a:buSzPts val="1800"/>
              <a:buFont typeface="Allerta Stencil"/>
              <a:buNone/>
              <a:defRPr sz="1800">
                <a:solidFill>
                  <a:srgbClr val="FF744B"/>
                </a:solidFill>
                <a:latin typeface="Allerta Stencil"/>
                <a:ea typeface="Allerta Stencil"/>
                <a:cs typeface="Allerta Stencil"/>
                <a:sym typeface="Allerta Stencil"/>
              </a:defRPr>
            </a:lvl7pPr>
            <a:lvl8pPr lvl="7" rtl="0" algn="ctr">
              <a:spcBef>
                <a:spcPts val="0"/>
              </a:spcBef>
              <a:spcAft>
                <a:spcPts val="0"/>
              </a:spcAft>
              <a:buClr>
                <a:srgbClr val="FF744B"/>
              </a:buClr>
              <a:buSzPts val="1800"/>
              <a:buFont typeface="Allerta Stencil"/>
              <a:buNone/>
              <a:defRPr sz="1800">
                <a:solidFill>
                  <a:srgbClr val="FF744B"/>
                </a:solidFill>
                <a:latin typeface="Allerta Stencil"/>
                <a:ea typeface="Allerta Stencil"/>
                <a:cs typeface="Allerta Stencil"/>
                <a:sym typeface="Allerta Stencil"/>
              </a:defRPr>
            </a:lvl8pPr>
            <a:lvl9pPr lvl="8" rtl="0" algn="ctr">
              <a:spcBef>
                <a:spcPts val="0"/>
              </a:spcBef>
              <a:spcAft>
                <a:spcPts val="0"/>
              </a:spcAft>
              <a:buClr>
                <a:srgbClr val="FF744B"/>
              </a:buClr>
              <a:buSzPts val="1800"/>
              <a:buFont typeface="Allerta Stencil"/>
              <a:buNone/>
              <a:defRPr sz="1800">
                <a:solidFill>
                  <a:srgbClr val="FF744B"/>
                </a:solidFill>
                <a:latin typeface="Allerta Stencil"/>
                <a:ea typeface="Allerta Stencil"/>
                <a:cs typeface="Allerta Stencil"/>
                <a:sym typeface="Allerta Stencil"/>
              </a:defRPr>
            </a:lvl9pPr>
          </a:lstStyle>
          <a:p/>
        </p:txBody>
      </p:sp>
      <p:sp>
        <p:nvSpPr>
          <p:cNvPr id="637" name="Google Shape;637;p21"/>
          <p:cNvSpPr txBox="1"/>
          <p:nvPr>
            <p:ph idx="1" type="subTitle"/>
          </p:nvPr>
        </p:nvSpPr>
        <p:spPr>
          <a:xfrm>
            <a:off x="3516750" y="3504200"/>
            <a:ext cx="2110500" cy="897000"/>
          </a:xfrm>
          <a:prstGeom prst="rect">
            <a:avLst/>
          </a:prstGeom>
        </p:spPr>
        <p:txBody>
          <a:bodyPr anchorCtr="0" anchor="t" bIns="91425" lIns="91425" spcFirstLastPara="1" rIns="91425" wrap="square" tIns="91425">
            <a:normAutofit/>
          </a:bodyPr>
          <a:lstStyle>
            <a:lvl1pPr lvl="0" rtl="0" algn="ctr">
              <a:lnSpc>
                <a:spcPct val="100000"/>
              </a:lnSpc>
              <a:spcBef>
                <a:spcPts val="0"/>
              </a:spcBef>
              <a:spcAft>
                <a:spcPts val="0"/>
              </a:spcAft>
              <a:buClr>
                <a:srgbClr val="19348E"/>
              </a:buClr>
              <a:buSzPts val="1400"/>
              <a:buFont typeface="Open Sans"/>
              <a:buNone/>
              <a:defRPr sz="1400">
                <a:solidFill>
                  <a:srgbClr val="19348E"/>
                </a:solidFill>
                <a:latin typeface="Open Sans"/>
                <a:ea typeface="Open Sans"/>
                <a:cs typeface="Open Sans"/>
                <a:sym typeface="Open Sans"/>
              </a:defRPr>
            </a:lvl1pPr>
            <a:lvl2pPr lvl="1" rtl="0" algn="ctr">
              <a:lnSpc>
                <a:spcPct val="100000"/>
              </a:lnSpc>
              <a:spcBef>
                <a:spcPts val="0"/>
              </a:spcBef>
              <a:spcAft>
                <a:spcPts val="0"/>
              </a:spcAft>
              <a:buClr>
                <a:srgbClr val="19348E"/>
              </a:buClr>
              <a:buSzPts val="1400"/>
              <a:buFont typeface="Open Sans"/>
              <a:buNone/>
              <a:defRPr>
                <a:solidFill>
                  <a:srgbClr val="19348E"/>
                </a:solidFill>
                <a:latin typeface="Open Sans"/>
                <a:ea typeface="Open Sans"/>
                <a:cs typeface="Open Sans"/>
                <a:sym typeface="Open Sans"/>
              </a:defRPr>
            </a:lvl2pPr>
            <a:lvl3pPr lvl="2" rtl="0" algn="ctr">
              <a:lnSpc>
                <a:spcPct val="100000"/>
              </a:lnSpc>
              <a:spcBef>
                <a:spcPts val="0"/>
              </a:spcBef>
              <a:spcAft>
                <a:spcPts val="0"/>
              </a:spcAft>
              <a:buClr>
                <a:srgbClr val="19348E"/>
              </a:buClr>
              <a:buSzPts val="1400"/>
              <a:buFont typeface="Open Sans"/>
              <a:buNone/>
              <a:defRPr>
                <a:solidFill>
                  <a:srgbClr val="19348E"/>
                </a:solidFill>
                <a:latin typeface="Open Sans"/>
                <a:ea typeface="Open Sans"/>
                <a:cs typeface="Open Sans"/>
                <a:sym typeface="Open Sans"/>
              </a:defRPr>
            </a:lvl3pPr>
            <a:lvl4pPr lvl="3" rtl="0" algn="ctr">
              <a:lnSpc>
                <a:spcPct val="100000"/>
              </a:lnSpc>
              <a:spcBef>
                <a:spcPts val="0"/>
              </a:spcBef>
              <a:spcAft>
                <a:spcPts val="0"/>
              </a:spcAft>
              <a:buClr>
                <a:srgbClr val="19348E"/>
              </a:buClr>
              <a:buSzPts val="1400"/>
              <a:buFont typeface="Open Sans"/>
              <a:buNone/>
              <a:defRPr>
                <a:solidFill>
                  <a:srgbClr val="19348E"/>
                </a:solidFill>
                <a:latin typeface="Open Sans"/>
                <a:ea typeface="Open Sans"/>
                <a:cs typeface="Open Sans"/>
                <a:sym typeface="Open Sans"/>
              </a:defRPr>
            </a:lvl4pPr>
            <a:lvl5pPr lvl="4" rtl="0" algn="ctr">
              <a:lnSpc>
                <a:spcPct val="100000"/>
              </a:lnSpc>
              <a:spcBef>
                <a:spcPts val="0"/>
              </a:spcBef>
              <a:spcAft>
                <a:spcPts val="0"/>
              </a:spcAft>
              <a:buClr>
                <a:srgbClr val="19348E"/>
              </a:buClr>
              <a:buSzPts val="1400"/>
              <a:buFont typeface="Open Sans"/>
              <a:buNone/>
              <a:defRPr>
                <a:solidFill>
                  <a:srgbClr val="19348E"/>
                </a:solidFill>
                <a:latin typeface="Open Sans"/>
                <a:ea typeface="Open Sans"/>
                <a:cs typeface="Open Sans"/>
                <a:sym typeface="Open Sans"/>
              </a:defRPr>
            </a:lvl5pPr>
            <a:lvl6pPr lvl="5" rtl="0" algn="ctr">
              <a:lnSpc>
                <a:spcPct val="100000"/>
              </a:lnSpc>
              <a:spcBef>
                <a:spcPts val="0"/>
              </a:spcBef>
              <a:spcAft>
                <a:spcPts val="0"/>
              </a:spcAft>
              <a:buClr>
                <a:srgbClr val="19348E"/>
              </a:buClr>
              <a:buSzPts val="1400"/>
              <a:buFont typeface="Open Sans"/>
              <a:buNone/>
              <a:defRPr>
                <a:solidFill>
                  <a:srgbClr val="19348E"/>
                </a:solidFill>
                <a:latin typeface="Open Sans"/>
                <a:ea typeface="Open Sans"/>
                <a:cs typeface="Open Sans"/>
                <a:sym typeface="Open Sans"/>
              </a:defRPr>
            </a:lvl6pPr>
            <a:lvl7pPr lvl="6" rtl="0" algn="ctr">
              <a:lnSpc>
                <a:spcPct val="100000"/>
              </a:lnSpc>
              <a:spcBef>
                <a:spcPts val="0"/>
              </a:spcBef>
              <a:spcAft>
                <a:spcPts val="0"/>
              </a:spcAft>
              <a:buClr>
                <a:srgbClr val="19348E"/>
              </a:buClr>
              <a:buSzPts val="1400"/>
              <a:buFont typeface="Open Sans"/>
              <a:buNone/>
              <a:defRPr>
                <a:solidFill>
                  <a:srgbClr val="19348E"/>
                </a:solidFill>
                <a:latin typeface="Open Sans"/>
                <a:ea typeface="Open Sans"/>
                <a:cs typeface="Open Sans"/>
                <a:sym typeface="Open Sans"/>
              </a:defRPr>
            </a:lvl7pPr>
            <a:lvl8pPr lvl="7" rtl="0" algn="ctr">
              <a:lnSpc>
                <a:spcPct val="100000"/>
              </a:lnSpc>
              <a:spcBef>
                <a:spcPts val="0"/>
              </a:spcBef>
              <a:spcAft>
                <a:spcPts val="0"/>
              </a:spcAft>
              <a:buClr>
                <a:srgbClr val="19348E"/>
              </a:buClr>
              <a:buSzPts val="1400"/>
              <a:buFont typeface="Open Sans"/>
              <a:buNone/>
              <a:defRPr>
                <a:solidFill>
                  <a:srgbClr val="19348E"/>
                </a:solidFill>
                <a:latin typeface="Open Sans"/>
                <a:ea typeface="Open Sans"/>
                <a:cs typeface="Open Sans"/>
                <a:sym typeface="Open Sans"/>
              </a:defRPr>
            </a:lvl8pPr>
            <a:lvl9pPr lvl="8" rtl="0" algn="ctr">
              <a:lnSpc>
                <a:spcPct val="100000"/>
              </a:lnSpc>
              <a:spcBef>
                <a:spcPts val="0"/>
              </a:spcBef>
              <a:spcAft>
                <a:spcPts val="0"/>
              </a:spcAft>
              <a:buClr>
                <a:srgbClr val="19348E"/>
              </a:buClr>
              <a:buSzPts val="1400"/>
              <a:buFont typeface="Open Sans"/>
              <a:buNone/>
              <a:defRPr>
                <a:solidFill>
                  <a:srgbClr val="19348E"/>
                </a:solidFill>
                <a:latin typeface="Open Sans"/>
                <a:ea typeface="Open Sans"/>
                <a:cs typeface="Open Sans"/>
                <a:sym typeface="Open Sans"/>
              </a:defRPr>
            </a:lvl9pPr>
          </a:lstStyle>
          <a:p/>
        </p:txBody>
      </p:sp>
      <p:sp>
        <p:nvSpPr>
          <p:cNvPr id="638" name="Google Shape;638;p21"/>
          <p:cNvSpPr txBox="1"/>
          <p:nvPr>
            <p:ph idx="2" type="title"/>
          </p:nvPr>
        </p:nvSpPr>
        <p:spPr>
          <a:xfrm>
            <a:off x="719688" y="3192200"/>
            <a:ext cx="2283300" cy="399900"/>
          </a:xfrm>
          <a:prstGeom prst="rect">
            <a:avLst/>
          </a:prstGeom>
        </p:spPr>
        <p:txBody>
          <a:bodyPr anchorCtr="0" anchor="b" bIns="91425" lIns="91425" spcFirstLastPara="1" rIns="91425" wrap="square" tIns="91425">
            <a:normAutofit/>
          </a:bodyPr>
          <a:lstStyle>
            <a:lvl1pPr lvl="0" rtl="0" algn="ctr">
              <a:spcBef>
                <a:spcPts val="0"/>
              </a:spcBef>
              <a:spcAft>
                <a:spcPts val="0"/>
              </a:spcAft>
              <a:buClr>
                <a:srgbClr val="FF744B"/>
              </a:buClr>
              <a:buSzPts val="1800"/>
              <a:buFont typeface="Allerta Stencil"/>
              <a:buNone/>
              <a:defRPr sz="2018">
                <a:latin typeface="Allerta Stencil"/>
                <a:ea typeface="Allerta Stencil"/>
                <a:cs typeface="Allerta Stencil"/>
                <a:sym typeface="Allerta Stencil"/>
              </a:defRPr>
            </a:lvl1pPr>
            <a:lvl2pPr lvl="1" rtl="0" algn="ctr">
              <a:spcBef>
                <a:spcPts val="0"/>
              </a:spcBef>
              <a:spcAft>
                <a:spcPts val="0"/>
              </a:spcAft>
              <a:buClr>
                <a:srgbClr val="FF744B"/>
              </a:buClr>
              <a:buSzPts val="1800"/>
              <a:buFont typeface="Allerta Stencil"/>
              <a:buNone/>
              <a:defRPr sz="1800">
                <a:solidFill>
                  <a:srgbClr val="FF744B"/>
                </a:solidFill>
                <a:latin typeface="Allerta Stencil"/>
                <a:ea typeface="Allerta Stencil"/>
                <a:cs typeface="Allerta Stencil"/>
                <a:sym typeface="Allerta Stencil"/>
              </a:defRPr>
            </a:lvl2pPr>
            <a:lvl3pPr lvl="2" rtl="0" algn="ctr">
              <a:spcBef>
                <a:spcPts val="0"/>
              </a:spcBef>
              <a:spcAft>
                <a:spcPts val="0"/>
              </a:spcAft>
              <a:buClr>
                <a:srgbClr val="FF744B"/>
              </a:buClr>
              <a:buSzPts val="1800"/>
              <a:buFont typeface="Allerta Stencil"/>
              <a:buNone/>
              <a:defRPr sz="1800">
                <a:solidFill>
                  <a:srgbClr val="FF744B"/>
                </a:solidFill>
                <a:latin typeface="Allerta Stencil"/>
                <a:ea typeface="Allerta Stencil"/>
                <a:cs typeface="Allerta Stencil"/>
                <a:sym typeface="Allerta Stencil"/>
              </a:defRPr>
            </a:lvl3pPr>
            <a:lvl4pPr lvl="3" rtl="0" algn="ctr">
              <a:spcBef>
                <a:spcPts val="0"/>
              </a:spcBef>
              <a:spcAft>
                <a:spcPts val="0"/>
              </a:spcAft>
              <a:buClr>
                <a:srgbClr val="FF744B"/>
              </a:buClr>
              <a:buSzPts val="1800"/>
              <a:buFont typeface="Allerta Stencil"/>
              <a:buNone/>
              <a:defRPr sz="1800">
                <a:solidFill>
                  <a:srgbClr val="FF744B"/>
                </a:solidFill>
                <a:latin typeface="Allerta Stencil"/>
                <a:ea typeface="Allerta Stencil"/>
                <a:cs typeface="Allerta Stencil"/>
                <a:sym typeface="Allerta Stencil"/>
              </a:defRPr>
            </a:lvl4pPr>
            <a:lvl5pPr lvl="4" rtl="0" algn="ctr">
              <a:spcBef>
                <a:spcPts val="0"/>
              </a:spcBef>
              <a:spcAft>
                <a:spcPts val="0"/>
              </a:spcAft>
              <a:buClr>
                <a:srgbClr val="FF744B"/>
              </a:buClr>
              <a:buSzPts val="1800"/>
              <a:buFont typeface="Allerta Stencil"/>
              <a:buNone/>
              <a:defRPr sz="1800">
                <a:solidFill>
                  <a:srgbClr val="FF744B"/>
                </a:solidFill>
                <a:latin typeface="Allerta Stencil"/>
                <a:ea typeface="Allerta Stencil"/>
                <a:cs typeface="Allerta Stencil"/>
                <a:sym typeface="Allerta Stencil"/>
              </a:defRPr>
            </a:lvl5pPr>
            <a:lvl6pPr lvl="5" rtl="0" algn="ctr">
              <a:spcBef>
                <a:spcPts val="0"/>
              </a:spcBef>
              <a:spcAft>
                <a:spcPts val="0"/>
              </a:spcAft>
              <a:buClr>
                <a:srgbClr val="FF744B"/>
              </a:buClr>
              <a:buSzPts val="1800"/>
              <a:buFont typeface="Allerta Stencil"/>
              <a:buNone/>
              <a:defRPr sz="1800">
                <a:solidFill>
                  <a:srgbClr val="FF744B"/>
                </a:solidFill>
                <a:latin typeface="Allerta Stencil"/>
                <a:ea typeface="Allerta Stencil"/>
                <a:cs typeface="Allerta Stencil"/>
                <a:sym typeface="Allerta Stencil"/>
              </a:defRPr>
            </a:lvl6pPr>
            <a:lvl7pPr lvl="6" rtl="0" algn="ctr">
              <a:spcBef>
                <a:spcPts val="0"/>
              </a:spcBef>
              <a:spcAft>
                <a:spcPts val="0"/>
              </a:spcAft>
              <a:buClr>
                <a:srgbClr val="FF744B"/>
              </a:buClr>
              <a:buSzPts val="1800"/>
              <a:buFont typeface="Allerta Stencil"/>
              <a:buNone/>
              <a:defRPr sz="1800">
                <a:solidFill>
                  <a:srgbClr val="FF744B"/>
                </a:solidFill>
                <a:latin typeface="Allerta Stencil"/>
                <a:ea typeface="Allerta Stencil"/>
                <a:cs typeface="Allerta Stencil"/>
                <a:sym typeface="Allerta Stencil"/>
              </a:defRPr>
            </a:lvl7pPr>
            <a:lvl8pPr lvl="7" rtl="0" algn="ctr">
              <a:spcBef>
                <a:spcPts val="0"/>
              </a:spcBef>
              <a:spcAft>
                <a:spcPts val="0"/>
              </a:spcAft>
              <a:buClr>
                <a:srgbClr val="FF744B"/>
              </a:buClr>
              <a:buSzPts val="1800"/>
              <a:buFont typeface="Allerta Stencil"/>
              <a:buNone/>
              <a:defRPr sz="1800">
                <a:solidFill>
                  <a:srgbClr val="FF744B"/>
                </a:solidFill>
                <a:latin typeface="Allerta Stencil"/>
                <a:ea typeface="Allerta Stencil"/>
                <a:cs typeface="Allerta Stencil"/>
                <a:sym typeface="Allerta Stencil"/>
              </a:defRPr>
            </a:lvl8pPr>
            <a:lvl9pPr lvl="8" rtl="0" algn="ctr">
              <a:spcBef>
                <a:spcPts val="0"/>
              </a:spcBef>
              <a:spcAft>
                <a:spcPts val="0"/>
              </a:spcAft>
              <a:buClr>
                <a:srgbClr val="FF744B"/>
              </a:buClr>
              <a:buSzPts val="1800"/>
              <a:buFont typeface="Allerta Stencil"/>
              <a:buNone/>
              <a:defRPr sz="1800">
                <a:solidFill>
                  <a:srgbClr val="FF744B"/>
                </a:solidFill>
                <a:latin typeface="Allerta Stencil"/>
                <a:ea typeface="Allerta Stencil"/>
                <a:cs typeface="Allerta Stencil"/>
                <a:sym typeface="Allerta Stencil"/>
              </a:defRPr>
            </a:lvl9pPr>
          </a:lstStyle>
          <a:p/>
        </p:txBody>
      </p:sp>
      <p:sp>
        <p:nvSpPr>
          <p:cNvPr id="639" name="Google Shape;639;p21"/>
          <p:cNvSpPr txBox="1"/>
          <p:nvPr>
            <p:ph idx="3" type="subTitle"/>
          </p:nvPr>
        </p:nvSpPr>
        <p:spPr>
          <a:xfrm>
            <a:off x="806763" y="3504200"/>
            <a:ext cx="2110500" cy="897000"/>
          </a:xfrm>
          <a:prstGeom prst="rect">
            <a:avLst/>
          </a:prstGeom>
        </p:spPr>
        <p:txBody>
          <a:bodyPr anchorCtr="0" anchor="t" bIns="91425" lIns="91425" spcFirstLastPara="1" rIns="91425" wrap="square" tIns="91425">
            <a:normAutofit/>
          </a:bodyPr>
          <a:lstStyle>
            <a:lvl1pPr lvl="0" rtl="0" algn="ctr">
              <a:lnSpc>
                <a:spcPct val="100000"/>
              </a:lnSpc>
              <a:spcBef>
                <a:spcPts val="0"/>
              </a:spcBef>
              <a:spcAft>
                <a:spcPts val="0"/>
              </a:spcAft>
              <a:buClr>
                <a:srgbClr val="19348E"/>
              </a:buClr>
              <a:buSzPts val="1400"/>
              <a:buFont typeface="Open Sans"/>
              <a:buNone/>
              <a:defRPr sz="1400">
                <a:solidFill>
                  <a:srgbClr val="19348E"/>
                </a:solidFill>
                <a:latin typeface="Open Sans"/>
                <a:ea typeface="Open Sans"/>
                <a:cs typeface="Open Sans"/>
                <a:sym typeface="Open Sans"/>
              </a:defRPr>
            </a:lvl1pPr>
            <a:lvl2pPr lvl="1" rtl="0" algn="ctr">
              <a:lnSpc>
                <a:spcPct val="100000"/>
              </a:lnSpc>
              <a:spcBef>
                <a:spcPts val="0"/>
              </a:spcBef>
              <a:spcAft>
                <a:spcPts val="0"/>
              </a:spcAft>
              <a:buClr>
                <a:srgbClr val="19348E"/>
              </a:buClr>
              <a:buSzPts val="1400"/>
              <a:buFont typeface="Open Sans"/>
              <a:buNone/>
              <a:defRPr>
                <a:solidFill>
                  <a:srgbClr val="19348E"/>
                </a:solidFill>
                <a:latin typeface="Open Sans"/>
                <a:ea typeface="Open Sans"/>
                <a:cs typeface="Open Sans"/>
                <a:sym typeface="Open Sans"/>
              </a:defRPr>
            </a:lvl2pPr>
            <a:lvl3pPr lvl="2" rtl="0" algn="ctr">
              <a:lnSpc>
                <a:spcPct val="100000"/>
              </a:lnSpc>
              <a:spcBef>
                <a:spcPts val="0"/>
              </a:spcBef>
              <a:spcAft>
                <a:spcPts val="0"/>
              </a:spcAft>
              <a:buClr>
                <a:srgbClr val="19348E"/>
              </a:buClr>
              <a:buSzPts val="1400"/>
              <a:buFont typeface="Open Sans"/>
              <a:buNone/>
              <a:defRPr>
                <a:solidFill>
                  <a:srgbClr val="19348E"/>
                </a:solidFill>
                <a:latin typeface="Open Sans"/>
                <a:ea typeface="Open Sans"/>
                <a:cs typeface="Open Sans"/>
                <a:sym typeface="Open Sans"/>
              </a:defRPr>
            </a:lvl3pPr>
            <a:lvl4pPr lvl="3" rtl="0" algn="ctr">
              <a:lnSpc>
                <a:spcPct val="100000"/>
              </a:lnSpc>
              <a:spcBef>
                <a:spcPts val="0"/>
              </a:spcBef>
              <a:spcAft>
                <a:spcPts val="0"/>
              </a:spcAft>
              <a:buClr>
                <a:srgbClr val="19348E"/>
              </a:buClr>
              <a:buSzPts val="1400"/>
              <a:buFont typeface="Open Sans"/>
              <a:buNone/>
              <a:defRPr>
                <a:solidFill>
                  <a:srgbClr val="19348E"/>
                </a:solidFill>
                <a:latin typeface="Open Sans"/>
                <a:ea typeface="Open Sans"/>
                <a:cs typeface="Open Sans"/>
                <a:sym typeface="Open Sans"/>
              </a:defRPr>
            </a:lvl4pPr>
            <a:lvl5pPr lvl="4" rtl="0" algn="ctr">
              <a:lnSpc>
                <a:spcPct val="100000"/>
              </a:lnSpc>
              <a:spcBef>
                <a:spcPts val="0"/>
              </a:spcBef>
              <a:spcAft>
                <a:spcPts val="0"/>
              </a:spcAft>
              <a:buClr>
                <a:srgbClr val="19348E"/>
              </a:buClr>
              <a:buSzPts val="1400"/>
              <a:buFont typeface="Open Sans"/>
              <a:buNone/>
              <a:defRPr>
                <a:solidFill>
                  <a:srgbClr val="19348E"/>
                </a:solidFill>
                <a:latin typeface="Open Sans"/>
                <a:ea typeface="Open Sans"/>
                <a:cs typeface="Open Sans"/>
                <a:sym typeface="Open Sans"/>
              </a:defRPr>
            </a:lvl5pPr>
            <a:lvl6pPr lvl="5" rtl="0" algn="ctr">
              <a:lnSpc>
                <a:spcPct val="100000"/>
              </a:lnSpc>
              <a:spcBef>
                <a:spcPts val="0"/>
              </a:spcBef>
              <a:spcAft>
                <a:spcPts val="0"/>
              </a:spcAft>
              <a:buClr>
                <a:srgbClr val="19348E"/>
              </a:buClr>
              <a:buSzPts val="1400"/>
              <a:buFont typeface="Open Sans"/>
              <a:buNone/>
              <a:defRPr>
                <a:solidFill>
                  <a:srgbClr val="19348E"/>
                </a:solidFill>
                <a:latin typeface="Open Sans"/>
                <a:ea typeface="Open Sans"/>
                <a:cs typeface="Open Sans"/>
                <a:sym typeface="Open Sans"/>
              </a:defRPr>
            </a:lvl6pPr>
            <a:lvl7pPr lvl="6" rtl="0" algn="ctr">
              <a:lnSpc>
                <a:spcPct val="100000"/>
              </a:lnSpc>
              <a:spcBef>
                <a:spcPts val="0"/>
              </a:spcBef>
              <a:spcAft>
                <a:spcPts val="0"/>
              </a:spcAft>
              <a:buClr>
                <a:srgbClr val="19348E"/>
              </a:buClr>
              <a:buSzPts val="1400"/>
              <a:buFont typeface="Open Sans"/>
              <a:buNone/>
              <a:defRPr>
                <a:solidFill>
                  <a:srgbClr val="19348E"/>
                </a:solidFill>
                <a:latin typeface="Open Sans"/>
                <a:ea typeface="Open Sans"/>
                <a:cs typeface="Open Sans"/>
                <a:sym typeface="Open Sans"/>
              </a:defRPr>
            </a:lvl7pPr>
            <a:lvl8pPr lvl="7" rtl="0" algn="ctr">
              <a:lnSpc>
                <a:spcPct val="100000"/>
              </a:lnSpc>
              <a:spcBef>
                <a:spcPts val="0"/>
              </a:spcBef>
              <a:spcAft>
                <a:spcPts val="0"/>
              </a:spcAft>
              <a:buClr>
                <a:srgbClr val="19348E"/>
              </a:buClr>
              <a:buSzPts val="1400"/>
              <a:buFont typeface="Open Sans"/>
              <a:buNone/>
              <a:defRPr>
                <a:solidFill>
                  <a:srgbClr val="19348E"/>
                </a:solidFill>
                <a:latin typeface="Open Sans"/>
                <a:ea typeface="Open Sans"/>
                <a:cs typeface="Open Sans"/>
                <a:sym typeface="Open Sans"/>
              </a:defRPr>
            </a:lvl8pPr>
            <a:lvl9pPr lvl="8" rtl="0" algn="ctr">
              <a:lnSpc>
                <a:spcPct val="100000"/>
              </a:lnSpc>
              <a:spcBef>
                <a:spcPts val="0"/>
              </a:spcBef>
              <a:spcAft>
                <a:spcPts val="0"/>
              </a:spcAft>
              <a:buClr>
                <a:srgbClr val="19348E"/>
              </a:buClr>
              <a:buSzPts val="1400"/>
              <a:buFont typeface="Open Sans"/>
              <a:buNone/>
              <a:defRPr>
                <a:solidFill>
                  <a:srgbClr val="19348E"/>
                </a:solidFill>
                <a:latin typeface="Open Sans"/>
                <a:ea typeface="Open Sans"/>
                <a:cs typeface="Open Sans"/>
                <a:sym typeface="Open Sans"/>
              </a:defRPr>
            </a:lvl9pPr>
          </a:lstStyle>
          <a:p/>
        </p:txBody>
      </p:sp>
      <p:sp>
        <p:nvSpPr>
          <p:cNvPr id="640" name="Google Shape;640;p21"/>
          <p:cNvSpPr txBox="1"/>
          <p:nvPr>
            <p:ph idx="4" type="title"/>
          </p:nvPr>
        </p:nvSpPr>
        <p:spPr>
          <a:xfrm>
            <a:off x="6138313" y="3192200"/>
            <a:ext cx="2286000" cy="399900"/>
          </a:xfrm>
          <a:prstGeom prst="rect">
            <a:avLst/>
          </a:prstGeom>
        </p:spPr>
        <p:txBody>
          <a:bodyPr anchorCtr="0" anchor="b" bIns="91425" lIns="91425" spcFirstLastPara="1" rIns="91425" wrap="square" tIns="91425">
            <a:normAutofit/>
          </a:bodyPr>
          <a:lstStyle>
            <a:lvl1pPr lvl="0" rtl="0" algn="ctr">
              <a:spcBef>
                <a:spcPts val="0"/>
              </a:spcBef>
              <a:spcAft>
                <a:spcPts val="0"/>
              </a:spcAft>
              <a:buClr>
                <a:srgbClr val="FF744B"/>
              </a:buClr>
              <a:buSzPts val="1800"/>
              <a:buFont typeface="Allerta Stencil"/>
              <a:buNone/>
              <a:defRPr sz="2018">
                <a:solidFill>
                  <a:schemeClr val="accent2"/>
                </a:solidFill>
                <a:latin typeface="Allerta Stencil"/>
                <a:ea typeface="Allerta Stencil"/>
                <a:cs typeface="Allerta Stencil"/>
                <a:sym typeface="Allerta Stencil"/>
              </a:defRPr>
            </a:lvl1pPr>
            <a:lvl2pPr lvl="1" rtl="0" algn="ctr">
              <a:spcBef>
                <a:spcPts val="0"/>
              </a:spcBef>
              <a:spcAft>
                <a:spcPts val="0"/>
              </a:spcAft>
              <a:buClr>
                <a:srgbClr val="FF744B"/>
              </a:buClr>
              <a:buSzPts val="1800"/>
              <a:buFont typeface="Allerta Stencil"/>
              <a:buNone/>
              <a:defRPr sz="1800">
                <a:solidFill>
                  <a:srgbClr val="FF744B"/>
                </a:solidFill>
                <a:latin typeface="Allerta Stencil"/>
                <a:ea typeface="Allerta Stencil"/>
                <a:cs typeface="Allerta Stencil"/>
                <a:sym typeface="Allerta Stencil"/>
              </a:defRPr>
            </a:lvl2pPr>
            <a:lvl3pPr lvl="2" rtl="0" algn="ctr">
              <a:spcBef>
                <a:spcPts val="0"/>
              </a:spcBef>
              <a:spcAft>
                <a:spcPts val="0"/>
              </a:spcAft>
              <a:buClr>
                <a:srgbClr val="FF744B"/>
              </a:buClr>
              <a:buSzPts val="1800"/>
              <a:buFont typeface="Allerta Stencil"/>
              <a:buNone/>
              <a:defRPr sz="1800">
                <a:solidFill>
                  <a:srgbClr val="FF744B"/>
                </a:solidFill>
                <a:latin typeface="Allerta Stencil"/>
                <a:ea typeface="Allerta Stencil"/>
                <a:cs typeface="Allerta Stencil"/>
                <a:sym typeface="Allerta Stencil"/>
              </a:defRPr>
            </a:lvl3pPr>
            <a:lvl4pPr lvl="3" rtl="0" algn="ctr">
              <a:spcBef>
                <a:spcPts val="0"/>
              </a:spcBef>
              <a:spcAft>
                <a:spcPts val="0"/>
              </a:spcAft>
              <a:buClr>
                <a:srgbClr val="FF744B"/>
              </a:buClr>
              <a:buSzPts val="1800"/>
              <a:buFont typeface="Allerta Stencil"/>
              <a:buNone/>
              <a:defRPr sz="1800">
                <a:solidFill>
                  <a:srgbClr val="FF744B"/>
                </a:solidFill>
                <a:latin typeface="Allerta Stencil"/>
                <a:ea typeface="Allerta Stencil"/>
                <a:cs typeface="Allerta Stencil"/>
                <a:sym typeface="Allerta Stencil"/>
              </a:defRPr>
            </a:lvl4pPr>
            <a:lvl5pPr lvl="4" rtl="0" algn="ctr">
              <a:spcBef>
                <a:spcPts val="0"/>
              </a:spcBef>
              <a:spcAft>
                <a:spcPts val="0"/>
              </a:spcAft>
              <a:buClr>
                <a:srgbClr val="FF744B"/>
              </a:buClr>
              <a:buSzPts val="1800"/>
              <a:buFont typeface="Allerta Stencil"/>
              <a:buNone/>
              <a:defRPr sz="1800">
                <a:solidFill>
                  <a:srgbClr val="FF744B"/>
                </a:solidFill>
                <a:latin typeface="Allerta Stencil"/>
                <a:ea typeface="Allerta Stencil"/>
                <a:cs typeface="Allerta Stencil"/>
                <a:sym typeface="Allerta Stencil"/>
              </a:defRPr>
            </a:lvl5pPr>
            <a:lvl6pPr lvl="5" rtl="0" algn="ctr">
              <a:spcBef>
                <a:spcPts val="0"/>
              </a:spcBef>
              <a:spcAft>
                <a:spcPts val="0"/>
              </a:spcAft>
              <a:buClr>
                <a:srgbClr val="FF744B"/>
              </a:buClr>
              <a:buSzPts val="1800"/>
              <a:buFont typeface="Allerta Stencil"/>
              <a:buNone/>
              <a:defRPr sz="1800">
                <a:solidFill>
                  <a:srgbClr val="FF744B"/>
                </a:solidFill>
                <a:latin typeface="Allerta Stencil"/>
                <a:ea typeface="Allerta Stencil"/>
                <a:cs typeface="Allerta Stencil"/>
                <a:sym typeface="Allerta Stencil"/>
              </a:defRPr>
            </a:lvl6pPr>
            <a:lvl7pPr lvl="6" rtl="0" algn="ctr">
              <a:spcBef>
                <a:spcPts val="0"/>
              </a:spcBef>
              <a:spcAft>
                <a:spcPts val="0"/>
              </a:spcAft>
              <a:buClr>
                <a:srgbClr val="FF744B"/>
              </a:buClr>
              <a:buSzPts val="1800"/>
              <a:buFont typeface="Allerta Stencil"/>
              <a:buNone/>
              <a:defRPr sz="1800">
                <a:solidFill>
                  <a:srgbClr val="FF744B"/>
                </a:solidFill>
                <a:latin typeface="Allerta Stencil"/>
                <a:ea typeface="Allerta Stencil"/>
                <a:cs typeface="Allerta Stencil"/>
                <a:sym typeface="Allerta Stencil"/>
              </a:defRPr>
            </a:lvl7pPr>
            <a:lvl8pPr lvl="7" rtl="0" algn="ctr">
              <a:spcBef>
                <a:spcPts val="0"/>
              </a:spcBef>
              <a:spcAft>
                <a:spcPts val="0"/>
              </a:spcAft>
              <a:buClr>
                <a:srgbClr val="FF744B"/>
              </a:buClr>
              <a:buSzPts val="1800"/>
              <a:buFont typeface="Allerta Stencil"/>
              <a:buNone/>
              <a:defRPr sz="1800">
                <a:solidFill>
                  <a:srgbClr val="FF744B"/>
                </a:solidFill>
                <a:latin typeface="Allerta Stencil"/>
                <a:ea typeface="Allerta Stencil"/>
                <a:cs typeface="Allerta Stencil"/>
                <a:sym typeface="Allerta Stencil"/>
              </a:defRPr>
            </a:lvl8pPr>
            <a:lvl9pPr lvl="8" rtl="0" algn="ctr">
              <a:spcBef>
                <a:spcPts val="0"/>
              </a:spcBef>
              <a:spcAft>
                <a:spcPts val="0"/>
              </a:spcAft>
              <a:buClr>
                <a:srgbClr val="FF744B"/>
              </a:buClr>
              <a:buSzPts val="1800"/>
              <a:buFont typeface="Allerta Stencil"/>
              <a:buNone/>
              <a:defRPr sz="1800">
                <a:solidFill>
                  <a:srgbClr val="FF744B"/>
                </a:solidFill>
                <a:latin typeface="Allerta Stencil"/>
                <a:ea typeface="Allerta Stencil"/>
                <a:cs typeface="Allerta Stencil"/>
                <a:sym typeface="Allerta Stencil"/>
              </a:defRPr>
            </a:lvl9pPr>
          </a:lstStyle>
          <a:p/>
        </p:txBody>
      </p:sp>
      <p:sp>
        <p:nvSpPr>
          <p:cNvPr id="641" name="Google Shape;641;p21"/>
          <p:cNvSpPr txBox="1"/>
          <p:nvPr>
            <p:ph idx="5" type="subTitle"/>
          </p:nvPr>
        </p:nvSpPr>
        <p:spPr>
          <a:xfrm>
            <a:off x="6226738" y="3504200"/>
            <a:ext cx="2110500" cy="897000"/>
          </a:xfrm>
          <a:prstGeom prst="rect">
            <a:avLst/>
          </a:prstGeom>
        </p:spPr>
        <p:txBody>
          <a:bodyPr anchorCtr="0" anchor="t" bIns="91425" lIns="91425" spcFirstLastPara="1" rIns="91425" wrap="square" tIns="91425">
            <a:normAutofit/>
          </a:bodyPr>
          <a:lstStyle>
            <a:lvl1pPr lvl="0" rtl="0" algn="ctr">
              <a:lnSpc>
                <a:spcPct val="100000"/>
              </a:lnSpc>
              <a:spcBef>
                <a:spcPts val="0"/>
              </a:spcBef>
              <a:spcAft>
                <a:spcPts val="0"/>
              </a:spcAft>
              <a:buClr>
                <a:srgbClr val="19348E"/>
              </a:buClr>
              <a:buSzPts val="1400"/>
              <a:buFont typeface="Open Sans"/>
              <a:buNone/>
              <a:defRPr sz="1400">
                <a:solidFill>
                  <a:srgbClr val="19348E"/>
                </a:solidFill>
                <a:latin typeface="Open Sans"/>
                <a:ea typeface="Open Sans"/>
                <a:cs typeface="Open Sans"/>
                <a:sym typeface="Open Sans"/>
              </a:defRPr>
            </a:lvl1pPr>
            <a:lvl2pPr lvl="1" rtl="0" algn="ctr">
              <a:lnSpc>
                <a:spcPct val="100000"/>
              </a:lnSpc>
              <a:spcBef>
                <a:spcPts val="0"/>
              </a:spcBef>
              <a:spcAft>
                <a:spcPts val="0"/>
              </a:spcAft>
              <a:buClr>
                <a:srgbClr val="19348E"/>
              </a:buClr>
              <a:buSzPts val="1400"/>
              <a:buFont typeface="Open Sans"/>
              <a:buNone/>
              <a:defRPr>
                <a:solidFill>
                  <a:srgbClr val="19348E"/>
                </a:solidFill>
                <a:latin typeface="Open Sans"/>
                <a:ea typeface="Open Sans"/>
                <a:cs typeface="Open Sans"/>
                <a:sym typeface="Open Sans"/>
              </a:defRPr>
            </a:lvl2pPr>
            <a:lvl3pPr lvl="2" rtl="0" algn="ctr">
              <a:lnSpc>
                <a:spcPct val="100000"/>
              </a:lnSpc>
              <a:spcBef>
                <a:spcPts val="0"/>
              </a:spcBef>
              <a:spcAft>
                <a:spcPts val="0"/>
              </a:spcAft>
              <a:buClr>
                <a:srgbClr val="19348E"/>
              </a:buClr>
              <a:buSzPts val="1400"/>
              <a:buFont typeface="Open Sans"/>
              <a:buNone/>
              <a:defRPr>
                <a:solidFill>
                  <a:srgbClr val="19348E"/>
                </a:solidFill>
                <a:latin typeface="Open Sans"/>
                <a:ea typeface="Open Sans"/>
                <a:cs typeface="Open Sans"/>
                <a:sym typeface="Open Sans"/>
              </a:defRPr>
            </a:lvl3pPr>
            <a:lvl4pPr lvl="3" rtl="0" algn="ctr">
              <a:lnSpc>
                <a:spcPct val="100000"/>
              </a:lnSpc>
              <a:spcBef>
                <a:spcPts val="0"/>
              </a:spcBef>
              <a:spcAft>
                <a:spcPts val="0"/>
              </a:spcAft>
              <a:buClr>
                <a:srgbClr val="19348E"/>
              </a:buClr>
              <a:buSzPts val="1400"/>
              <a:buFont typeface="Open Sans"/>
              <a:buNone/>
              <a:defRPr>
                <a:solidFill>
                  <a:srgbClr val="19348E"/>
                </a:solidFill>
                <a:latin typeface="Open Sans"/>
                <a:ea typeface="Open Sans"/>
                <a:cs typeface="Open Sans"/>
                <a:sym typeface="Open Sans"/>
              </a:defRPr>
            </a:lvl4pPr>
            <a:lvl5pPr lvl="4" rtl="0" algn="ctr">
              <a:lnSpc>
                <a:spcPct val="100000"/>
              </a:lnSpc>
              <a:spcBef>
                <a:spcPts val="0"/>
              </a:spcBef>
              <a:spcAft>
                <a:spcPts val="0"/>
              </a:spcAft>
              <a:buClr>
                <a:srgbClr val="19348E"/>
              </a:buClr>
              <a:buSzPts val="1400"/>
              <a:buFont typeface="Open Sans"/>
              <a:buNone/>
              <a:defRPr>
                <a:solidFill>
                  <a:srgbClr val="19348E"/>
                </a:solidFill>
                <a:latin typeface="Open Sans"/>
                <a:ea typeface="Open Sans"/>
                <a:cs typeface="Open Sans"/>
                <a:sym typeface="Open Sans"/>
              </a:defRPr>
            </a:lvl5pPr>
            <a:lvl6pPr lvl="5" rtl="0" algn="ctr">
              <a:lnSpc>
                <a:spcPct val="100000"/>
              </a:lnSpc>
              <a:spcBef>
                <a:spcPts val="0"/>
              </a:spcBef>
              <a:spcAft>
                <a:spcPts val="0"/>
              </a:spcAft>
              <a:buClr>
                <a:srgbClr val="19348E"/>
              </a:buClr>
              <a:buSzPts val="1400"/>
              <a:buFont typeface="Open Sans"/>
              <a:buNone/>
              <a:defRPr>
                <a:solidFill>
                  <a:srgbClr val="19348E"/>
                </a:solidFill>
                <a:latin typeface="Open Sans"/>
                <a:ea typeface="Open Sans"/>
                <a:cs typeface="Open Sans"/>
                <a:sym typeface="Open Sans"/>
              </a:defRPr>
            </a:lvl6pPr>
            <a:lvl7pPr lvl="6" rtl="0" algn="ctr">
              <a:lnSpc>
                <a:spcPct val="100000"/>
              </a:lnSpc>
              <a:spcBef>
                <a:spcPts val="0"/>
              </a:spcBef>
              <a:spcAft>
                <a:spcPts val="0"/>
              </a:spcAft>
              <a:buClr>
                <a:srgbClr val="19348E"/>
              </a:buClr>
              <a:buSzPts val="1400"/>
              <a:buFont typeface="Open Sans"/>
              <a:buNone/>
              <a:defRPr>
                <a:solidFill>
                  <a:srgbClr val="19348E"/>
                </a:solidFill>
                <a:latin typeface="Open Sans"/>
                <a:ea typeface="Open Sans"/>
                <a:cs typeface="Open Sans"/>
                <a:sym typeface="Open Sans"/>
              </a:defRPr>
            </a:lvl7pPr>
            <a:lvl8pPr lvl="7" rtl="0" algn="ctr">
              <a:lnSpc>
                <a:spcPct val="100000"/>
              </a:lnSpc>
              <a:spcBef>
                <a:spcPts val="0"/>
              </a:spcBef>
              <a:spcAft>
                <a:spcPts val="0"/>
              </a:spcAft>
              <a:buClr>
                <a:srgbClr val="19348E"/>
              </a:buClr>
              <a:buSzPts val="1400"/>
              <a:buFont typeface="Open Sans"/>
              <a:buNone/>
              <a:defRPr>
                <a:solidFill>
                  <a:srgbClr val="19348E"/>
                </a:solidFill>
                <a:latin typeface="Open Sans"/>
                <a:ea typeface="Open Sans"/>
                <a:cs typeface="Open Sans"/>
                <a:sym typeface="Open Sans"/>
              </a:defRPr>
            </a:lvl8pPr>
            <a:lvl9pPr lvl="8" rtl="0" algn="ctr">
              <a:lnSpc>
                <a:spcPct val="100000"/>
              </a:lnSpc>
              <a:spcBef>
                <a:spcPts val="0"/>
              </a:spcBef>
              <a:spcAft>
                <a:spcPts val="0"/>
              </a:spcAft>
              <a:buClr>
                <a:srgbClr val="19348E"/>
              </a:buClr>
              <a:buSzPts val="1400"/>
              <a:buFont typeface="Open Sans"/>
              <a:buNone/>
              <a:defRPr>
                <a:solidFill>
                  <a:srgbClr val="19348E"/>
                </a:solidFill>
                <a:latin typeface="Open Sans"/>
                <a:ea typeface="Open Sans"/>
                <a:cs typeface="Open Sans"/>
                <a:sym typeface="Open Sans"/>
              </a:defRPr>
            </a:lvl9pPr>
          </a:lstStyle>
          <a:p/>
        </p:txBody>
      </p:sp>
      <p:sp>
        <p:nvSpPr>
          <p:cNvPr id="642" name="Google Shape;642;p21"/>
          <p:cNvSpPr txBox="1"/>
          <p:nvPr>
            <p:ph idx="6" type="title"/>
          </p:nvPr>
        </p:nvSpPr>
        <p:spPr>
          <a:xfrm>
            <a:off x="713225" y="359178"/>
            <a:ext cx="7708200" cy="572700"/>
          </a:xfrm>
          <a:prstGeom prst="rect">
            <a:avLst/>
          </a:prstGeom>
        </p:spPr>
        <p:txBody>
          <a:bodyPr anchorCtr="0" anchor="t" bIns="91425" lIns="91425" spcFirstLastPara="1" rIns="91425" wrap="square" tIns="91425">
            <a:normAutofit/>
          </a:bodyPr>
          <a:lstStyle>
            <a:lvl1pPr lvl="0" rtl="0" algn="ctr">
              <a:spcBef>
                <a:spcPts val="0"/>
              </a:spcBef>
              <a:spcAft>
                <a:spcPts val="0"/>
              </a:spcAft>
              <a:buClr>
                <a:srgbClr val="FF744B"/>
              </a:buClr>
              <a:buSzPts val="2800"/>
              <a:buFont typeface="Allerta Stencil"/>
              <a:buNone/>
              <a:defRPr sz="3020">
                <a:solidFill>
                  <a:srgbClr val="FF744B"/>
                </a:solidFill>
                <a:latin typeface="Allerta Stencil"/>
                <a:ea typeface="Allerta Stencil"/>
                <a:cs typeface="Allerta Stencil"/>
                <a:sym typeface="Allerta Stencil"/>
              </a:defRPr>
            </a:lvl1pPr>
            <a:lvl2pPr lvl="1"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2pPr>
            <a:lvl3pPr lvl="2"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3pPr>
            <a:lvl4pPr lvl="3"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4pPr>
            <a:lvl5pPr lvl="4"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5pPr>
            <a:lvl6pPr lvl="5"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6pPr>
            <a:lvl7pPr lvl="6"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7pPr>
            <a:lvl8pPr lvl="7"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8pPr>
            <a:lvl9pPr lvl="8"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9pPr>
          </a:lstStyle>
          <a:p/>
        </p:txBody>
      </p:sp>
      <p:grpSp>
        <p:nvGrpSpPr>
          <p:cNvPr id="643" name="Google Shape;643;p21"/>
          <p:cNvGrpSpPr/>
          <p:nvPr/>
        </p:nvGrpSpPr>
        <p:grpSpPr>
          <a:xfrm rot="5400000">
            <a:off x="-377557" y="4106424"/>
            <a:ext cx="1272868" cy="1705629"/>
            <a:chOff x="4413550" y="4306805"/>
            <a:chExt cx="977400" cy="1309705"/>
          </a:xfrm>
        </p:grpSpPr>
        <p:sp>
          <p:nvSpPr>
            <p:cNvPr id="644" name="Google Shape;644;p21"/>
            <p:cNvSpPr/>
            <p:nvPr/>
          </p:nvSpPr>
          <p:spPr>
            <a:xfrm>
              <a:off x="4413550" y="4639911"/>
              <a:ext cx="977400" cy="976600"/>
            </a:xfrm>
            <a:custGeom>
              <a:rect b="b" l="l" r="r" t="t"/>
              <a:pathLst>
                <a:path extrusionOk="0" h="39064" w="39096">
                  <a:moveTo>
                    <a:pt x="19532" y="1"/>
                  </a:moveTo>
                  <a:cubicBezTo>
                    <a:pt x="8745" y="1"/>
                    <a:pt x="1" y="8745"/>
                    <a:pt x="1" y="19532"/>
                  </a:cubicBezTo>
                  <a:cubicBezTo>
                    <a:pt x="1" y="30319"/>
                    <a:pt x="8745" y="39064"/>
                    <a:pt x="19532" y="39064"/>
                  </a:cubicBezTo>
                  <a:cubicBezTo>
                    <a:pt x="30351" y="39064"/>
                    <a:pt x="39096" y="30319"/>
                    <a:pt x="39096" y="19532"/>
                  </a:cubicBezTo>
                  <a:cubicBezTo>
                    <a:pt x="39096" y="8745"/>
                    <a:pt x="30351" y="1"/>
                    <a:pt x="19532" y="1"/>
                  </a:cubicBezTo>
                  <a:close/>
                </a:path>
              </a:pathLst>
            </a:custGeom>
            <a:solidFill>
              <a:srgbClr val="E0C53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5" name="Google Shape;645;p21"/>
            <p:cNvSpPr/>
            <p:nvPr/>
          </p:nvSpPr>
          <p:spPr>
            <a:xfrm>
              <a:off x="4572869" y="4306805"/>
              <a:ext cx="93375" cy="976633"/>
            </a:xfrm>
            <a:custGeom>
              <a:rect b="b" l="l" r="r" t="t"/>
              <a:pathLst>
                <a:path extrusionOk="0" h="27447" w="3735">
                  <a:moveTo>
                    <a:pt x="0" y="0"/>
                  </a:moveTo>
                  <a:lnTo>
                    <a:pt x="0" y="27447"/>
                  </a:lnTo>
                  <a:lnTo>
                    <a:pt x="3734" y="27447"/>
                  </a:lnTo>
                  <a:lnTo>
                    <a:pt x="3734" y="0"/>
                  </a:lnTo>
                  <a:close/>
                </a:path>
              </a:pathLst>
            </a:custGeom>
            <a:solidFill>
              <a:srgbClr val="1FAB6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6" name="Google Shape;646;p21"/>
            <p:cNvSpPr/>
            <p:nvPr/>
          </p:nvSpPr>
          <p:spPr>
            <a:xfrm>
              <a:off x="4781099" y="4306805"/>
              <a:ext cx="94175" cy="976633"/>
            </a:xfrm>
            <a:custGeom>
              <a:rect b="b" l="l" r="r" t="t"/>
              <a:pathLst>
                <a:path extrusionOk="0" h="27447" w="3767">
                  <a:moveTo>
                    <a:pt x="1" y="0"/>
                  </a:moveTo>
                  <a:lnTo>
                    <a:pt x="1" y="27447"/>
                  </a:lnTo>
                  <a:lnTo>
                    <a:pt x="3767" y="27447"/>
                  </a:lnTo>
                  <a:lnTo>
                    <a:pt x="3767" y="0"/>
                  </a:lnTo>
                  <a:close/>
                </a:path>
              </a:pathLst>
            </a:custGeom>
            <a:solidFill>
              <a:srgbClr val="1FAB6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647" name="Google Shape;647;p21"/>
          <p:cNvGrpSpPr/>
          <p:nvPr/>
        </p:nvGrpSpPr>
        <p:grpSpPr>
          <a:xfrm flipH="1" rot="-5400000">
            <a:off x="8318768" y="3963549"/>
            <a:ext cx="1272868" cy="1991379"/>
            <a:chOff x="4413550" y="4087386"/>
            <a:chExt cx="977400" cy="1529125"/>
          </a:xfrm>
        </p:grpSpPr>
        <p:sp>
          <p:nvSpPr>
            <p:cNvPr id="648" name="Google Shape;648;p21"/>
            <p:cNvSpPr/>
            <p:nvPr/>
          </p:nvSpPr>
          <p:spPr>
            <a:xfrm>
              <a:off x="4413550" y="4639911"/>
              <a:ext cx="977400" cy="976600"/>
            </a:xfrm>
            <a:custGeom>
              <a:rect b="b" l="l" r="r" t="t"/>
              <a:pathLst>
                <a:path extrusionOk="0" h="39064" w="39096">
                  <a:moveTo>
                    <a:pt x="19532" y="1"/>
                  </a:moveTo>
                  <a:cubicBezTo>
                    <a:pt x="8745" y="1"/>
                    <a:pt x="1" y="8745"/>
                    <a:pt x="1" y="19532"/>
                  </a:cubicBezTo>
                  <a:cubicBezTo>
                    <a:pt x="1" y="30319"/>
                    <a:pt x="8745" y="39064"/>
                    <a:pt x="19532" y="39064"/>
                  </a:cubicBezTo>
                  <a:cubicBezTo>
                    <a:pt x="30351" y="39064"/>
                    <a:pt x="39096" y="30319"/>
                    <a:pt x="39096" y="19532"/>
                  </a:cubicBezTo>
                  <a:cubicBezTo>
                    <a:pt x="39096" y="8745"/>
                    <a:pt x="30351" y="1"/>
                    <a:pt x="19532"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9" name="Google Shape;649;p21"/>
            <p:cNvSpPr/>
            <p:nvPr/>
          </p:nvSpPr>
          <p:spPr>
            <a:xfrm>
              <a:off x="4572869" y="4087386"/>
              <a:ext cx="93375" cy="976633"/>
            </a:xfrm>
            <a:custGeom>
              <a:rect b="b" l="l" r="r" t="t"/>
              <a:pathLst>
                <a:path extrusionOk="0" h="27447" w="3735">
                  <a:moveTo>
                    <a:pt x="0" y="0"/>
                  </a:moveTo>
                  <a:lnTo>
                    <a:pt x="0" y="27447"/>
                  </a:lnTo>
                  <a:lnTo>
                    <a:pt x="3734" y="27447"/>
                  </a:lnTo>
                  <a:lnTo>
                    <a:pt x="3734"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0" name="Google Shape;650;p21"/>
            <p:cNvSpPr/>
            <p:nvPr/>
          </p:nvSpPr>
          <p:spPr>
            <a:xfrm>
              <a:off x="4781099" y="4306805"/>
              <a:ext cx="94175" cy="976633"/>
            </a:xfrm>
            <a:custGeom>
              <a:rect b="b" l="l" r="r" t="t"/>
              <a:pathLst>
                <a:path extrusionOk="0" h="27447" w="3767">
                  <a:moveTo>
                    <a:pt x="1" y="0"/>
                  </a:moveTo>
                  <a:lnTo>
                    <a:pt x="1" y="27447"/>
                  </a:lnTo>
                  <a:lnTo>
                    <a:pt x="3767" y="27447"/>
                  </a:lnTo>
                  <a:lnTo>
                    <a:pt x="3767"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hree columns 1">
  <p:cSld name="CUSTOM_8">
    <p:spTree>
      <p:nvGrpSpPr>
        <p:cNvPr id="651" name="Shape 651"/>
        <p:cNvGrpSpPr/>
        <p:nvPr/>
      </p:nvGrpSpPr>
      <p:grpSpPr>
        <a:xfrm>
          <a:off x="0" y="0"/>
          <a:ext cx="0" cy="0"/>
          <a:chOff x="0" y="0"/>
          <a:chExt cx="0" cy="0"/>
        </a:xfrm>
      </p:grpSpPr>
      <p:sp>
        <p:nvSpPr>
          <p:cNvPr id="652" name="Google Shape;652;p22"/>
          <p:cNvSpPr txBox="1"/>
          <p:nvPr>
            <p:ph idx="1" type="subTitle"/>
          </p:nvPr>
        </p:nvSpPr>
        <p:spPr>
          <a:xfrm>
            <a:off x="1754450" y="3213650"/>
            <a:ext cx="1819800" cy="396900"/>
          </a:xfrm>
          <a:prstGeom prst="rect">
            <a:avLst/>
          </a:prstGeom>
        </p:spPr>
        <p:txBody>
          <a:bodyPr anchorCtr="0" anchor="t" bIns="91425" lIns="91425" spcFirstLastPara="1" rIns="91425" wrap="square" tIns="91425">
            <a:normAutofit/>
          </a:bodyPr>
          <a:lstStyle>
            <a:lvl1pPr lvl="0" rtl="0" algn="ctr">
              <a:spcBef>
                <a:spcPts val="0"/>
              </a:spcBef>
              <a:spcAft>
                <a:spcPts val="0"/>
              </a:spcAft>
              <a:buNone/>
              <a:defRPr sz="2000">
                <a:solidFill>
                  <a:schemeClr val="accent2"/>
                </a:solidFill>
                <a:latin typeface="Allerta Stencil"/>
                <a:ea typeface="Allerta Stencil"/>
                <a:cs typeface="Allerta Stencil"/>
                <a:sym typeface="Allerta Stencil"/>
              </a:defRPr>
            </a:lvl1pPr>
            <a:lvl2pPr lvl="1" rtl="0" algn="ctr">
              <a:spcBef>
                <a:spcPts val="1200"/>
              </a:spcBef>
              <a:spcAft>
                <a:spcPts val="0"/>
              </a:spcAft>
              <a:buNone/>
              <a:defRPr sz="2000">
                <a:solidFill>
                  <a:schemeClr val="accent2"/>
                </a:solidFill>
                <a:latin typeface="Allerta Stencil"/>
                <a:ea typeface="Allerta Stencil"/>
                <a:cs typeface="Allerta Stencil"/>
                <a:sym typeface="Allerta Stencil"/>
              </a:defRPr>
            </a:lvl2pPr>
            <a:lvl3pPr lvl="2" rtl="0" algn="ctr">
              <a:spcBef>
                <a:spcPts val="1200"/>
              </a:spcBef>
              <a:spcAft>
                <a:spcPts val="0"/>
              </a:spcAft>
              <a:buNone/>
              <a:defRPr sz="2000">
                <a:solidFill>
                  <a:schemeClr val="accent2"/>
                </a:solidFill>
                <a:latin typeface="Allerta Stencil"/>
                <a:ea typeface="Allerta Stencil"/>
                <a:cs typeface="Allerta Stencil"/>
                <a:sym typeface="Allerta Stencil"/>
              </a:defRPr>
            </a:lvl3pPr>
            <a:lvl4pPr lvl="3" rtl="0" algn="ctr">
              <a:spcBef>
                <a:spcPts val="1200"/>
              </a:spcBef>
              <a:spcAft>
                <a:spcPts val="0"/>
              </a:spcAft>
              <a:buNone/>
              <a:defRPr sz="2000">
                <a:solidFill>
                  <a:schemeClr val="accent2"/>
                </a:solidFill>
                <a:latin typeface="Allerta Stencil"/>
                <a:ea typeface="Allerta Stencil"/>
                <a:cs typeface="Allerta Stencil"/>
                <a:sym typeface="Allerta Stencil"/>
              </a:defRPr>
            </a:lvl4pPr>
            <a:lvl5pPr lvl="4" rtl="0" algn="ctr">
              <a:spcBef>
                <a:spcPts val="1200"/>
              </a:spcBef>
              <a:spcAft>
                <a:spcPts val="0"/>
              </a:spcAft>
              <a:buNone/>
              <a:defRPr sz="2000">
                <a:solidFill>
                  <a:schemeClr val="accent2"/>
                </a:solidFill>
                <a:latin typeface="Allerta Stencil"/>
                <a:ea typeface="Allerta Stencil"/>
                <a:cs typeface="Allerta Stencil"/>
                <a:sym typeface="Allerta Stencil"/>
              </a:defRPr>
            </a:lvl5pPr>
            <a:lvl6pPr lvl="5" rtl="0" algn="ctr">
              <a:spcBef>
                <a:spcPts val="1200"/>
              </a:spcBef>
              <a:spcAft>
                <a:spcPts val="0"/>
              </a:spcAft>
              <a:buNone/>
              <a:defRPr sz="2000">
                <a:solidFill>
                  <a:schemeClr val="accent2"/>
                </a:solidFill>
                <a:latin typeface="Allerta Stencil"/>
                <a:ea typeface="Allerta Stencil"/>
                <a:cs typeface="Allerta Stencil"/>
                <a:sym typeface="Allerta Stencil"/>
              </a:defRPr>
            </a:lvl6pPr>
            <a:lvl7pPr lvl="6" rtl="0" algn="ctr">
              <a:spcBef>
                <a:spcPts val="1200"/>
              </a:spcBef>
              <a:spcAft>
                <a:spcPts val="0"/>
              </a:spcAft>
              <a:buNone/>
              <a:defRPr sz="2000">
                <a:solidFill>
                  <a:schemeClr val="accent2"/>
                </a:solidFill>
                <a:latin typeface="Allerta Stencil"/>
                <a:ea typeface="Allerta Stencil"/>
                <a:cs typeface="Allerta Stencil"/>
                <a:sym typeface="Allerta Stencil"/>
              </a:defRPr>
            </a:lvl7pPr>
            <a:lvl8pPr lvl="7" rtl="0" algn="ctr">
              <a:spcBef>
                <a:spcPts val="1200"/>
              </a:spcBef>
              <a:spcAft>
                <a:spcPts val="0"/>
              </a:spcAft>
              <a:buNone/>
              <a:defRPr sz="2000">
                <a:solidFill>
                  <a:schemeClr val="accent2"/>
                </a:solidFill>
                <a:latin typeface="Allerta Stencil"/>
                <a:ea typeface="Allerta Stencil"/>
                <a:cs typeface="Allerta Stencil"/>
                <a:sym typeface="Allerta Stencil"/>
              </a:defRPr>
            </a:lvl8pPr>
            <a:lvl9pPr lvl="8" rtl="0" algn="ctr">
              <a:spcBef>
                <a:spcPts val="1200"/>
              </a:spcBef>
              <a:spcAft>
                <a:spcPts val="1200"/>
              </a:spcAft>
              <a:buNone/>
              <a:defRPr sz="2000">
                <a:solidFill>
                  <a:schemeClr val="accent2"/>
                </a:solidFill>
                <a:latin typeface="Allerta Stencil"/>
                <a:ea typeface="Allerta Stencil"/>
                <a:cs typeface="Allerta Stencil"/>
                <a:sym typeface="Allerta Stencil"/>
              </a:defRPr>
            </a:lvl9pPr>
          </a:lstStyle>
          <a:p/>
        </p:txBody>
      </p:sp>
      <p:sp>
        <p:nvSpPr>
          <p:cNvPr id="653" name="Google Shape;653;p22"/>
          <p:cNvSpPr txBox="1"/>
          <p:nvPr>
            <p:ph idx="2" type="subTitle"/>
          </p:nvPr>
        </p:nvSpPr>
        <p:spPr>
          <a:xfrm>
            <a:off x="1895000" y="3590325"/>
            <a:ext cx="1531800" cy="826200"/>
          </a:xfrm>
          <a:prstGeom prst="rect">
            <a:avLst/>
          </a:prstGeom>
        </p:spPr>
        <p:txBody>
          <a:bodyPr anchorCtr="0" anchor="t" bIns="91425" lIns="91425" spcFirstLastPara="1" rIns="91425" wrap="square" tIns="91425">
            <a:normAutofit/>
          </a:bodyPr>
          <a:lstStyle>
            <a:lvl1pPr lvl="0" rtl="0" algn="ctr">
              <a:lnSpc>
                <a:spcPct val="100000"/>
              </a:lnSpc>
              <a:spcBef>
                <a:spcPts val="0"/>
              </a:spcBef>
              <a:spcAft>
                <a:spcPts val="0"/>
              </a:spcAft>
              <a:buNone/>
              <a:defRPr sz="1400">
                <a:solidFill>
                  <a:schemeClr val="accent3"/>
                </a:solidFill>
              </a:defRPr>
            </a:lvl1pPr>
            <a:lvl2pPr lvl="1" rtl="0" algn="ctr">
              <a:lnSpc>
                <a:spcPct val="100000"/>
              </a:lnSpc>
              <a:spcBef>
                <a:spcPts val="1200"/>
              </a:spcBef>
              <a:spcAft>
                <a:spcPts val="0"/>
              </a:spcAft>
              <a:buNone/>
              <a:defRPr sz="1400">
                <a:solidFill>
                  <a:schemeClr val="accent3"/>
                </a:solidFill>
              </a:defRPr>
            </a:lvl2pPr>
            <a:lvl3pPr lvl="2" rtl="0" algn="ctr">
              <a:lnSpc>
                <a:spcPct val="100000"/>
              </a:lnSpc>
              <a:spcBef>
                <a:spcPts val="1200"/>
              </a:spcBef>
              <a:spcAft>
                <a:spcPts val="0"/>
              </a:spcAft>
              <a:buNone/>
              <a:defRPr sz="1400">
                <a:solidFill>
                  <a:schemeClr val="accent3"/>
                </a:solidFill>
              </a:defRPr>
            </a:lvl3pPr>
            <a:lvl4pPr lvl="3" rtl="0" algn="ctr">
              <a:lnSpc>
                <a:spcPct val="100000"/>
              </a:lnSpc>
              <a:spcBef>
                <a:spcPts val="1200"/>
              </a:spcBef>
              <a:spcAft>
                <a:spcPts val="0"/>
              </a:spcAft>
              <a:buNone/>
              <a:defRPr sz="1400">
                <a:solidFill>
                  <a:schemeClr val="accent3"/>
                </a:solidFill>
              </a:defRPr>
            </a:lvl4pPr>
            <a:lvl5pPr lvl="4" rtl="0" algn="ctr">
              <a:lnSpc>
                <a:spcPct val="100000"/>
              </a:lnSpc>
              <a:spcBef>
                <a:spcPts val="1200"/>
              </a:spcBef>
              <a:spcAft>
                <a:spcPts val="0"/>
              </a:spcAft>
              <a:buNone/>
              <a:defRPr sz="1400">
                <a:solidFill>
                  <a:schemeClr val="accent3"/>
                </a:solidFill>
              </a:defRPr>
            </a:lvl5pPr>
            <a:lvl6pPr lvl="5" rtl="0" algn="ctr">
              <a:lnSpc>
                <a:spcPct val="100000"/>
              </a:lnSpc>
              <a:spcBef>
                <a:spcPts val="1200"/>
              </a:spcBef>
              <a:spcAft>
                <a:spcPts val="0"/>
              </a:spcAft>
              <a:buNone/>
              <a:defRPr sz="1400">
                <a:solidFill>
                  <a:schemeClr val="accent3"/>
                </a:solidFill>
              </a:defRPr>
            </a:lvl6pPr>
            <a:lvl7pPr lvl="6" rtl="0" algn="ctr">
              <a:lnSpc>
                <a:spcPct val="100000"/>
              </a:lnSpc>
              <a:spcBef>
                <a:spcPts val="1200"/>
              </a:spcBef>
              <a:spcAft>
                <a:spcPts val="0"/>
              </a:spcAft>
              <a:buNone/>
              <a:defRPr sz="1400">
                <a:solidFill>
                  <a:schemeClr val="accent3"/>
                </a:solidFill>
              </a:defRPr>
            </a:lvl7pPr>
            <a:lvl8pPr lvl="7" rtl="0" algn="ctr">
              <a:lnSpc>
                <a:spcPct val="100000"/>
              </a:lnSpc>
              <a:spcBef>
                <a:spcPts val="1200"/>
              </a:spcBef>
              <a:spcAft>
                <a:spcPts val="0"/>
              </a:spcAft>
              <a:buNone/>
              <a:defRPr sz="1400">
                <a:solidFill>
                  <a:schemeClr val="accent3"/>
                </a:solidFill>
              </a:defRPr>
            </a:lvl8pPr>
            <a:lvl9pPr lvl="8" rtl="0" algn="ctr">
              <a:lnSpc>
                <a:spcPct val="100000"/>
              </a:lnSpc>
              <a:spcBef>
                <a:spcPts val="1200"/>
              </a:spcBef>
              <a:spcAft>
                <a:spcPts val="1200"/>
              </a:spcAft>
              <a:buNone/>
              <a:defRPr sz="1400">
                <a:solidFill>
                  <a:schemeClr val="accent3"/>
                </a:solidFill>
              </a:defRPr>
            </a:lvl9pPr>
          </a:lstStyle>
          <a:p/>
        </p:txBody>
      </p:sp>
      <p:sp>
        <p:nvSpPr>
          <p:cNvPr id="654" name="Google Shape;654;p22"/>
          <p:cNvSpPr txBox="1"/>
          <p:nvPr>
            <p:ph idx="3" type="subTitle"/>
          </p:nvPr>
        </p:nvSpPr>
        <p:spPr>
          <a:xfrm>
            <a:off x="3664725" y="3213650"/>
            <a:ext cx="1818600" cy="396900"/>
          </a:xfrm>
          <a:prstGeom prst="rect">
            <a:avLst/>
          </a:prstGeom>
        </p:spPr>
        <p:txBody>
          <a:bodyPr anchorCtr="0" anchor="t" bIns="91425" lIns="91425" spcFirstLastPara="1" rIns="91425" wrap="square" tIns="91425">
            <a:normAutofit/>
          </a:bodyPr>
          <a:lstStyle>
            <a:lvl1pPr lvl="0" rtl="0" algn="ctr">
              <a:spcBef>
                <a:spcPts val="0"/>
              </a:spcBef>
              <a:spcAft>
                <a:spcPts val="0"/>
              </a:spcAft>
              <a:buNone/>
              <a:defRPr sz="2000">
                <a:solidFill>
                  <a:schemeClr val="accent1"/>
                </a:solidFill>
                <a:latin typeface="Allerta Stencil"/>
                <a:ea typeface="Allerta Stencil"/>
                <a:cs typeface="Allerta Stencil"/>
                <a:sym typeface="Allerta Stencil"/>
              </a:defRPr>
            </a:lvl1pPr>
            <a:lvl2pPr lvl="1" rtl="0" algn="ctr">
              <a:spcBef>
                <a:spcPts val="1200"/>
              </a:spcBef>
              <a:spcAft>
                <a:spcPts val="0"/>
              </a:spcAft>
              <a:buNone/>
              <a:defRPr sz="2000">
                <a:solidFill>
                  <a:schemeClr val="accent1"/>
                </a:solidFill>
                <a:latin typeface="Allerta Stencil"/>
                <a:ea typeface="Allerta Stencil"/>
                <a:cs typeface="Allerta Stencil"/>
                <a:sym typeface="Allerta Stencil"/>
              </a:defRPr>
            </a:lvl2pPr>
            <a:lvl3pPr lvl="2" rtl="0" algn="ctr">
              <a:spcBef>
                <a:spcPts val="1200"/>
              </a:spcBef>
              <a:spcAft>
                <a:spcPts val="0"/>
              </a:spcAft>
              <a:buNone/>
              <a:defRPr sz="2000">
                <a:solidFill>
                  <a:schemeClr val="accent1"/>
                </a:solidFill>
                <a:latin typeface="Allerta Stencil"/>
                <a:ea typeface="Allerta Stencil"/>
                <a:cs typeface="Allerta Stencil"/>
                <a:sym typeface="Allerta Stencil"/>
              </a:defRPr>
            </a:lvl3pPr>
            <a:lvl4pPr lvl="3" rtl="0" algn="ctr">
              <a:spcBef>
                <a:spcPts val="1200"/>
              </a:spcBef>
              <a:spcAft>
                <a:spcPts val="0"/>
              </a:spcAft>
              <a:buNone/>
              <a:defRPr sz="2000">
                <a:solidFill>
                  <a:schemeClr val="accent1"/>
                </a:solidFill>
                <a:latin typeface="Allerta Stencil"/>
                <a:ea typeface="Allerta Stencil"/>
                <a:cs typeface="Allerta Stencil"/>
                <a:sym typeface="Allerta Stencil"/>
              </a:defRPr>
            </a:lvl4pPr>
            <a:lvl5pPr lvl="4" rtl="0" algn="ctr">
              <a:spcBef>
                <a:spcPts val="1200"/>
              </a:spcBef>
              <a:spcAft>
                <a:spcPts val="0"/>
              </a:spcAft>
              <a:buNone/>
              <a:defRPr sz="2000">
                <a:solidFill>
                  <a:schemeClr val="accent1"/>
                </a:solidFill>
                <a:latin typeface="Allerta Stencil"/>
                <a:ea typeface="Allerta Stencil"/>
                <a:cs typeface="Allerta Stencil"/>
                <a:sym typeface="Allerta Stencil"/>
              </a:defRPr>
            </a:lvl5pPr>
            <a:lvl6pPr lvl="5" rtl="0" algn="ctr">
              <a:spcBef>
                <a:spcPts val="1200"/>
              </a:spcBef>
              <a:spcAft>
                <a:spcPts val="0"/>
              </a:spcAft>
              <a:buNone/>
              <a:defRPr sz="2000">
                <a:solidFill>
                  <a:schemeClr val="accent1"/>
                </a:solidFill>
                <a:latin typeface="Allerta Stencil"/>
                <a:ea typeface="Allerta Stencil"/>
                <a:cs typeface="Allerta Stencil"/>
                <a:sym typeface="Allerta Stencil"/>
              </a:defRPr>
            </a:lvl6pPr>
            <a:lvl7pPr lvl="6" rtl="0" algn="ctr">
              <a:spcBef>
                <a:spcPts val="1200"/>
              </a:spcBef>
              <a:spcAft>
                <a:spcPts val="0"/>
              </a:spcAft>
              <a:buNone/>
              <a:defRPr sz="2000">
                <a:solidFill>
                  <a:schemeClr val="accent1"/>
                </a:solidFill>
                <a:latin typeface="Allerta Stencil"/>
                <a:ea typeface="Allerta Stencil"/>
                <a:cs typeface="Allerta Stencil"/>
                <a:sym typeface="Allerta Stencil"/>
              </a:defRPr>
            </a:lvl7pPr>
            <a:lvl8pPr lvl="7" rtl="0" algn="ctr">
              <a:spcBef>
                <a:spcPts val="1200"/>
              </a:spcBef>
              <a:spcAft>
                <a:spcPts val="0"/>
              </a:spcAft>
              <a:buNone/>
              <a:defRPr sz="2000">
                <a:solidFill>
                  <a:schemeClr val="accent1"/>
                </a:solidFill>
                <a:latin typeface="Allerta Stencil"/>
                <a:ea typeface="Allerta Stencil"/>
                <a:cs typeface="Allerta Stencil"/>
                <a:sym typeface="Allerta Stencil"/>
              </a:defRPr>
            </a:lvl8pPr>
            <a:lvl9pPr lvl="8" rtl="0" algn="ctr">
              <a:spcBef>
                <a:spcPts val="1200"/>
              </a:spcBef>
              <a:spcAft>
                <a:spcPts val="1200"/>
              </a:spcAft>
              <a:buNone/>
              <a:defRPr sz="2000">
                <a:solidFill>
                  <a:schemeClr val="accent1"/>
                </a:solidFill>
                <a:latin typeface="Allerta Stencil"/>
                <a:ea typeface="Allerta Stencil"/>
                <a:cs typeface="Allerta Stencil"/>
                <a:sym typeface="Allerta Stencil"/>
              </a:defRPr>
            </a:lvl9pPr>
          </a:lstStyle>
          <a:p/>
        </p:txBody>
      </p:sp>
      <p:sp>
        <p:nvSpPr>
          <p:cNvPr id="655" name="Google Shape;655;p22"/>
          <p:cNvSpPr txBox="1"/>
          <p:nvPr>
            <p:ph idx="4" type="subTitle"/>
          </p:nvPr>
        </p:nvSpPr>
        <p:spPr>
          <a:xfrm>
            <a:off x="3802725" y="3590317"/>
            <a:ext cx="1536300" cy="826200"/>
          </a:xfrm>
          <a:prstGeom prst="rect">
            <a:avLst/>
          </a:prstGeom>
        </p:spPr>
        <p:txBody>
          <a:bodyPr anchorCtr="0" anchor="t" bIns="91425" lIns="91425" spcFirstLastPara="1" rIns="91425" wrap="square" tIns="91425">
            <a:normAutofit/>
          </a:bodyPr>
          <a:lstStyle>
            <a:lvl1pPr lvl="0" rtl="0" algn="ctr">
              <a:lnSpc>
                <a:spcPct val="100000"/>
              </a:lnSpc>
              <a:spcBef>
                <a:spcPts val="0"/>
              </a:spcBef>
              <a:spcAft>
                <a:spcPts val="0"/>
              </a:spcAft>
              <a:buNone/>
              <a:defRPr sz="1400">
                <a:solidFill>
                  <a:schemeClr val="accent3"/>
                </a:solidFill>
              </a:defRPr>
            </a:lvl1pPr>
            <a:lvl2pPr lvl="1" rtl="0" algn="ctr">
              <a:lnSpc>
                <a:spcPct val="100000"/>
              </a:lnSpc>
              <a:spcBef>
                <a:spcPts val="1200"/>
              </a:spcBef>
              <a:spcAft>
                <a:spcPts val="0"/>
              </a:spcAft>
              <a:buNone/>
              <a:defRPr sz="1400">
                <a:solidFill>
                  <a:schemeClr val="accent3"/>
                </a:solidFill>
              </a:defRPr>
            </a:lvl2pPr>
            <a:lvl3pPr lvl="2" rtl="0" algn="ctr">
              <a:lnSpc>
                <a:spcPct val="100000"/>
              </a:lnSpc>
              <a:spcBef>
                <a:spcPts val="1200"/>
              </a:spcBef>
              <a:spcAft>
                <a:spcPts val="0"/>
              </a:spcAft>
              <a:buNone/>
              <a:defRPr sz="1400">
                <a:solidFill>
                  <a:schemeClr val="accent3"/>
                </a:solidFill>
              </a:defRPr>
            </a:lvl3pPr>
            <a:lvl4pPr lvl="3" rtl="0" algn="ctr">
              <a:lnSpc>
                <a:spcPct val="100000"/>
              </a:lnSpc>
              <a:spcBef>
                <a:spcPts val="1200"/>
              </a:spcBef>
              <a:spcAft>
                <a:spcPts val="0"/>
              </a:spcAft>
              <a:buNone/>
              <a:defRPr sz="1400">
                <a:solidFill>
                  <a:schemeClr val="accent3"/>
                </a:solidFill>
              </a:defRPr>
            </a:lvl4pPr>
            <a:lvl5pPr lvl="4" rtl="0" algn="ctr">
              <a:lnSpc>
                <a:spcPct val="100000"/>
              </a:lnSpc>
              <a:spcBef>
                <a:spcPts val="1200"/>
              </a:spcBef>
              <a:spcAft>
                <a:spcPts val="0"/>
              </a:spcAft>
              <a:buNone/>
              <a:defRPr sz="1400">
                <a:solidFill>
                  <a:schemeClr val="accent3"/>
                </a:solidFill>
              </a:defRPr>
            </a:lvl5pPr>
            <a:lvl6pPr lvl="5" rtl="0" algn="ctr">
              <a:lnSpc>
                <a:spcPct val="100000"/>
              </a:lnSpc>
              <a:spcBef>
                <a:spcPts val="1200"/>
              </a:spcBef>
              <a:spcAft>
                <a:spcPts val="0"/>
              </a:spcAft>
              <a:buNone/>
              <a:defRPr sz="1400">
                <a:solidFill>
                  <a:schemeClr val="accent3"/>
                </a:solidFill>
              </a:defRPr>
            </a:lvl6pPr>
            <a:lvl7pPr lvl="6" rtl="0" algn="ctr">
              <a:lnSpc>
                <a:spcPct val="100000"/>
              </a:lnSpc>
              <a:spcBef>
                <a:spcPts val="1200"/>
              </a:spcBef>
              <a:spcAft>
                <a:spcPts val="0"/>
              </a:spcAft>
              <a:buNone/>
              <a:defRPr sz="1400">
                <a:solidFill>
                  <a:schemeClr val="accent3"/>
                </a:solidFill>
              </a:defRPr>
            </a:lvl7pPr>
            <a:lvl8pPr lvl="7" rtl="0" algn="ctr">
              <a:lnSpc>
                <a:spcPct val="100000"/>
              </a:lnSpc>
              <a:spcBef>
                <a:spcPts val="1200"/>
              </a:spcBef>
              <a:spcAft>
                <a:spcPts val="0"/>
              </a:spcAft>
              <a:buNone/>
              <a:defRPr sz="1400">
                <a:solidFill>
                  <a:schemeClr val="accent3"/>
                </a:solidFill>
              </a:defRPr>
            </a:lvl8pPr>
            <a:lvl9pPr lvl="8" rtl="0" algn="ctr">
              <a:lnSpc>
                <a:spcPct val="100000"/>
              </a:lnSpc>
              <a:spcBef>
                <a:spcPts val="1200"/>
              </a:spcBef>
              <a:spcAft>
                <a:spcPts val="1200"/>
              </a:spcAft>
              <a:buNone/>
              <a:defRPr sz="1400">
                <a:solidFill>
                  <a:schemeClr val="accent3"/>
                </a:solidFill>
              </a:defRPr>
            </a:lvl9pPr>
          </a:lstStyle>
          <a:p/>
        </p:txBody>
      </p:sp>
      <p:sp>
        <p:nvSpPr>
          <p:cNvPr id="656" name="Google Shape;656;p22"/>
          <p:cNvSpPr txBox="1"/>
          <p:nvPr>
            <p:ph idx="5" type="subTitle"/>
          </p:nvPr>
        </p:nvSpPr>
        <p:spPr>
          <a:xfrm>
            <a:off x="5573800" y="3213650"/>
            <a:ext cx="1818600" cy="396900"/>
          </a:xfrm>
          <a:prstGeom prst="rect">
            <a:avLst/>
          </a:prstGeom>
        </p:spPr>
        <p:txBody>
          <a:bodyPr anchorCtr="0" anchor="t" bIns="91425" lIns="91425" spcFirstLastPara="1" rIns="91425" wrap="square" tIns="91425">
            <a:normAutofit/>
          </a:bodyPr>
          <a:lstStyle>
            <a:lvl1pPr lvl="0" rtl="0" algn="ctr">
              <a:spcBef>
                <a:spcPts val="0"/>
              </a:spcBef>
              <a:spcAft>
                <a:spcPts val="0"/>
              </a:spcAft>
              <a:buNone/>
              <a:defRPr sz="2000">
                <a:solidFill>
                  <a:schemeClr val="lt2"/>
                </a:solidFill>
                <a:latin typeface="Allerta Stencil"/>
                <a:ea typeface="Allerta Stencil"/>
                <a:cs typeface="Allerta Stencil"/>
                <a:sym typeface="Allerta Stencil"/>
              </a:defRPr>
            </a:lvl1pPr>
            <a:lvl2pPr lvl="1" rtl="0" algn="ctr">
              <a:spcBef>
                <a:spcPts val="1200"/>
              </a:spcBef>
              <a:spcAft>
                <a:spcPts val="0"/>
              </a:spcAft>
              <a:buNone/>
              <a:defRPr sz="2000">
                <a:solidFill>
                  <a:schemeClr val="lt2"/>
                </a:solidFill>
                <a:latin typeface="Allerta Stencil"/>
                <a:ea typeface="Allerta Stencil"/>
                <a:cs typeface="Allerta Stencil"/>
                <a:sym typeface="Allerta Stencil"/>
              </a:defRPr>
            </a:lvl2pPr>
            <a:lvl3pPr lvl="2" rtl="0" algn="ctr">
              <a:spcBef>
                <a:spcPts val="1200"/>
              </a:spcBef>
              <a:spcAft>
                <a:spcPts val="0"/>
              </a:spcAft>
              <a:buNone/>
              <a:defRPr sz="2000">
                <a:solidFill>
                  <a:schemeClr val="lt2"/>
                </a:solidFill>
                <a:latin typeface="Allerta Stencil"/>
                <a:ea typeface="Allerta Stencil"/>
                <a:cs typeface="Allerta Stencil"/>
                <a:sym typeface="Allerta Stencil"/>
              </a:defRPr>
            </a:lvl3pPr>
            <a:lvl4pPr lvl="3" rtl="0" algn="ctr">
              <a:spcBef>
                <a:spcPts val="1200"/>
              </a:spcBef>
              <a:spcAft>
                <a:spcPts val="0"/>
              </a:spcAft>
              <a:buNone/>
              <a:defRPr sz="2000">
                <a:solidFill>
                  <a:schemeClr val="lt2"/>
                </a:solidFill>
                <a:latin typeface="Allerta Stencil"/>
                <a:ea typeface="Allerta Stencil"/>
                <a:cs typeface="Allerta Stencil"/>
                <a:sym typeface="Allerta Stencil"/>
              </a:defRPr>
            </a:lvl4pPr>
            <a:lvl5pPr lvl="4" rtl="0" algn="ctr">
              <a:spcBef>
                <a:spcPts val="1200"/>
              </a:spcBef>
              <a:spcAft>
                <a:spcPts val="0"/>
              </a:spcAft>
              <a:buNone/>
              <a:defRPr sz="2000">
                <a:solidFill>
                  <a:schemeClr val="lt2"/>
                </a:solidFill>
                <a:latin typeface="Allerta Stencil"/>
                <a:ea typeface="Allerta Stencil"/>
                <a:cs typeface="Allerta Stencil"/>
                <a:sym typeface="Allerta Stencil"/>
              </a:defRPr>
            </a:lvl5pPr>
            <a:lvl6pPr lvl="5" rtl="0" algn="ctr">
              <a:spcBef>
                <a:spcPts val="1200"/>
              </a:spcBef>
              <a:spcAft>
                <a:spcPts val="0"/>
              </a:spcAft>
              <a:buNone/>
              <a:defRPr sz="2000">
                <a:solidFill>
                  <a:schemeClr val="lt2"/>
                </a:solidFill>
                <a:latin typeface="Allerta Stencil"/>
                <a:ea typeface="Allerta Stencil"/>
                <a:cs typeface="Allerta Stencil"/>
                <a:sym typeface="Allerta Stencil"/>
              </a:defRPr>
            </a:lvl6pPr>
            <a:lvl7pPr lvl="6" rtl="0" algn="ctr">
              <a:spcBef>
                <a:spcPts val="1200"/>
              </a:spcBef>
              <a:spcAft>
                <a:spcPts val="0"/>
              </a:spcAft>
              <a:buNone/>
              <a:defRPr sz="2000">
                <a:solidFill>
                  <a:schemeClr val="lt2"/>
                </a:solidFill>
                <a:latin typeface="Allerta Stencil"/>
                <a:ea typeface="Allerta Stencil"/>
                <a:cs typeface="Allerta Stencil"/>
                <a:sym typeface="Allerta Stencil"/>
              </a:defRPr>
            </a:lvl7pPr>
            <a:lvl8pPr lvl="7" rtl="0" algn="ctr">
              <a:spcBef>
                <a:spcPts val="1200"/>
              </a:spcBef>
              <a:spcAft>
                <a:spcPts val="0"/>
              </a:spcAft>
              <a:buNone/>
              <a:defRPr sz="2000">
                <a:solidFill>
                  <a:schemeClr val="lt2"/>
                </a:solidFill>
                <a:latin typeface="Allerta Stencil"/>
                <a:ea typeface="Allerta Stencil"/>
                <a:cs typeface="Allerta Stencil"/>
                <a:sym typeface="Allerta Stencil"/>
              </a:defRPr>
            </a:lvl8pPr>
            <a:lvl9pPr lvl="8" rtl="0" algn="ctr">
              <a:spcBef>
                <a:spcPts val="1200"/>
              </a:spcBef>
              <a:spcAft>
                <a:spcPts val="1200"/>
              </a:spcAft>
              <a:buNone/>
              <a:defRPr sz="2000">
                <a:solidFill>
                  <a:schemeClr val="lt2"/>
                </a:solidFill>
                <a:latin typeface="Allerta Stencil"/>
                <a:ea typeface="Allerta Stencil"/>
                <a:cs typeface="Allerta Stencil"/>
                <a:sym typeface="Allerta Stencil"/>
              </a:defRPr>
            </a:lvl9pPr>
          </a:lstStyle>
          <a:p/>
        </p:txBody>
      </p:sp>
      <p:sp>
        <p:nvSpPr>
          <p:cNvPr id="657" name="Google Shape;657;p22"/>
          <p:cNvSpPr txBox="1"/>
          <p:nvPr>
            <p:ph idx="6" type="subTitle"/>
          </p:nvPr>
        </p:nvSpPr>
        <p:spPr>
          <a:xfrm>
            <a:off x="5714950" y="3590317"/>
            <a:ext cx="1536300" cy="826200"/>
          </a:xfrm>
          <a:prstGeom prst="rect">
            <a:avLst/>
          </a:prstGeom>
        </p:spPr>
        <p:txBody>
          <a:bodyPr anchorCtr="0" anchor="t" bIns="91425" lIns="91425" spcFirstLastPara="1" rIns="91425" wrap="square" tIns="91425">
            <a:normAutofit/>
          </a:bodyPr>
          <a:lstStyle>
            <a:lvl1pPr lvl="0" rtl="0" algn="ctr">
              <a:lnSpc>
                <a:spcPct val="100000"/>
              </a:lnSpc>
              <a:spcBef>
                <a:spcPts val="0"/>
              </a:spcBef>
              <a:spcAft>
                <a:spcPts val="0"/>
              </a:spcAft>
              <a:buNone/>
              <a:defRPr sz="1400">
                <a:solidFill>
                  <a:schemeClr val="accent3"/>
                </a:solidFill>
              </a:defRPr>
            </a:lvl1pPr>
            <a:lvl2pPr lvl="1" rtl="0" algn="ctr">
              <a:lnSpc>
                <a:spcPct val="100000"/>
              </a:lnSpc>
              <a:spcBef>
                <a:spcPts val="1200"/>
              </a:spcBef>
              <a:spcAft>
                <a:spcPts val="0"/>
              </a:spcAft>
              <a:buNone/>
              <a:defRPr sz="1400">
                <a:solidFill>
                  <a:schemeClr val="accent3"/>
                </a:solidFill>
              </a:defRPr>
            </a:lvl2pPr>
            <a:lvl3pPr lvl="2" rtl="0" algn="ctr">
              <a:lnSpc>
                <a:spcPct val="100000"/>
              </a:lnSpc>
              <a:spcBef>
                <a:spcPts val="1200"/>
              </a:spcBef>
              <a:spcAft>
                <a:spcPts val="0"/>
              </a:spcAft>
              <a:buNone/>
              <a:defRPr sz="1400">
                <a:solidFill>
                  <a:schemeClr val="accent3"/>
                </a:solidFill>
              </a:defRPr>
            </a:lvl3pPr>
            <a:lvl4pPr lvl="3" rtl="0" algn="ctr">
              <a:lnSpc>
                <a:spcPct val="100000"/>
              </a:lnSpc>
              <a:spcBef>
                <a:spcPts val="1200"/>
              </a:spcBef>
              <a:spcAft>
                <a:spcPts val="0"/>
              </a:spcAft>
              <a:buNone/>
              <a:defRPr sz="1400">
                <a:solidFill>
                  <a:schemeClr val="accent3"/>
                </a:solidFill>
              </a:defRPr>
            </a:lvl4pPr>
            <a:lvl5pPr lvl="4" rtl="0" algn="ctr">
              <a:lnSpc>
                <a:spcPct val="100000"/>
              </a:lnSpc>
              <a:spcBef>
                <a:spcPts val="1200"/>
              </a:spcBef>
              <a:spcAft>
                <a:spcPts val="0"/>
              </a:spcAft>
              <a:buNone/>
              <a:defRPr sz="1400">
                <a:solidFill>
                  <a:schemeClr val="accent3"/>
                </a:solidFill>
              </a:defRPr>
            </a:lvl5pPr>
            <a:lvl6pPr lvl="5" rtl="0" algn="ctr">
              <a:lnSpc>
                <a:spcPct val="100000"/>
              </a:lnSpc>
              <a:spcBef>
                <a:spcPts val="1200"/>
              </a:spcBef>
              <a:spcAft>
                <a:spcPts val="0"/>
              </a:spcAft>
              <a:buNone/>
              <a:defRPr sz="1400">
                <a:solidFill>
                  <a:schemeClr val="accent3"/>
                </a:solidFill>
              </a:defRPr>
            </a:lvl6pPr>
            <a:lvl7pPr lvl="6" rtl="0" algn="ctr">
              <a:lnSpc>
                <a:spcPct val="100000"/>
              </a:lnSpc>
              <a:spcBef>
                <a:spcPts val="1200"/>
              </a:spcBef>
              <a:spcAft>
                <a:spcPts val="0"/>
              </a:spcAft>
              <a:buNone/>
              <a:defRPr sz="1400">
                <a:solidFill>
                  <a:schemeClr val="accent3"/>
                </a:solidFill>
              </a:defRPr>
            </a:lvl7pPr>
            <a:lvl8pPr lvl="7" rtl="0" algn="ctr">
              <a:lnSpc>
                <a:spcPct val="100000"/>
              </a:lnSpc>
              <a:spcBef>
                <a:spcPts val="1200"/>
              </a:spcBef>
              <a:spcAft>
                <a:spcPts val="0"/>
              </a:spcAft>
              <a:buNone/>
              <a:defRPr sz="1400">
                <a:solidFill>
                  <a:schemeClr val="accent3"/>
                </a:solidFill>
              </a:defRPr>
            </a:lvl8pPr>
            <a:lvl9pPr lvl="8" rtl="0" algn="ctr">
              <a:lnSpc>
                <a:spcPct val="100000"/>
              </a:lnSpc>
              <a:spcBef>
                <a:spcPts val="1200"/>
              </a:spcBef>
              <a:spcAft>
                <a:spcPts val="1200"/>
              </a:spcAft>
              <a:buNone/>
              <a:defRPr sz="1400">
                <a:solidFill>
                  <a:schemeClr val="accent3"/>
                </a:solidFill>
              </a:defRPr>
            </a:lvl9pPr>
          </a:lstStyle>
          <a:p/>
        </p:txBody>
      </p:sp>
      <p:sp>
        <p:nvSpPr>
          <p:cNvPr id="658" name="Google Shape;658;p22"/>
          <p:cNvSpPr txBox="1"/>
          <p:nvPr>
            <p:ph type="title"/>
          </p:nvPr>
        </p:nvSpPr>
        <p:spPr>
          <a:xfrm>
            <a:off x="713225" y="359178"/>
            <a:ext cx="7708200" cy="572700"/>
          </a:xfrm>
          <a:prstGeom prst="rect">
            <a:avLst/>
          </a:prstGeom>
        </p:spPr>
        <p:txBody>
          <a:bodyPr anchorCtr="0" anchor="t" bIns="91425" lIns="91425" spcFirstLastPara="1" rIns="91425" wrap="square" tIns="91425">
            <a:normAutofit/>
          </a:bodyPr>
          <a:lstStyle>
            <a:lvl1pPr lvl="0" rtl="0" algn="ctr">
              <a:spcBef>
                <a:spcPts val="0"/>
              </a:spcBef>
              <a:spcAft>
                <a:spcPts val="0"/>
              </a:spcAft>
              <a:buClr>
                <a:srgbClr val="FF744B"/>
              </a:buClr>
              <a:buSzPts val="2800"/>
              <a:buFont typeface="Allerta Stencil"/>
              <a:buNone/>
              <a:defRPr sz="3020">
                <a:solidFill>
                  <a:srgbClr val="FF744B"/>
                </a:solidFill>
                <a:latin typeface="Allerta Stencil"/>
                <a:ea typeface="Allerta Stencil"/>
                <a:cs typeface="Allerta Stencil"/>
                <a:sym typeface="Allerta Stencil"/>
              </a:defRPr>
            </a:lvl1pPr>
            <a:lvl2pPr lvl="1"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2pPr>
            <a:lvl3pPr lvl="2"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3pPr>
            <a:lvl4pPr lvl="3"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4pPr>
            <a:lvl5pPr lvl="4"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5pPr>
            <a:lvl6pPr lvl="5"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6pPr>
            <a:lvl7pPr lvl="6"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7pPr>
            <a:lvl8pPr lvl="7"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8pPr>
            <a:lvl9pPr lvl="8"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9pPr>
          </a:lstStyle>
          <a:p/>
        </p:txBody>
      </p:sp>
      <p:grpSp>
        <p:nvGrpSpPr>
          <p:cNvPr id="659" name="Google Shape;659;p22"/>
          <p:cNvGrpSpPr/>
          <p:nvPr/>
        </p:nvGrpSpPr>
        <p:grpSpPr>
          <a:xfrm>
            <a:off x="8411514" y="161915"/>
            <a:ext cx="732156" cy="1443656"/>
            <a:chOff x="8288976" y="238126"/>
            <a:chExt cx="855023" cy="1685923"/>
          </a:xfrm>
        </p:grpSpPr>
        <p:sp>
          <p:nvSpPr>
            <p:cNvPr id="660" name="Google Shape;660;p22"/>
            <p:cNvSpPr/>
            <p:nvPr/>
          </p:nvSpPr>
          <p:spPr>
            <a:xfrm>
              <a:off x="8288976" y="375759"/>
              <a:ext cx="855023" cy="941011"/>
            </a:xfrm>
            <a:custGeom>
              <a:rect b="b" l="l" r="r" t="t"/>
              <a:pathLst>
                <a:path extrusionOk="0" h="29713" w="27000">
                  <a:moveTo>
                    <a:pt x="0" y="0"/>
                  </a:moveTo>
                  <a:lnTo>
                    <a:pt x="0" y="29713"/>
                  </a:lnTo>
                  <a:lnTo>
                    <a:pt x="27000" y="29713"/>
                  </a:lnTo>
                  <a:lnTo>
                    <a:pt x="27000" y="0"/>
                  </a:ln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1" name="Google Shape;661;p22"/>
            <p:cNvSpPr/>
            <p:nvPr/>
          </p:nvSpPr>
          <p:spPr>
            <a:xfrm>
              <a:off x="8288976" y="1540936"/>
              <a:ext cx="855023" cy="118287"/>
            </a:xfrm>
            <a:custGeom>
              <a:rect b="b" l="l" r="r" t="t"/>
              <a:pathLst>
                <a:path extrusionOk="0" h="3735" w="27000">
                  <a:moveTo>
                    <a:pt x="0" y="1"/>
                  </a:moveTo>
                  <a:lnTo>
                    <a:pt x="0" y="3735"/>
                  </a:lnTo>
                  <a:lnTo>
                    <a:pt x="27000" y="3735"/>
                  </a:lnTo>
                  <a:lnTo>
                    <a:pt x="27000"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2" name="Google Shape;662;p22"/>
            <p:cNvSpPr/>
            <p:nvPr/>
          </p:nvSpPr>
          <p:spPr>
            <a:xfrm>
              <a:off x="8288976" y="1805761"/>
              <a:ext cx="855023" cy="118287"/>
            </a:xfrm>
            <a:custGeom>
              <a:rect b="b" l="l" r="r" t="t"/>
              <a:pathLst>
                <a:path extrusionOk="0" h="3735" w="27000">
                  <a:moveTo>
                    <a:pt x="0" y="0"/>
                  </a:moveTo>
                  <a:lnTo>
                    <a:pt x="0" y="3734"/>
                  </a:lnTo>
                  <a:lnTo>
                    <a:pt x="27000" y="3734"/>
                  </a:lnTo>
                  <a:lnTo>
                    <a:pt x="27000"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663" name="Google Shape;663;p22"/>
            <p:cNvGrpSpPr/>
            <p:nvPr/>
          </p:nvGrpSpPr>
          <p:grpSpPr>
            <a:xfrm>
              <a:off x="8420479" y="238126"/>
              <a:ext cx="543808" cy="354815"/>
              <a:chOff x="7070672" y="51241"/>
              <a:chExt cx="1020086" cy="665570"/>
            </a:xfrm>
          </p:grpSpPr>
          <p:sp>
            <p:nvSpPr>
              <p:cNvPr id="664" name="Google Shape;664;p22"/>
              <p:cNvSpPr/>
              <p:nvPr/>
            </p:nvSpPr>
            <p:spPr>
              <a:xfrm>
                <a:off x="8033786" y="51241"/>
                <a:ext cx="56972" cy="58816"/>
              </a:xfrm>
              <a:custGeom>
                <a:rect b="b" l="l" r="r" t="t"/>
                <a:pathLst>
                  <a:path extrusionOk="0" h="990" w="959">
                    <a:moveTo>
                      <a:pt x="479" y="0"/>
                    </a:moveTo>
                    <a:cubicBezTo>
                      <a:pt x="224" y="0"/>
                      <a:pt x="1" y="224"/>
                      <a:pt x="1" y="479"/>
                    </a:cubicBezTo>
                    <a:cubicBezTo>
                      <a:pt x="1" y="766"/>
                      <a:pt x="224" y="989"/>
                      <a:pt x="479" y="989"/>
                    </a:cubicBezTo>
                    <a:cubicBezTo>
                      <a:pt x="767" y="989"/>
                      <a:pt x="958" y="766"/>
                      <a:pt x="958" y="479"/>
                    </a:cubicBezTo>
                    <a:cubicBezTo>
                      <a:pt x="958" y="224"/>
                      <a:pt x="767"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5" name="Google Shape;665;p22"/>
              <p:cNvSpPr/>
              <p:nvPr/>
            </p:nvSpPr>
            <p:spPr>
              <a:xfrm>
                <a:off x="8033786" y="254067"/>
                <a:ext cx="56972" cy="58875"/>
              </a:xfrm>
              <a:custGeom>
                <a:rect b="b" l="l" r="r" t="t"/>
                <a:pathLst>
                  <a:path extrusionOk="0" h="991" w="959">
                    <a:moveTo>
                      <a:pt x="479" y="1"/>
                    </a:moveTo>
                    <a:cubicBezTo>
                      <a:pt x="224" y="1"/>
                      <a:pt x="1" y="224"/>
                      <a:pt x="1" y="480"/>
                    </a:cubicBezTo>
                    <a:cubicBezTo>
                      <a:pt x="1" y="767"/>
                      <a:pt x="224" y="990"/>
                      <a:pt x="479" y="990"/>
                    </a:cubicBezTo>
                    <a:cubicBezTo>
                      <a:pt x="767" y="990"/>
                      <a:pt x="958" y="767"/>
                      <a:pt x="958" y="480"/>
                    </a:cubicBezTo>
                    <a:cubicBezTo>
                      <a:pt x="958" y="224"/>
                      <a:pt x="767"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6" name="Google Shape;666;p22"/>
              <p:cNvSpPr/>
              <p:nvPr/>
            </p:nvSpPr>
            <p:spPr>
              <a:xfrm>
                <a:off x="8033786" y="456952"/>
                <a:ext cx="56972" cy="56974"/>
              </a:xfrm>
              <a:custGeom>
                <a:rect b="b" l="l" r="r" t="t"/>
                <a:pathLst>
                  <a:path extrusionOk="0" h="959" w="959">
                    <a:moveTo>
                      <a:pt x="479" y="1"/>
                    </a:moveTo>
                    <a:cubicBezTo>
                      <a:pt x="224" y="1"/>
                      <a:pt x="1" y="224"/>
                      <a:pt x="1" y="480"/>
                    </a:cubicBezTo>
                    <a:cubicBezTo>
                      <a:pt x="1" y="767"/>
                      <a:pt x="224" y="958"/>
                      <a:pt x="479" y="958"/>
                    </a:cubicBezTo>
                    <a:cubicBezTo>
                      <a:pt x="767" y="958"/>
                      <a:pt x="958" y="767"/>
                      <a:pt x="958" y="480"/>
                    </a:cubicBezTo>
                    <a:cubicBezTo>
                      <a:pt x="958" y="224"/>
                      <a:pt x="767"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7" name="Google Shape;667;p22"/>
              <p:cNvSpPr/>
              <p:nvPr/>
            </p:nvSpPr>
            <p:spPr>
              <a:xfrm>
                <a:off x="7070672" y="51241"/>
                <a:ext cx="56912" cy="58816"/>
              </a:xfrm>
              <a:custGeom>
                <a:rect b="b" l="l" r="r" t="t"/>
                <a:pathLst>
                  <a:path extrusionOk="0" h="990" w="958">
                    <a:moveTo>
                      <a:pt x="479" y="0"/>
                    </a:moveTo>
                    <a:cubicBezTo>
                      <a:pt x="192" y="0"/>
                      <a:pt x="0" y="224"/>
                      <a:pt x="0" y="479"/>
                    </a:cubicBezTo>
                    <a:cubicBezTo>
                      <a:pt x="0" y="766"/>
                      <a:pt x="192" y="989"/>
                      <a:pt x="479" y="989"/>
                    </a:cubicBezTo>
                    <a:cubicBezTo>
                      <a:pt x="734" y="989"/>
                      <a:pt x="958" y="766"/>
                      <a:pt x="958" y="479"/>
                    </a:cubicBezTo>
                    <a:cubicBezTo>
                      <a:pt x="958" y="224"/>
                      <a:pt x="734"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8" name="Google Shape;668;p22"/>
              <p:cNvSpPr/>
              <p:nvPr/>
            </p:nvSpPr>
            <p:spPr>
              <a:xfrm>
                <a:off x="7391056" y="51241"/>
                <a:ext cx="58813" cy="58816"/>
              </a:xfrm>
              <a:custGeom>
                <a:rect b="b" l="l" r="r" t="t"/>
                <a:pathLst>
                  <a:path extrusionOk="0" h="990" w="990">
                    <a:moveTo>
                      <a:pt x="479" y="0"/>
                    </a:moveTo>
                    <a:cubicBezTo>
                      <a:pt x="224" y="0"/>
                      <a:pt x="1" y="224"/>
                      <a:pt x="1" y="479"/>
                    </a:cubicBezTo>
                    <a:cubicBezTo>
                      <a:pt x="1" y="766"/>
                      <a:pt x="224" y="989"/>
                      <a:pt x="479" y="989"/>
                    </a:cubicBezTo>
                    <a:cubicBezTo>
                      <a:pt x="767" y="989"/>
                      <a:pt x="990" y="766"/>
                      <a:pt x="990" y="479"/>
                    </a:cubicBezTo>
                    <a:cubicBezTo>
                      <a:pt x="990" y="224"/>
                      <a:pt x="767"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9" name="Google Shape;669;p22"/>
              <p:cNvSpPr/>
              <p:nvPr/>
            </p:nvSpPr>
            <p:spPr>
              <a:xfrm>
                <a:off x="7713401" y="51241"/>
                <a:ext cx="56912" cy="58816"/>
              </a:xfrm>
              <a:custGeom>
                <a:rect b="b" l="l" r="r" t="t"/>
                <a:pathLst>
                  <a:path extrusionOk="0" h="990" w="958">
                    <a:moveTo>
                      <a:pt x="479" y="0"/>
                    </a:moveTo>
                    <a:cubicBezTo>
                      <a:pt x="192" y="0"/>
                      <a:pt x="0" y="224"/>
                      <a:pt x="0" y="479"/>
                    </a:cubicBezTo>
                    <a:cubicBezTo>
                      <a:pt x="0" y="766"/>
                      <a:pt x="192" y="989"/>
                      <a:pt x="479" y="989"/>
                    </a:cubicBezTo>
                    <a:cubicBezTo>
                      <a:pt x="734" y="989"/>
                      <a:pt x="958" y="766"/>
                      <a:pt x="958" y="479"/>
                    </a:cubicBezTo>
                    <a:cubicBezTo>
                      <a:pt x="958" y="224"/>
                      <a:pt x="734"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0" name="Google Shape;670;p22"/>
              <p:cNvSpPr/>
              <p:nvPr/>
            </p:nvSpPr>
            <p:spPr>
              <a:xfrm>
                <a:off x="7070672" y="254067"/>
                <a:ext cx="56912" cy="58875"/>
              </a:xfrm>
              <a:custGeom>
                <a:rect b="b" l="l" r="r" t="t"/>
                <a:pathLst>
                  <a:path extrusionOk="0" h="991" w="958">
                    <a:moveTo>
                      <a:pt x="479" y="1"/>
                    </a:moveTo>
                    <a:cubicBezTo>
                      <a:pt x="192" y="1"/>
                      <a:pt x="0" y="224"/>
                      <a:pt x="0" y="480"/>
                    </a:cubicBezTo>
                    <a:cubicBezTo>
                      <a:pt x="0" y="767"/>
                      <a:pt x="192" y="990"/>
                      <a:pt x="479" y="990"/>
                    </a:cubicBezTo>
                    <a:cubicBezTo>
                      <a:pt x="734" y="990"/>
                      <a:pt x="958" y="767"/>
                      <a:pt x="958" y="480"/>
                    </a:cubicBezTo>
                    <a:cubicBezTo>
                      <a:pt x="958" y="224"/>
                      <a:pt x="734"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1" name="Google Shape;671;p22"/>
              <p:cNvSpPr/>
              <p:nvPr/>
            </p:nvSpPr>
            <p:spPr>
              <a:xfrm>
                <a:off x="7391056" y="254067"/>
                <a:ext cx="58813" cy="58875"/>
              </a:xfrm>
              <a:custGeom>
                <a:rect b="b" l="l" r="r" t="t"/>
                <a:pathLst>
                  <a:path extrusionOk="0" h="991" w="990">
                    <a:moveTo>
                      <a:pt x="479" y="1"/>
                    </a:moveTo>
                    <a:cubicBezTo>
                      <a:pt x="224" y="1"/>
                      <a:pt x="1" y="224"/>
                      <a:pt x="1" y="480"/>
                    </a:cubicBezTo>
                    <a:cubicBezTo>
                      <a:pt x="1" y="767"/>
                      <a:pt x="224" y="990"/>
                      <a:pt x="479" y="990"/>
                    </a:cubicBezTo>
                    <a:cubicBezTo>
                      <a:pt x="767" y="990"/>
                      <a:pt x="990" y="767"/>
                      <a:pt x="990" y="480"/>
                    </a:cubicBezTo>
                    <a:cubicBezTo>
                      <a:pt x="990" y="224"/>
                      <a:pt x="767"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2" name="Google Shape;672;p22"/>
              <p:cNvSpPr/>
              <p:nvPr/>
            </p:nvSpPr>
            <p:spPr>
              <a:xfrm>
                <a:off x="7713401" y="254067"/>
                <a:ext cx="56912" cy="58875"/>
              </a:xfrm>
              <a:custGeom>
                <a:rect b="b" l="l" r="r" t="t"/>
                <a:pathLst>
                  <a:path extrusionOk="0" h="991" w="958">
                    <a:moveTo>
                      <a:pt x="479" y="1"/>
                    </a:moveTo>
                    <a:cubicBezTo>
                      <a:pt x="192" y="1"/>
                      <a:pt x="0" y="224"/>
                      <a:pt x="0" y="480"/>
                    </a:cubicBezTo>
                    <a:cubicBezTo>
                      <a:pt x="0" y="767"/>
                      <a:pt x="192" y="990"/>
                      <a:pt x="479" y="990"/>
                    </a:cubicBezTo>
                    <a:cubicBezTo>
                      <a:pt x="734" y="990"/>
                      <a:pt x="958" y="767"/>
                      <a:pt x="958" y="480"/>
                    </a:cubicBezTo>
                    <a:cubicBezTo>
                      <a:pt x="958" y="224"/>
                      <a:pt x="734"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3" name="Google Shape;673;p22"/>
              <p:cNvSpPr/>
              <p:nvPr/>
            </p:nvSpPr>
            <p:spPr>
              <a:xfrm>
                <a:off x="7070672" y="456952"/>
                <a:ext cx="56912" cy="56974"/>
              </a:xfrm>
              <a:custGeom>
                <a:rect b="b" l="l" r="r" t="t"/>
                <a:pathLst>
                  <a:path extrusionOk="0" h="959" w="958">
                    <a:moveTo>
                      <a:pt x="479" y="1"/>
                    </a:moveTo>
                    <a:cubicBezTo>
                      <a:pt x="192" y="1"/>
                      <a:pt x="0" y="224"/>
                      <a:pt x="0" y="480"/>
                    </a:cubicBezTo>
                    <a:cubicBezTo>
                      <a:pt x="0" y="767"/>
                      <a:pt x="192" y="958"/>
                      <a:pt x="479" y="958"/>
                    </a:cubicBezTo>
                    <a:cubicBezTo>
                      <a:pt x="734" y="958"/>
                      <a:pt x="958" y="767"/>
                      <a:pt x="958" y="480"/>
                    </a:cubicBezTo>
                    <a:cubicBezTo>
                      <a:pt x="958" y="224"/>
                      <a:pt x="734"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4" name="Google Shape;674;p22"/>
              <p:cNvSpPr/>
              <p:nvPr/>
            </p:nvSpPr>
            <p:spPr>
              <a:xfrm>
                <a:off x="7391056" y="456952"/>
                <a:ext cx="58813" cy="56974"/>
              </a:xfrm>
              <a:custGeom>
                <a:rect b="b" l="l" r="r" t="t"/>
                <a:pathLst>
                  <a:path extrusionOk="0" h="959" w="990">
                    <a:moveTo>
                      <a:pt x="479" y="1"/>
                    </a:moveTo>
                    <a:cubicBezTo>
                      <a:pt x="224" y="1"/>
                      <a:pt x="1" y="224"/>
                      <a:pt x="1" y="480"/>
                    </a:cubicBezTo>
                    <a:cubicBezTo>
                      <a:pt x="1" y="767"/>
                      <a:pt x="224" y="958"/>
                      <a:pt x="479" y="958"/>
                    </a:cubicBezTo>
                    <a:cubicBezTo>
                      <a:pt x="767" y="958"/>
                      <a:pt x="990" y="767"/>
                      <a:pt x="990" y="480"/>
                    </a:cubicBezTo>
                    <a:cubicBezTo>
                      <a:pt x="990" y="224"/>
                      <a:pt x="767"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5" name="Google Shape;675;p22"/>
              <p:cNvSpPr/>
              <p:nvPr/>
            </p:nvSpPr>
            <p:spPr>
              <a:xfrm>
                <a:off x="7713401" y="456952"/>
                <a:ext cx="56912" cy="56974"/>
              </a:xfrm>
              <a:custGeom>
                <a:rect b="b" l="l" r="r" t="t"/>
                <a:pathLst>
                  <a:path extrusionOk="0" h="959" w="958">
                    <a:moveTo>
                      <a:pt x="479" y="1"/>
                    </a:moveTo>
                    <a:cubicBezTo>
                      <a:pt x="192" y="1"/>
                      <a:pt x="0" y="224"/>
                      <a:pt x="0" y="480"/>
                    </a:cubicBezTo>
                    <a:cubicBezTo>
                      <a:pt x="0" y="767"/>
                      <a:pt x="192" y="958"/>
                      <a:pt x="479" y="958"/>
                    </a:cubicBezTo>
                    <a:cubicBezTo>
                      <a:pt x="734" y="958"/>
                      <a:pt x="958" y="767"/>
                      <a:pt x="958" y="480"/>
                    </a:cubicBezTo>
                    <a:cubicBezTo>
                      <a:pt x="958" y="224"/>
                      <a:pt x="734"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6" name="Google Shape;676;p22"/>
              <p:cNvSpPr/>
              <p:nvPr/>
            </p:nvSpPr>
            <p:spPr>
              <a:xfrm>
                <a:off x="7070672" y="659837"/>
                <a:ext cx="56912" cy="56974"/>
              </a:xfrm>
              <a:custGeom>
                <a:rect b="b" l="l" r="r" t="t"/>
                <a:pathLst>
                  <a:path extrusionOk="0" h="959" w="958">
                    <a:moveTo>
                      <a:pt x="479" y="1"/>
                    </a:moveTo>
                    <a:cubicBezTo>
                      <a:pt x="192" y="1"/>
                      <a:pt x="0" y="224"/>
                      <a:pt x="0" y="479"/>
                    </a:cubicBezTo>
                    <a:cubicBezTo>
                      <a:pt x="0" y="735"/>
                      <a:pt x="192" y="958"/>
                      <a:pt x="479" y="958"/>
                    </a:cubicBezTo>
                    <a:cubicBezTo>
                      <a:pt x="734" y="958"/>
                      <a:pt x="958" y="735"/>
                      <a:pt x="958" y="479"/>
                    </a:cubicBezTo>
                    <a:cubicBezTo>
                      <a:pt x="958" y="224"/>
                      <a:pt x="734"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7" name="Google Shape;677;p22"/>
              <p:cNvSpPr/>
              <p:nvPr/>
            </p:nvSpPr>
            <p:spPr>
              <a:xfrm>
                <a:off x="7391056" y="659837"/>
                <a:ext cx="58813" cy="56974"/>
              </a:xfrm>
              <a:custGeom>
                <a:rect b="b" l="l" r="r" t="t"/>
                <a:pathLst>
                  <a:path extrusionOk="0" h="959" w="990">
                    <a:moveTo>
                      <a:pt x="479" y="1"/>
                    </a:moveTo>
                    <a:cubicBezTo>
                      <a:pt x="224" y="1"/>
                      <a:pt x="1" y="224"/>
                      <a:pt x="1" y="479"/>
                    </a:cubicBezTo>
                    <a:cubicBezTo>
                      <a:pt x="1" y="735"/>
                      <a:pt x="224" y="958"/>
                      <a:pt x="479" y="958"/>
                    </a:cubicBezTo>
                    <a:cubicBezTo>
                      <a:pt x="767" y="958"/>
                      <a:pt x="990" y="735"/>
                      <a:pt x="990" y="479"/>
                    </a:cubicBezTo>
                    <a:cubicBezTo>
                      <a:pt x="990" y="224"/>
                      <a:pt x="767"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8" name="Google Shape;678;p22"/>
              <p:cNvSpPr/>
              <p:nvPr/>
            </p:nvSpPr>
            <p:spPr>
              <a:xfrm>
                <a:off x="7713401" y="659837"/>
                <a:ext cx="56912" cy="56974"/>
              </a:xfrm>
              <a:custGeom>
                <a:rect b="b" l="l" r="r" t="t"/>
                <a:pathLst>
                  <a:path extrusionOk="0" h="959" w="958">
                    <a:moveTo>
                      <a:pt x="479" y="1"/>
                    </a:moveTo>
                    <a:cubicBezTo>
                      <a:pt x="192" y="1"/>
                      <a:pt x="0" y="224"/>
                      <a:pt x="0" y="479"/>
                    </a:cubicBezTo>
                    <a:cubicBezTo>
                      <a:pt x="0" y="735"/>
                      <a:pt x="192" y="958"/>
                      <a:pt x="479" y="958"/>
                    </a:cubicBezTo>
                    <a:cubicBezTo>
                      <a:pt x="734" y="958"/>
                      <a:pt x="958" y="735"/>
                      <a:pt x="958" y="479"/>
                    </a:cubicBezTo>
                    <a:cubicBezTo>
                      <a:pt x="958" y="224"/>
                      <a:pt x="734"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9" name="Google Shape;679;p22"/>
              <p:cNvSpPr/>
              <p:nvPr/>
            </p:nvSpPr>
            <p:spPr>
              <a:xfrm>
                <a:off x="8033786" y="659837"/>
                <a:ext cx="56972" cy="56974"/>
              </a:xfrm>
              <a:custGeom>
                <a:rect b="b" l="l" r="r" t="t"/>
                <a:pathLst>
                  <a:path extrusionOk="0" h="959" w="959">
                    <a:moveTo>
                      <a:pt x="479" y="1"/>
                    </a:moveTo>
                    <a:cubicBezTo>
                      <a:pt x="224" y="1"/>
                      <a:pt x="1" y="224"/>
                      <a:pt x="1" y="479"/>
                    </a:cubicBezTo>
                    <a:cubicBezTo>
                      <a:pt x="1" y="735"/>
                      <a:pt x="224" y="958"/>
                      <a:pt x="479" y="958"/>
                    </a:cubicBezTo>
                    <a:cubicBezTo>
                      <a:pt x="767" y="958"/>
                      <a:pt x="958" y="735"/>
                      <a:pt x="958" y="479"/>
                    </a:cubicBezTo>
                    <a:cubicBezTo>
                      <a:pt x="958" y="224"/>
                      <a:pt x="767"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680" name="Google Shape;680;p22"/>
          <p:cNvGrpSpPr/>
          <p:nvPr/>
        </p:nvGrpSpPr>
        <p:grpSpPr>
          <a:xfrm rot="10800000">
            <a:off x="-11" y="3476615"/>
            <a:ext cx="732156" cy="1443656"/>
            <a:chOff x="8288976" y="238126"/>
            <a:chExt cx="855023" cy="1685923"/>
          </a:xfrm>
        </p:grpSpPr>
        <p:sp>
          <p:nvSpPr>
            <p:cNvPr id="681" name="Google Shape;681;p22"/>
            <p:cNvSpPr/>
            <p:nvPr/>
          </p:nvSpPr>
          <p:spPr>
            <a:xfrm>
              <a:off x="8288976" y="375759"/>
              <a:ext cx="855023" cy="941011"/>
            </a:xfrm>
            <a:custGeom>
              <a:rect b="b" l="l" r="r" t="t"/>
              <a:pathLst>
                <a:path extrusionOk="0" h="29713" w="27000">
                  <a:moveTo>
                    <a:pt x="0" y="0"/>
                  </a:moveTo>
                  <a:lnTo>
                    <a:pt x="0" y="29713"/>
                  </a:lnTo>
                  <a:lnTo>
                    <a:pt x="27000" y="29713"/>
                  </a:lnTo>
                  <a:lnTo>
                    <a:pt x="27000"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2" name="Google Shape;682;p22"/>
            <p:cNvSpPr/>
            <p:nvPr/>
          </p:nvSpPr>
          <p:spPr>
            <a:xfrm>
              <a:off x="8288976" y="1540936"/>
              <a:ext cx="855023" cy="118287"/>
            </a:xfrm>
            <a:custGeom>
              <a:rect b="b" l="l" r="r" t="t"/>
              <a:pathLst>
                <a:path extrusionOk="0" h="3735" w="27000">
                  <a:moveTo>
                    <a:pt x="0" y="1"/>
                  </a:moveTo>
                  <a:lnTo>
                    <a:pt x="0" y="3735"/>
                  </a:lnTo>
                  <a:lnTo>
                    <a:pt x="27000" y="3735"/>
                  </a:lnTo>
                  <a:lnTo>
                    <a:pt x="27000" y="1"/>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3" name="Google Shape;683;p22"/>
            <p:cNvSpPr/>
            <p:nvPr/>
          </p:nvSpPr>
          <p:spPr>
            <a:xfrm>
              <a:off x="8288976" y="1805761"/>
              <a:ext cx="855023" cy="118287"/>
            </a:xfrm>
            <a:custGeom>
              <a:rect b="b" l="l" r="r" t="t"/>
              <a:pathLst>
                <a:path extrusionOk="0" h="3735" w="27000">
                  <a:moveTo>
                    <a:pt x="0" y="0"/>
                  </a:moveTo>
                  <a:lnTo>
                    <a:pt x="0" y="3734"/>
                  </a:lnTo>
                  <a:lnTo>
                    <a:pt x="27000" y="3734"/>
                  </a:lnTo>
                  <a:lnTo>
                    <a:pt x="27000" y="0"/>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684" name="Google Shape;684;p22"/>
            <p:cNvGrpSpPr/>
            <p:nvPr/>
          </p:nvGrpSpPr>
          <p:grpSpPr>
            <a:xfrm>
              <a:off x="8420479" y="238126"/>
              <a:ext cx="543808" cy="354815"/>
              <a:chOff x="7070672" y="51241"/>
              <a:chExt cx="1020086" cy="665570"/>
            </a:xfrm>
          </p:grpSpPr>
          <p:sp>
            <p:nvSpPr>
              <p:cNvPr id="685" name="Google Shape;685;p22"/>
              <p:cNvSpPr/>
              <p:nvPr/>
            </p:nvSpPr>
            <p:spPr>
              <a:xfrm>
                <a:off x="8033786" y="51241"/>
                <a:ext cx="56972" cy="58816"/>
              </a:xfrm>
              <a:custGeom>
                <a:rect b="b" l="l" r="r" t="t"/>
                <a:pathLst>
                  <a:path extrusionOk="0" h="990" w="959">
                    <a:moveTo>
                      <a:pt x="479" y="0"/>
                    </a:moveTo>
                    <a:cubicBezTo>
                      <a:pt x="224" y="0"/>
                      <a:pt x="1" y="224"/>
                      <a:pt x="1" y="479"/>
                    </a:cubicBezTo>
                    <a:cubicBezTo>
                      <a:pt x="1" y="766"/>
                      <a:pt x="224" y="989"/>
                      <a:pt x="479" y="989"/>
                    </a:cubicBezTo>
                    <a:cubicBezTo>
                      <a:pt x="767" y="989"/>
                      <a:pt x="958" y="766"/>
                      <a:pt x="958" y="479"/>
                    </a:cubicBezTo>
                    <a:cubicBezTo>
                      <a:pt x="958" y="224"/>
                      <a:pt x="767"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6" name="Google Shape;686;p22"/>
              <p:cNvSpPr/>
              <p:nvPr/>
            </p:nvSpPr>
            <p:spPr>
              <a:xfrm>
                <a:off x="8033786" y="254067"/>
                <a:ext cx="56972" cy="58875"/>
              </a:xfrm>
              <a:custGeom>
                <a:rect b="b" l="l" r="r" t="t"/>
                <a:pathLst>
                  <a:path extrusionOk="0" h="991" w="959">
                    <a:moveTo>
                      <a:pt x="479" y="1"/>
                    </a:moveTo>
                    <a:cubicBezTo>
                      <a:pt x="224" y="1"/>
                      <a:pt x="1" y="224"/>
                      <a:pt x="1" y="480"/>
                    </a:cubicBezTo>
                    <a:cubicBezTo>
                      <a:pt x="1" y="767"/>
                      <a:pt x="224" y="990"/>
                      <a:pt x="479" y="990"/>
                    </a:cubicBezTo>
                    <a:cubicBezTo>
                      <a:pt x="767" y="990"/>
                      <a:pt x="958" y="767"/>
                      <a:pt x="958" y="480"/>
                    </a:cubicBezTo>
                    <a:cubicBezTo>
                      <a:pt x="958" y="224"/>
                      <a:pt x="767"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7" name="Google Shape;687;p22"/>
              <p:cNvSpPr/>
              <p:nvPr/>
            </p:nvSpPr>
            <p:spPr>
              <a:xfrm>
                <a:off x="8033786" y="456952"/>
                <a:ext cx="56972" cy="56974"/>
              </a:xfrm>
              <a:custGeom>
                <a:rect b="b" l="l" r="r" t="t"/>
                <a:pathLst>
                  <a:path extrusionOk="0" h="959" w="959">
                    <a:moveTo>
                      <a:pt x="479" y="1"/>
                    </a:moveTo>
                    <a:cubicBezTo>
                      <a:pt x="224" y="1"/>
                      <a:pt x="1" y="224"/>
                      <a:pt x="1" y="480"/>
                    </a:cubicBezTo>
                    <a:cubicBezTo>
                      <a:pt x="1" y="767"/>
                      <a:pt x="224" y="958"/>
                      <a:pt x="479" y="958"/>
                    </a:cubicBezTo>
                    <a:cubicBezTo>
                      <a:pt x="767" y="958"/>
                      <a:pt x="958" y="767"/>
                      <a:pt x="958" y="480"/>
                    </a:cubicBezTo>
                    <a:cubicBezTo>
                      <a:pt x="958" y="224"/>
                      <a:pt x="767"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8" name="Google Shape;688;p22"/>
              <p:cNvSpPr/>
              <p:nvPr/>
            </p:nvSpPr>
            <p:spPr>
              <a:xfrm>
                <a:off x="7070672" y="51241"/>
                <a:ext cx="56912" cy="58816"/>
              </a:xfrm>
              <a:custGeom>
                <a:rect b="b" l="l" r="r" t="t"/>
                <a:pathLst>
                  <a:path extrusionOk="0" h="990" w="958">
                    <a:moveTo>
                      <a:pt x="479" y="0"/>
                    </a:moveTo>
                    <a:cubicBezTo>
                      <a:pt x="192" y="0"/>
                      <a:pt x="0" y="224"/>
                      <a:pt x="0" y="479"/>
                    </a:cubicBezTo>
                    <a:cubicBezTo>
                      <a:pt x="0" y="766"/>
                      <a:pt x="192" y="989"/>
                      <a:pt x="479" y="989"/>
                    </a:cubicBezTo>
                    <a:cubicBezTo>
                      <a:pt x="734" y="989"/>
                      <a:pt x="958" y="766"/>
                      <a:pt x="958" y="479"/>
                    </a:cubicBezTo>
                    <a:cubicBezTo>
                      <a:pt x="958" y="224"/>
                      <a:pt x="734"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9" name="Google Shape;689;p22"/>
              <p:cNvSpPr/>
              <p:nvPr/>
            </p:nvSpPr>
            <p:spPr>
              <a:xfrm>
                <a:off x="7391056" y="51241"/>
                <a:ext cx="58813" cy="58816"/>
              </a:xfrm>
              <a:custGeom>
                <a:rect b="b" l="l" r="r" t="t"/>
                <a:pathLst>
                  <a:path extrusionOk="0" h="990" w="990">
                    <a:moveTo>
                      <a:pt x="479" y="0"/>
                    </a:moveTo>
                    <a:cubicBezTo>
                      <a:pt x="224" y="0"/>
                      <a:pt x="1" y="224"/>
                      <a:pt x="1" y="479"/>
                    </a:cubicBezTo>
                    <a:cubicBezTo>
                      <a:pt x="1" y="766"/>
                      <a:pt x="224" y="989"/>
                      <a:pt x="479" y="989"/>
                    </a:cubicBezTo>
                    <a:cubicBezTo>
                      <a:pt x="767" y="989"/>
                      <a:pt x="990" y="766"/>
                      <a:pt x="990" y="479"/>
                    </a:cubicBezTo>
                    <a:cubicBezTo>
                      <a:pt x="990" y="224"/>
                      <a:pt x="767"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0" name="Google Shape;690;p22"/>
              <p:cNvSpPr/>
              <p:nvPr/>
            </p:nvSpPr>
            <p:spPr>
              <a:xfrm>
                <a:off x="7713401" y="51241"/>
                <a:ext cx="56912" cy="58816"/>
              </a:xfrm>
              <a:custGeom>
                <a:rect b="b" l="l" r="r" t="t"/>
                <a:pathLst>
                  <a:path extrusionOk="0" h="990" w="958">
                    <a:moveTo>
                      <a:pt x="479" y="0"/>
                    </a:moveTo>
                    <a:cubicBezTo>
                      <a:pt x="192" y="0"/>
                      <a:pt x="0" y="224"/>
                      <a:pt x="0" y="479"/>
                    </a:cubicBezTo>
                    <a:cubicBezTo>
                      <a:pt x="0" y="766"/>
                      <a:pt x="192" y="989"/>
                      <a:pt x="479" y="989"/>
                    </a:cubicBezTo>
                    <a:cubicBezTo>
                      <a:pt x="734" y="989"/>
                      <a:pt x="958" y="766"/>
                      <a:pt x="958" y="479"/>
                    </a:cubicBezTo>
                    <a:cubicBezTo>
                      <a:pt x="958" y="224"/>
                      <a:pt x="734"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1" name="Google Shape;691;p22"/>
              <p:cNvSpPr/>
              <p:nvPr/>
            </p:nvSpPr>
            <p:spPr>
              <a:xfrm>
                <a:off x="7070672" y="254067"/>
                <a:ext cx="56912" cy="58875"/>
              </a:xfrm>
              <a:custGeom>
                <a:rect b="b" l="l" r="r" t="t"/>
                <a:pathLst>
                  <a:path extrusionOk="0" h="991" w="958">
                    <a:moveTo>
                      <a:pt x="479" y="1"/>
                    </a:moveTo>
                    <a:cubicBezTo>
                      <a:pt x="192" y="1"/>
                      <a:pt x="0" y="224"/>
                      <a:pt x="0" y="480"/>
                    </a:cubicBezTo>
                    <a:cubicBezTo>
                      <a:pt x="0" y="767"/>
                      <a:pt x="192" y="990"/>
                      <a:pt x="479" y="990"/>
                    </a:cubicBezTo>
                    <a:cubicBezTo>
                      <a:pt x="734" y="990"/>
                      <a:pt x="958" y="767"/>
                      <a:pt x="958" y="480"/>
                    </a:cubicBezTo>
                    <a:cubicBezTo>
                      <a:pt x="958" y="224"/>
                      <a:pt x="734"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2" name="Google Shape;692;p22"/>
              <p:cNvSpPr/>
              <p:nvPr/>
            </p:nvSpPr>
            <p:spPr>
              <a:xfrm>
                <a:off x="7391056" y="254067"/>
                <a:ext cx="58813" cy="58875"/>
              </a:xfrm>
              <a:custGeom>
                <a:rect b="b" l="l" r="r" t="t"/>
                <a:pathLst>
                  <a:path extrusionOk="0" h="991" w="990">
                    <a:moveTo>
                      <a:pt x="479" y="1"/>
                    </a:moveTo>
                    <a:cubicBezTo>
                      <a:pt x="224" y="1"/>
                      <a:pt x="1" y="224"/>
                      <a:pt x="1" y="480"/>
                    </a:cubicBezTo>
                    <a:cubicBezTo>
                      <a:pt x="1" y="767"/>
                      <a:pt x="224" y="990"/>
                      <a:pt x="479" y="990"/>
                    </a:cubicBezTo>
                    <a:cubicBezTo>
                      <a:pt x="767" y="990"/>
                      <a:pt x="990" y="767"/>
                      <a:pt x="990" y="480"/>
                    </a:cubicBezTo>
                    <a:cubicBezTo>
                      <a:pt x="990" y="224"/>
                      <a:pt x="767"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3" name="Google Shape;693;p22"/>
              <p:cNvSpPr/>
              <p:nvPr/>
            </p:nvSpPr>
            <p:spPr>
              <a:xfrm>
                <a:off x="7713401" y="254067"/>
                <a:ext cx="56912" cy="58875"/>
              </a:xfrm>
              <a:custGeom>
                <a:rect b="b" l="l" r="r" t="t"/>
                <a:pathLst>
                  <a:path extrusionOk="0" h="991" w="958">
                    <a:moveTo>
                      <a:pt x="479" y="1"/>
                    </a:moveTo>
                    <a:cubicBezTo>
                      <a:pt x="192" y="1"/>
                      <a:pt x="0" y="224"/>
                      <a:pt x="0" y="480"/>
                    </a:cubicBezTo>
                    <a:cubicBezTo>
                      <a:pt x="0" y="767"/>
                      <a:pt x="192" y="990"/>
                      <a:pt x="479" y="990"/>
                    </a:cubicBezTo>
                    <a:cubicBezTo>
                      <a:pt x="734" y="990"/>
                      <a:pt x="958" y="767"/>
                      <a:pt x="958" y="480"/>
                    </a:cubicBezTo>
                    <a:cubicBezTo>
                      <a:pt x="958" y="224"/>
                      <a:pt x="734"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4" name="Google Shape;694;p22"/>
              <p:cNvSpPr/>
              <p:nvPr/>
            </p:nvSpPr>
            <p:spPr>
              <a:xfrm>
                <a:off x="7070672" y="456952"/>
                <a:ext cx="56912" cy="56974"/>
              </a:xfrm>
              <a:custGeom>
                <a:rect b="b" l="l" r="r" t="t"/>
                <a:pathLst>
                  <a:path extrusionOk="0" h="959" w="958">
                    <a:moveTo>
                      <a:pt x="479" y="1"/>
                    </a:moveTo>
                    <a:cubicBezTo>
                      <a:pt x="192" y="1"/>
                      <a:pt x="0" y="224"/>
                      <a:pt x="0" y="480"/>
                    </a:cubicBezTo>
                    <a:cubicBezTo>
                      <a:pt x="0" y="767"/>
                      <a:pt x="192" y="958"/>
                      <a:pt x="479" y="958"/>
                    </a:cubicBezTo>
                    <a:cubicBezTo>
                      <a:pt x="734" y="958"/>
                      <a:pt x="958" y="767"/>
                      <a:pt x="958" y="480"/>
                    </a:cubicBezTo>
                    <a:cubicBezTo>
                      <a:pt x="958" y="224"/>
                      <a:pt x="734"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5" name="Google Shape;695;p22"/>
              <p:cNvSpPr/>
              <p:nvPr/>
            </p:nvSpPr>
            <p:spPr>
              <a:xfrm>
                <a:off x="7391056" y="456952"/>
                <a:ext cx="58813" cy="56974"/>
              </a:xfrm>
              <a:custGeom>
                <a:rect b="b" l="l" r="r" t="t"/>
                <a:pathLst>
                  <a:path extrusionOk="0" h="959" w="990">
                    <a:moveTo>
                      <a:pt x="479" y="1"/>
                    </a:moveTo>
                    <a:cubicBezTo>
                      <a:pt x="224" y="1"/>
                      <a:pt x="1" y="224"/>
                      <a:pt x="1" y="480"/>
                    </a:cubicBezTo>
                    <a:cubicBezTo>
                      <a:pt x="1" y="767"/>
                      <a:pt x="224" y="958"/>
                      <a:pt x="479" y="958"/>
                    </a:cubicBezTo>
                    <a:cubicBezTo>
                      <a:pt x="767" y="958"/>
                      <a:pt x="990" y="767"/>
                      <a:pt x="990" y="480"/>
                    </a:cubicBezTo>
                    <a:cubicBezTo>
                      <a:pt x="990" y="224"/>
                      <a:pt x="767"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6" name="Google Shape;696;p22"/>
              <p:cNvSpPr/>
              <p:nvPr/>
            </p:nvSpPr>
            <p:spPr>
              <a:xfrm>
                <a:off x="7713401" y="456952"/>
                <a:ext cx="56912" cy="56974"/>
              </a:xfrm>
              <a:custGeom>
                <a:rect b="b" l="l" r="r" t="t"/>
                <a:pathLst>
                  <a:path extrusionOk="0" h="959" w="958">
                    <a:moveTo>
                      <a:pt x="479" y="1"/>
                    </a:moveTo>
                    <a:cubicBezTo>
                      <a:pt x="192" y="1"/>
                      <a:pt x="0" y="224"/>
                      <a:pt x="0" y="480"/>
                    </a:cubicBezTo>
                    <a:cubicBezTo>
                      <a:pt x="0" y="767"/>
                      <a:pt x="192" y="958"/>
                      <a:pt x="479" y="958"/>
                    </a:cubicBezTo>
                    <a:cubicBezTo>
                      <a:pt x="734" y="958"/>
                      <a:pt x="958" y="767"/>
                      <a:pt x="958" y="480"/>
                    </a:cubicBezTo>
                    <a:cubicBezTo>
                      <a:pt x="958" y="224"/>
                      <a:pt x="734"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7" name="Google Shape;697;p22"/>
              <p:cNvSpPr/>
              <p:nvPr/>
            </p:nvSpPr>
            <p:spPr>
              <a:xfrm>
                <a:off x="7070672" y="659837"/>
                <a:ext cx="56912" cy="56974"/>
              </a:xfrm>
              <a:custGeom>
                <a:rect b="b" l="l" r="r" t="t"/>
                <a:pathLst>
                  <a:path extrusionOk="0" h="959" w="958">
                    <a:moveTo>
                      <a:pt x="479" y="1"/>
                    </a:moveTo>
                    <a:cubicBezTo>
                      <a:pt x="192" y="1"/>
                      <a:pt x="0" y="224"/>
                      <a:pt x="0" y="479"/>
                    </a:cubicBezTo>
                    <a:cubicBezTo>
                      <a:pt x="0" y="735"/>
                      <a:pt x="192" y="958"/>
                      <a:pt x="479" y="958"/>
                    </a:cubicBezTo>
                    <a:cubicBezTo>
                      <a:pt x="734" y="958"/>
                      <a:pt x="958" y="735"/>
                      <a:pt x="958" y="479"/>
                    </a:cubicBezTo>
                    <a:cubicBezTo>
                      <a:pt x="958" y="224"/>
                      <a:pt x="734"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8" name="Google Shape;698;p22"/>
              <p:cNvSpPr/>
              <p:nvPr/>
            </p:nvSpPr>
            <p:spPr>
              <a:xfrm>
                <a:off x="7391056" y="659837"/>
                <a:ext cx="58813" cy="56974"/>
              </a:xfrm>
              <a:custGeom>
                <a:rect b="b" l="l" r="r" t="t"/>
                <a:pathLst>
                  <a:path extrusionOk="0" h="959" w="990">
                    <a:moveTo>
                      <a:pt x="479" y="1"/>
                    </a:moveTo>
                    <a:cubicBezTo>
                      <a:pt x="224" y="1"/>
                      <a:pt x="1" y="224"/>
                      <a:pt x="1" y="479"/>
                    </a:cubicBezTo>
                    <a:cubicBezTo>
                      <a:pt x="1" y="735"/>
                      <a:pt x="224" y="958"/>
                      <a:pt x="479" y="958"/>
                    </a:cubicBezTo>
                    <a:cubicBezTo>
                      <a:pt x="767" y="958"/>
                      <a:pt x="990" y="735"/>
                      <a:pt x="990" y="479"/>
                    </a:cubicBezTo>
                    <a:cubicBezTo>
                      <a:pt x="990" y="224"/>
                      <a:pt x="767"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9" name="Google Shape;699;p22"/>
              <p:cNvSpPr/>
              <p:nvPr/>
            </p:nvSpPr>
            <p:spPr>
              <a:xfrm>
                <a:off x="7713401" y="659837"/>
                <a:ext cx="56912" cy="56974"/>
              </a:xfrm>
              <a:custGeom>
                <a:rect b="b" l="l" r="r" t="t"/>
                <a:pathLst>
                  <a:path extrusionOk="0" h="959" w="958">
                    <a:moveTo>
                      <a:pt x="479" y="1"/>
                    </a:moveTo>
                    <a:cubicBezTo>
                      <a:pt x="192" y="1"/>
                      <a:pt x="0" y="224"/>
                      <a:pt x="0" y="479"/>
                    </a:cubicBezTo>
                    <a:cubicBezTo>
                      <a:pt x="0" y="735"/>
                      <a:pt x="192" y="958"/>
                      <a:pt x="479" y="958"/>
                    </a:cubicBezTo>
                    <a:cubicBezTo>
                      <a:pt x="734" y="958"/>
                      <a:pt x="958" y="735"/>
                      <a:pt x="958" y="479"/>
                    </a:cubicBezTo>
                    <a:cubicBezTo>
                      <a:pt x="958" y="224"/>
                      <a:pt x="734"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0" name="Google Shape;700;p22"/>
              <p:cNvSpPr/>
              <p:nvPr/>
            </p:nvSpPr>
            <p:spPr>
              <a:xfrm>
                <a:off x="8033786" y="659837"/>
                <a:ext cx="56972" cy="56974"/>
              </a:xfrm>
              <a:custGeom>
                <a:rect b="b" l="l" r="r" t="t"/>
                <a:pathLst>
                  <a:path extrusionOk="0" h="959" w="959">
                    <a:moveTo>
                      <a:pt x="479" y="1"/>
                    </a:moveTo>
                    <a:cubicBezTo>
                      <a:pt x="224" y="1"/>
                      <a:pt x="1" y="224"/>
                      <a:pt x="1" y="479"/>
                    </a:cubicBezTo>
                    <a:cubicBezTo>
                      <a:pt x="1" y="735"/>
                      <a:pt x="224" y="958"/>
                      <a:pt x="479" y="958"/>
                    </a:cubicBezTo>
                    <a:cubicBezTo>
                      <a:pt x="767" y="958"/>
                      <a:pt x="958" y="735"/>
                      <a:pt x="958" y="479"/>
                    </a:cubicBezTo>
                    <a:cubicBezTo>
                      <a:pt x="958" y="224"/>
                      <a:pt x="767"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four columns">
  <p:cSld name="CUSTOM_3">
    <p:spTree>
      <p:nvGrpSpPr>
        <p:cNvPr id="701" name="Shape 701"/>
        <p:cNvGrpSpPr/>
        <p:nvPr/>
      </p:nvGrpSpPr>
      <p:grpSpPr>
        <a:xfrm>
          <a:off x="0" y="0"/>
          <a:ext cx="0" cy="0"/>
          <a:chOff x="0" y="0"/>
          <a:chExt cx="0" cy="0"/>
        </a:xfrm>
      </p:grpSpPr>
      <p:sp>
        <p:nvSpPr>
          <p:cNvPr id="702" name="Google Shape;702;p23"/>
          <p:cNvSpPr txBox="1"/>
          <p:nvPr>
            <p:ph type="title"/>
          </p:nvPr>
        </p:nvSpPr>
        <p:spPr>
          <a:xfrm>
            <a:off x="2320994" y="1573800"/>
            <a:ext cx="2110500" cy="399900"/>
          </a:xfrm>
          <a:prstGeom prst="rect">
            <a:avLst/>
          </a:prstGeom>
        </p:spPr>
        <p:txBody>
          <a:bodyPr anchorCtr="0" anchor="b" bIns="91425" lIns="91425" spcFirstLastPara="1" rIns="91425" wrap="square" tIns="91425">
            <a:normAutofit/>
          </a:bodyPr>
          <a:lstStyle>
            <a:lvl1pPr lvl="0" rtl="0">
              <a:spcBef>
                <a:spcPts val="0"/>
              </a:spcBef>
              <a:spcAft>
                <a:spcPts val="0"/>
              </a:spcAft>
              <a:buSzPts val="1800"/>
              <a:buNone/>
              <a:defRPr sz="2020"/>
            </a:lvl1pPr>
            <a:lvl2pPr lvl="1" rtl="0" algn="ctr">
              <a:spcBef>
                <a:spcPts val="0"/>
              </a:spcBef>
              <a:spcAft>
                <a:spcPts val="0"/>
              </a:spcAft>
              <a:buSzPts val="1800"/>
              <a:buNone/>
              <a:defRPr sz="1800"/>
            </a:lvl2pPr>
            <a:lvl3pPr lvl="2" rtl="0" algn="ctr">
              <a:spcBef>
                <a:spcPts val="0"/>
              </a:spcBef>
              <a:spcAft>
                <a:spcPts val="0"/>
              </a:spcAft>
              <a:buSzPts val="1800"/>
              <a:buNone/>
              <a:defRPr sz="1800"/>
            </a:lvl3pPr>
            <a:lvl4pPr lvl="3" rtl="0" algn="ctr">
              <a:spcBef>
                <a:spcPts val="0"/>
              </a:spcBef>
              <a:spcAft>
                <a:spcPts val="0"/>
              </a:spcAft>
              <a:buSzPts val="1800"/>
              <a:buNone/>
              <a:defRPr sz="1800"/>
            </a:lvl4pPr>
            <a:lvl5pPr lvl="4" rtl="0" algn="ctr">
              <a:spcBef>
                <a:spcPts val="0"/>
              </a:spcBef>
              <a:spcAft>
                <a:spcPts val="0"/>
              </a:spcAft>
              <a:buSzPts val="1800"/>
              <a:buNone/>
              <a:defRPr sz="1800"/>
            </a:lvl5pPr>
            <a:lvl6pPr lvl="5" rtl="0" algn="ctr">
              <a:spcBef>
                <a:spcPts val="0"/>
              </a:spcBef>
              <a:spcAft>
                <a:spcPts val="0"/>
              </a:spcAft>
              <a:buSzPts val="1800"/>
              <a:buNone/>
              <a:defRPr sz="1800"/>
            </a:lvl6pPr>
            <a:lvl7pPr lvl="6" rtl="0" algn="ctr">
              <a:spcBef>
                <a:spcPts val="0"/>
              </a:spcBef>
              <a:spcAft>
                <a:spcPts val="0"/>
              </a:spcAft>
              <a:buSzPts val="1800"/>
              <a:buNone/>
              <a:defRPr sz="1800"/>
            </a:lvl7pPr>
            <a:lvl8pPr lvl="7" rtl="0" algn="ctr">
              <a:spcBef>
                <a:spcPts val="0"/>
              </a:spcBef>
              <a:spcAft>
                <a:spcPts val="0"/>
              </a:spcAft>
              <a:buSzPts val="1800"/>
              <a:buNone/>
              <a:defRPr sz="1800"/>
            </a:lvl8pPr>
            <a:lvl9pPr lvl="8" rtl="0" algn="ctr">
              <a:spcBef>
                <a:spcPts val="0"/>
              </a:spcBef>
              <a:spcAft>
                <a:spcPts val="0"/>
              </a:spcAft>
              <a:buSzPts val="1800"/>
              <a:buNone/>
              <a:defRPr sz="1800"/>
            </a:lvl9pPr>
          </a:lstStyle>
          <a:p/>
        </p:txBody>
      </p:sp>
      <p:sp>
        <p:nvSpPr>
          <p:cNvPr id="703" name="Google Shape;703;p23"/>
          <p:cNvSpPr txBox="1"/>
          <p:nvPr>
            <p:ph idx="1" type="subTitle"/>
          </p:nvPr>
        </p:nvSpPr>
        <p:spPr>
          <a:xfrm>
            <a:off x="2320994" y="1921181"/>
            <a:ext cx="2110500" cy="581700"/>
          </a:xfrm>
          <a:prstGeom prst="rect">
            <a:avLst/>
          </a:prstGeom>
        </p:spPr>
        <p:txBody>
          <a:bodyPr anchorCtr="0" anchor="t" bIns="91425" lIns="91425" spcFirstLastPara="1" rIns="91425" wrap="square" tIns="91425">
            <a:normAutofit/>
          </a:bodyPr>
          <a:lstStyle>
            <a:lvl1pPr lvl="0" rtl="0">
              <a:lnSpc>
                <a:spcPct val="100000"/>
              </a:lnSpc>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704" name="Google Shape;704;p23"/>
          <p:cNvSpPr txBox="1"/>
          <p:nvPr>
            <p:ph idx="2" type="title"/>
          </p:nvPr>
        </p:nvSpPr>
        <p:spPr>
          <a:xfrm>
            <a:off x="2320994" y="3796450"/>
            <a:ext cx="2110500" cy="399900"/>
          </a:xfrm>
          <a:prstGeom prst="rect">
            <a:avLst/>
          </a:prstGeom>
        </p:spPr>
        <p:txBody>
          <a:bodyPr anchorCtr="0" anchor="b" bIns="91425" lIns="91425" spcFirstLastPara="1" rIns="91425" wrap="square" tIns="91425">
            <a:normAutofit/>
          </a:bodyPr>
          <a:lstStyle>
            <a:lvl1pPr lvl="0" rtl="0">
              <a:spcBef>
                <a:spcPts val="0"/>
              </a:spcBef>
              <a:spcAft>
                <a:spcPts val="0"/>
              </a:spcAft>
              <a:buSzPts val="1800"/>
              <a:buNone/>
              <a:defRPr sz="2020">
                <a:solidFill>
                  <a:schemeClr val="lt2"/>
                </a:solidFill>
              </a:defRPr>
            </a:lvl1pPr>
            <a:lvl2pPr lvl="1" rtl="0" algn="ctr">
              <a:spcBef>
                <a:spcPts val="0"/>
              </a:spcBef>
              <a:spcAft>
                <a:spcPts val="0"/>
              </a:spcAft>
              <a:buSzPts val="1800"/>
              <a:buNone/>
              <a:defRPr sz="1800"/>
            </a:lvl2pPr>
            <a:lvl3pPr lvl="2" rtl="0" algn="ctr">
              <a:spcBef>
                <a:spcPts val="0"/>
              </a:spcBef>
              <a:spcAft>
                <a:spcPts val="0"/>
              </a:spcAft>
              <a:buSzPts val="1800"/>
              <a:buNone/>
              <a:defRPr sz="1800"/>
            </a:lvl3pPr>
            <a:lvl4pPr lvl="3" rtl="0" algn="ctr">
              <a:spcBef>
                <a:spcPts val="0"/>
              </a:spcBef>
              <a:spcAft>
                <a:spcPts val="0"/>
              </a:spcAft>
              <a:buSzPts val="1800"/>
              <a:buNone/>
              <a:defRPr sz="1800"/>
            </a:lvl4pPr>
            <a:lvl5pPr lvl="4" rtl="0" algn="ctr">
              <a:spcBef>
                <a:spcPts val="0"/>
              </a:spcBef>
              <a:spcAft>
                <a:spcPts val="0"/>
              </a:spcAft>
              <a:buSzPts val="1800"/>
              <a:buNone/>
              <a:defRPr sz="1800"/>
            </a:lvl5pPr>
            <a:lvl6pPr lvl="5" rtl="0" algn="ctr">
              <a:spcBef>
                <a:spcPts val="0"/>
              </a:spcBef>
              <a:spcAft>
                <a:spcPts val="0"/>
              </a:spcAft>
              <a:buSzPts val="1800"/>
              <a:buNone/>
              <a:defRPr sz="1800"/>
            </a:lvl6pPr>
            <a:lvl7pPr lvl="6" rtl="0" algn="ctr">
              <a:spcBef>
                <a:spcPts val="0"/>
              </a:spcBef>
              <a:spcAft>
                <a:spcPts val="0"/>
              </a:spcAft>
              <a:buSzPts val="1800"/>
              <a:buNone/>
              <a:defRPr sz="1800"/>
            </a:lvl7pPr>
            <a:lvl8pPr lvl="7" rtl="0" algn="ctr">
              <a:spcBef>
                <a:spcPts val="0"/>
              </a:spcBef>
              <a:spcAft>
                <a:spcPts val="0"/>
              </a:spcAft>
              <a:buSzPts val="1800"/>
              <a:buNone/>
              <a:defRPr sz="1800"/>
            </a:lvl8pPr>
            <a:lvl9pPr lvl="8" rtl="0" algn="ctr">
              <a:spcBef>
                <a:spcPts val="0"/>
              </a:spcBef>
              <a:spcAft>
                <a:spcPts val="0"/>
              </a:spcAft>
              <a:buSzPts val="1800"/>
              <a:buNone/>
              <a:defRPr sz="1800"/>
            </a:lvl9pPr>
          </a:lstStyle>
          <a:p/>
        </p:txBody>
      </p:sp>
      <p:sp>
        <p:nvSpPr>
          <p:cNvPr id="705" name="Google Shape;705;p23"/>
          <p:cNvSpPr txBox="1"/>
          <p:nvPr>
            <p:ph idx="3" type="subTitle"/>
          </p:nvPr>
        </p:nvSpPr>
        <p:spPr>
          <a:xfrm>
            <a:off x="2320994" y="3153225"/>
            <a:ext cx="2110500" cy="581700"/>
          </a:xfrm>
          <a:prstGeom prst="rect">
            <a:avLst/>
          </a:prstGeom>
        </p:spPr>
        <p:txBody>
          <a:bodyPr anchorCtr="0" anchor="t" bIns="91425" lIns="91425" spcFirstLastPara="1" rIns="91425" wrap="square" tIns="91425">
            <a:normAutofit/>
          </a:bodyPr>
          <a:lstStyle>
            <a:lvl1pPr lvl="0" rtl="0">
              <a:lnSpc>
                <a:spcPct val="100000"/>
              </a:lnSpc>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706" name="Google Shape;706;p23"/>
          <p:cNvSpPr txBox="1"/>
          <p:nvPr>
            <p:ph idx="4" type="title"/>
          </p:nvPr>
        </p:nvSpPr>
        <p:spPr>
          <a:xfrm>
            <a:off x="5754894" y="1573800"/>
            <a:ext cx="2110500" cy="399900"/>
          </a:xfrm>
          <a:prstGeom prst="rect">
            <a:avLst/>
          </a:prstGeom>
        </p:spPr>
        <p:txBody>
          <a:bodyPr anchorCtr="0" anchor="b" bIns="91425" lIns="91425" spcFirstLastPara="1" rIns="91425" wrap="square" tIns="91425">
            <a:normAutofit/>
          </a:bodyPr>
          <a:lstStyle>
            <a:lvl1pPr lvl="0" rtl="0">
              <a:spcBef>
                <a:spcPts val="0"/>
              </a:spcBef>
              <a:spcAft>
                <a:spcPts val="0"/>
              </a:spcAft>
              <a:buSzPts val="1800"/>
              <a:buNone/>
              <a:defRPr sz="2020">
                <a:solidFill>
                  <a:schemeClr val="accent2"/>
                </a:solidFill>
              </a:defRPr>
            </a:lvl1pPr>
            <a:lvl2pPr lvl="1" rtl="0" algn="ctr">
              <a:spcBef>
                <a:spcPts val="0"/>
              </a:spcBef>
              <a:spcAft>
                <a:spcPts val="0"/>
              </a:spcAft>
              <a:buSzPts val="1800"/>
              <a:buNone/>
              <a:defRPr sz="1800"/>
            </a:lvl2pPr>
            <a:lvl3pPr lvl="2" rtl="0" algn="ctr">
              <a:spcBef>
                <a:spcPts val="0"/>
              </a:spcBef>
              <a:spcAft>
                <a:spcPts val="0"/>
              </a:spcAft>
              <a:buSzPts val="1800"/>
              <a:buNone/>
              <a:defRPr sz="1800"/>
            </a:lvl3pPr>
            <a:lvl4pPr lvl="3" rtl="0" algn="ctr">
              <a:spcBef>
                <a:spcPts val="0"/>
              </a:spcBef>
              <a:spcAft>
                <a:spcPts val="0"/>
              </a:spcAft>
              <a:buSzPts val="1800"/>
              <a:buNone/>
              <a:defRPr sz="1800"/>
            </a:lvl4pPr>
            <a:lvl5pPr lvl="4" rtl="0" algn="ctr">
              <a:spcBef>
                <a:spcPts val="0"/>
              </a:spcBef>
              <a:spcAft>
                <a:spcPts val="0"/>
              </a:spcAft>
              <a:buSzPts val="1800"/>
              <a:buNone/>
              <a:defRPr sz="1800"/>
            </a:lvl5pPr>
            <a:lvl6pPr lvl="5" rtl="0" algn="ctr">
              <a:spcBef>
                <a:spcPts val="0"/>
              </a:spcBef>
              <a:spcAft>
                <a:spcPts val="0"/>
              </a:spcAft>
              <a:buSzPts val="1800"/>
              <a:buNone/>
              <a:defRPr sz="1800"/>
            </a:lvl6pPr>
            <a:lvl7pPr lvl="6" rtl="0" algn="ctr">
              <a:spcBef>
                <a:spcPts val="0"/>
              </a:spcBef>
              <a:spcAft>
                <a:spcPts val="0"/>
              </a:spcAft>
              <a:buSzPts val="1800"/>
              <a:buNone/>
              <a:defRPr sz="1800"/>
            </a:lvl7pPr>
            <a:lvl8pPr lvl="7" rtl="0" algn="ctr">
              <a:spcBef>
                <a:spcPts val="0"/>
              </a:spcBef>
              <a:spcAft>
                <a:spcPts val="0"/>
              </a:spcAft>
              <a:buSzPts val="1800"/>
              <a:buNone/>
              <a:defRPr sz="1800"/>
            </a:lvl8pPr>
            <a:lvl9pPr lvl="8" rtl="0" algn="ctr">
              <a:spcBef>
                <a:spcPts val="0"/>
              </a:spcBef>
              <a:spcAft>
                <a:spcPts val="0"/>
              </a:spcAft>
              <a:buSzPts val="1800"/>
              <a:buNone/>
              <a:defRPr sz="1800"/>
            </a:lvl9pPr>
          </a:lstStyle>
          <a:p/>
        </p:txBody>
      </p:sp>
      <p:sp>
        <p:nvSpPr>
          <p:cNvPr id="707" name="Google Shape;707;p23"/>
          <p:cNvSpPr txBox="1"/>
          <p:nvPr>
            <p:ph idx="5" type="subTitle"/>
          </p:nvPr>
        </p:nvSpPr>
        <p:spPr>
          <a:xfrm>
            <a:off x="5754894" y="1921181"/>
            <a:ext cx="2110500" cy="581700"/>
          </a:xfrm>
          <a:prstGeom prst="rect">
            <a:avLst/>
          </a:prstGeom>
        </p:spPr>
        <p:txBody>
          <a:bodyPr anchorCtr="0" anchor="t" bIns="91425" lIns="91425" spcFirstLastPara="1" rIns="91425" wrap="square" tIns="91425">
            <a:normAutofit/>
          </a:bodyPr>
          <a:lstStyle>
            <a:lvl1pPr lvl="0" rtl="0">
              <a:lnSpc>
                <a:spcPct val="100000"/>
              </a:lnSpc>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708" name="Google Shape;708;p23"/>
          <p:cNvSpPr txBox="1"/>
          <p:nvPr>
            <p:ph idx="6" type="title"/>
          </p:nvPr>
        </p:nvSpPr>
        <p:spPr>
          <a:xfrm>
            <a:off x="5754894" y="3796450"/>
            <a:ext cx="2110500" cy="399900"/>
          </a:xfrm>
          <a:prstGeom prst="rect">
            <a:avLst/>
          </a:prstGeom>
        </p:spPr>
        <p:txBody>
          <a:bodyPr anchorCtr="0" anchor="b" bIns="91425" lIns="91425" spcFirstLastPara="1" rIns="91425" wrap="square" tIns="91425">
            <a:normAutofit/>
          </a:bodyPr>
          <a:lstStyle>
            <a:lvl1pPr lvl="0" rtl="0">
              <a:spcBef>
                <a:spcPts val="0"/>
              </a:spcBef>
              <a:spcAft>
                <a:spcPts val="0"/>
              </a:spcAft>
              <a:buSzPts val="1800"/>
              <a:buNone/>
              <a:defRPr sz="2020">
                <a:solidFill>
                  <a:schemeClr val="accent1"/>
                </a:solidFill>
              </a:defRPr>
            </a:lvl1pPr>
            <a:lvl2pPr lvl="1" rtl="0" algn="ctr">
              <a:spcBef>
                <a:spcPts val="0"/>
              </a:spcBef>
              <a:spcAft>
                <a:spcPts val="0"/>
              </a:spcAft>
              <a:buSzPts val="1800"/>
              <a:buNone/>
              <a:defRPr sz="1800"/>
            </a:lvl2pPr>
            <a:lvl3pPr lvl="2" rtl="0" algn="ctr">
              <a:spcBef>
                <a:spcPts val="0"/>
              </a:spcBef>
              <a:spcAft>
                <a:spcPts val="0"/>
              </a:spcAft>
              <a:buSzPts val="1800"/>
              <a:buNone/>
              <a:defRPr sz="1800"/>
            </a:lvl3pPr>
            <a:lvl4pPr lvl="3" rtl="0" algn="ctr">
              <a:spcBef>
                <a:spcPts val="0"/>
              </a:spcBef>
              <a:spcAft>
                <a:spcPts val="0"/>
              </a:spcAft>
              <a:buSzPts val="1800"/>
              <a:buNone/>
              <a:defRPr sz="1800"/>
            </a:lvl4pPr>
            <a:lvl5pPr lvl="4" rtl="0" algn="ctr">
              <a:spcBef>
                <a:spcPts val="0"/>
              </a:spcBef>
              <a:spcAft>
                <a:spcPts val="0"/>
              </a:spcAft>
              <a:buSzPts val="1800"/>
              <a:buNone/>
              <a:defRPr sz="1800"/>
            </a:lvl5pPr>
            <a:lvl6pPr lvl="5" rtl="0" algn="ctr">
              <a:spcBef>
                <a:spcPts val="0"/>
              </a:spcBef>
              <a:spcAft>
                <a:spcPts val="0"/>
              </a:spcAft>
              <a:buSzPts val="1800"/>
              <a:buNone/>
              <a:defRPr sz="1800"/>
            </a:lvl6pPr>
            <a:lvl7pPr lvl="6" rtl="0" algn="ctr">
              <a:spcBef>
                <a:spcPts val="0"/>
              </a:spcBef>
              <a:spcAft>
                <a:spcPts val="0"/>
              </a:spcAft>
              <a:buSzPts val="1800"/>
              <a:buNone/>
              <a:defRPr sz="1800"/>
            </a:lvl7pPr>
            <a:lvl8pPr lvl="7" rtl="0" algn="ctr">
              <a:spcBef>
                <a:spcPts val="0"/>
              </a:spcBef>
              <a:spcAft>
                <a:spcPts val="0"/>
              </a:spcAft>
              <a:buSzPts val="1800"/>
              <a:buNone/>
              <a:defRPr sz="1800"/>
            </a:lvl8pPr>
            <a:lvl9pPr lvl="8" rtl="0" algn="ctr">
              <a:spcBef>
                <a:spcPts val="0"/>
              </a:spcBef>
              <a:spcAft>
                <a:spcPts val="0"/>
              </a:spcAft>
              <a:buSzPts val="1800"/>
              <a:buNone/>
              <a:defRPr sz="1800"/>
            </a:lvl9pPr>
          </a:lstStyle>
          <a:p/>
        </p:txBody>
      </p:sp>
      <p:sp>
        <p:nvSpPr>
          <p:cNvPr id="709" name="Google Shape;709;p23"/>
          <p:cNvSpPr txBox="1"/>
          <p:nvPr>
            <p:ph idx="7" type="subTitle"/>
          </p:nvPr>
        </p:nvSpPr>
        <p:spPr>
          <a:xfrm>
            <a:off x="5754894" y="3153225"/>
            <a:ext cx="2110500" cy="581700"/>
          </a:xfrm>
          <a:prstGeom prst="rect">
            <a:avLst/>
          </a:prstGeom>
        </p:spPr>
        <p:txBody>
          <a:bodyPr anchorCtr="0" anchor="t" bIns="91425" lIns="91425" spcFirstLastPara="1" rIns="91425" wrap="square" tIns="91425">
            <a:normAutofit/>
          </a:bodyPr>
          <a:lstStyle>
            <a:lvl1pPr lvl="0" rtl="0">
              <a:lnSpc>
                <a:spcPct val="100000"/>
              </a:lnSpc>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710" name="Google Shape;710;p23"/>
          <p:cNvSpPr txBox="1"/>
          <p:nvPr>
            <p:ph idx="8" type="title"/>
          </p:nvPr>
        </p:nvSpPr>
        <p:spPr>
          <a:xfrm>
            <a:off x="713225" y="359178"/>
            <a:ext cx="7708200" cy="572700"/>
          </a:xfrm>
          <a:prstGeom prst="rect">
            <a:avLst/>
          </a:prstGeom>
        </p:spPr>
        <p:txBody>
          <a:bodyPr anchorCtr="0" anchor="t" bIns="91425" lIns="91425" spcFirstLastPara="1" rIns="91425" wrap="square" tIns="91425">
            <a:normAutofit/>
          </a:bodyPr>
          <a:lstStyle>
            <a:lvl1pPr lvl="0" rtl="0" algn="ctr">
              <a:spcBef>
                <a:spcPts val="0"/>
              </a:spcBef>
              <a:spcAft>
                <a:spcPts val="0"/>
              </a:spcAft>
              <a:buClr>
                <a:srgbClr val="FF744B"/>
              </a:buClr>
              <a:buSzPts val="2800"/>
              <a:buFont typeface="Allerta Stencil"/>
              <a:buNone/>
              <a:defRPr sz="3020">
                <a:solidFill>
                  <a:srgbClr val="FF744B"/>
                </a:solidFill>
                <a:latin typeface="Allerta Stencil"/>
                <a:ea typeface="Allerta Stencil"/>
                <a:cs typeface="Allerta Stencil"/>
                <a:sym typeface="Allerta Stencil"/>
              </a:defRPr>
            </a:lvl1pPr>
            <a:lvl2pPr lvl="1"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2pPr>
            <a:lvl3pPr lvl="2"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3pPr>
            <a:lvl4pPr lvl="3"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4pPr>
            <a:lvl5pPr lvl="4"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5pPr>
            <a:lvl6pPr lvl="5"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6pPr>
            <a:lvl7pPr lvl="6"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7pPr>
            <a:lvl8pPr lvl="7"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8pPr>
            <a:lvl9pPr lvl="8"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9pPr>
          </a:lstStyle>
          <a:p/>
        </p:txBody>
      </p:sp>
      <p:grpSp>
        <p:nvGrpSpPr>
          <p:cNvPr id="711" name="Google Shape;711;p23"/>
          <p:cNvGrpSpPr/>
          <p:nvPr/>
        </p:nvGrpSpPr>
        <p:grpSpPr>
          <a:xfrm>
            <a:off x="-72757" y="4030224"/>
            <a:ext cx="1272868" cy="1705629"/>
            <a:chOff x="4413550" y="4306805"/>
            <a:chExt cx="977400" cy="1309705"/>
          </a:xfrm>
        </p:grpSpPr>
        <p:sp>
          <p:nvSpPr>
            <p:cNvPr id="712" name="Google Shape;712;p23"/>
            <p:cNvSpPr/>
            <p:nvPr/>
          </p:nvSpPr>
          <p:spPr>
            <a:xfrm>
              <a:off x="4413550" y="4639911"/>
              <a:ext cx="977400" cy="976600"/>
            </a:xfrm>
            <a:custGeom>
              <a:rect b="b" l="l" r="r" t="t"/>
              <a:pathLst>
                <a:path extrusionOk="0" h="39064" w="39096">
                  <a:moveTo>
                    <a:pt x="19532" y="1"/>
                  </a:moveTo>
                  <a:cubicBezTo>
                    <a:pt x="8745" y="1"/>
                    <a:pt x="1" y="8745"/>
                    <a:pt x="1" y="19532"/>
                  </a:cubicBezTo>
                  <a:cubicBezTo>
                    <a:pt x="1" y="30319"/>
                    <a:pt x="8745" y="39064"/>
                    <a:pt x="19532" y="39064"/>
                  </a:cubicBezTo>
                  <a:cubicBezTo>
                    <a:pt x="30351" y="39064"/>
                    <a:pt x="39096" y="30319"/>
                    <a:pt x="39096" y="19532"/>
                  </a:cubicBezTo>
                  <a:cubicBezTo>
                    <a:pt x="39096" y="8745"/>
                    <a:pt x="30351" y="1"/>
                    <a:pt x="19532" y="1"/>
                  </a:cubicBezTo>
                  <a:close/>
                </a:path>
              </a:pathLst>
            </a:custGeom>
            <a:solidFill>
              <a:srgbClr val="E0C53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3" name="Google Shape;713;p23"/>
            <p:cNvSpPr/>
            <p:nvPr/>
          </p:nvSpPr>
          <p:spPr>
            <a:xfrm>
              <a:off x="4572869" y="4306805"/>
              <a:ext cx="93375" cy="976633"/>
            </a:xfrm>
            <a:custGeom>
              <a:rect b="b" l="l" r="r" t="t"/>
              <a:pathLst>
                <a:path extrusionOk="0" h="27447" w="3735">
                  <a:moveTo>
                    <a:pt x="0" y="0"/>
                  </a:moveTo>
                  <a:lnTo>
                    <a:pt x="0" y="27447"/>
                  </a:lnTo>
                  <a:lnTo>
                    <a:pt x="3734" y="27447"/>
                  </a:lnTo>
                  <a:lnTo>
                    <a:pt x="3734" y="0"/>
                  </a:lnTo>
                  <a:close/>
                </a:path>
              </a:pathLst>
            </a:custGeom>
            <a:solidFill>
              <a:srgbClr val="1FAB6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4" name="Google Shape;714;p23"/>
            <p:cNvSpPr/>
            <p:nvPr/>
          </p:nvSpPr>
          <p:spPr>
            <a:xfrm>
              <a:off x="4781099" y="4306805"/>
              <a:ext cx="94175" cy="976633"/>
            </a:xfrm>
            <a:custGeom>
              <a:rect b="b" l="l" r="r" t="t"/>
              <a:pathLst>
                <a:path extrusionOk="0" h="27447" w="3767">
                  <a:moveTo>
                    <a:pt x="1" y="0"/>
                  </a:moveTo>
                  <a:lnTo>
                    <a:pt x="1" y="27447"/>
                  </a:lnTo>
                  <a:lnTo>
                    <a:pt x="3767" y="27447"/>
                  </a:lnTo>
                  <a:lnTo>
                    <a:pt x="3767" y="0"/>
                  </a:lnTo>
                  <a:close/>
                </a:path>
              </a:pathLst>
            </a:custGeom>
            <a:solidFill>
              <a:srgbClr val="1FAB6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715" name="Google Shape;715;p23"/>
          <p:cNvGrpSpPr/>
          <p:nvPr/>
        </p:nvGrpSpPr>
        <p:grpSpPr>
          <a:xfrm>
            <a:off x="1048808" y="4699295"/>
            <a:ext cx="641374" cy="417696"/>
            <a:chOff x="5201720" y="3979318"/>
            <a:chExt cx="752080" cy="489793"/>
          </a:xfrm>
        </p:grpSpPr>
        <p:sp>
          <p:nvSpPr>
            <p:cNvPr id="716" name="Google Shape;716;p23"/>
            <p:cNvSpPr/>
            <p:nvPr/>
          </p:nvSpPr>
          <p:spPr>
            <a:xfrm>
              <a:off x="5201720" y="3979318"/>
              <a:ext cx="43280" cy="41927"/>
            </a:xfrm>
            <a:custGeom>
              <a:rect b="b" l="l" r="r" t="t"/>
              <a:pathLst>
                <a:path extrusionOk="0" h="959" w="990">
                  <a:moveTo>
                    <a:pt x="511" y="1"/>
                  </a:moveTo>
                  <a:cubicBezTo>
                    <a:pt x="224" y="1"/>
                    <a:pt x="1" y="192"/>
                    <a:pt x="1" y="479"/>
                  </a:cubicBezTo>
                  <a:cubicBezTo>
                    <a:pt x="1" y="735"/>
                    <a:pt x="224" y="958"/>
                    <a:pt x="511" y="958"/>
                  </a:cubicBezTo>
                  <a:cubicBezTo>
                    <a:pt x="767" y="958"/>
                    <a:pt x="990" y="735"/>
                    <a:pt x="990" y="479"/>
                  </a:cubicBezTo>
                  <a:cubicBezTo>
                    <a:pt x="990" y="192"/>
                    <a:pt x="767"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7" name="Google Shape;717;p23"/>
            <p:cNvSpPr/>
            <p:nvPr/>
          </p:nvSpPr>
          <p:spPr>
            <a:xfrm>
              <a:off x="5438934" y="3979318"/>
              <a:ext cx="41881" cy="41927"/>
            </a:xfrm>
            <a:custGeom>
              <a:rect b="b" l="l" r="r" t="t"/>
              <a:pathLst>
                <a:path extrusionOk="0" h="959" w="958">
                  <a:moveTo>
                    <a:pt x="479" y="1"/>
                  </a:moveTo>
                  <a:cubicBezTo>
                    <a:pt x="223" y="1"/>
                    <a:pt x="0" y="192"/>
                    <a:pt x="0" y="479"/>
                  </a:cubicBezTo>
                  <a:cubicBezTo>
                    <a:pt x="0" y="735"/>
                    <a:pt x="223" y="958"/>
                    <a:pt x="479" y="958"/>
                  </a:cubicBezTo>
                  <a:cubicBezTo>
                    <a:pt x="766" y="958"/>
                    <a:pt x="957" y="735"/>
                    <a:pt x="957" y="479"/>
                  </a:cubicBezTo>
                  <a:cubicBezTo>
                    <a:pt x="957" y="192"/>
                    <a:pt x="766"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8" name="Google Shape;718;p23"/>
            <p:cNvSpPr/>
            <p:nvPr/>
          </p:nvSpPr>
          <p:spPr>
            <a:xfrm>
              <a:off x="5674705" y="3979318"/>
              <a:ext cx="43280" cy="41927"/>
            </a:xfrm>
            <a:custGeom>
              <a:rect b="b" l="l" r="r" t="t"/>
              <a:pathLst>
                <a:path extrusionOk="0" h="959" w="990">
                  <a:moveTo>
                    <a:pt x="511" y="1"/>
                  </a:moveTo>
                  <a:cubicBezTo>
                    <a:pt x="224" y="1"/>
                    <a:pt x="1" y="192"/>
                    <a:pt x="1" y="479"/>
                  </a:cubicBezTo>
                  <a:cubicBezTo>
                    <a:pt x="1" y="735"/>
                    <a:pt x="224" y="958"/>
                    <a:pt x="511" y="958"/>
                  </a:cubicBezTo>
                  <a:cubicBezTo>
                    <a:pt x="766" y="958"/>
                    <a:pt x="990" y="735"/>
                    <a:pt x="990" y="479"/>
                  </a:cubicBezTo>
                  <a:cubicBezTo>
                    <a:pt x="990" y="192"/>
                    <a:pt x="766"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9" name="Google Shape;719;p23"/>
            <p:cNvSpPr/>
            <p:nvPr/>
          </p:nvSpPr>
          <p:spPr>
            <a:xfrm>
              <a:off x="5911875" y="3979318"/>
              <a:ext cx="41925" cy="41927"/>
            </a:xfrm>
            <a:custGeom>
              <a:rect b="b" l="l" r="r" t="t"/>
              <a:pathLst>
                <a:path extrusionOk="0" h="959" w="959">
                  <a:moveTo>
                    <a:pt x="480" y="1"/>
                  </a:moveTo>
                  <a:cubicBezTo>
                    <a:pt x="224" y="1"/>
                    <a:pt x="1" y="192"/>
                    <a:pt x="1" y="479"/>
                  </a:cubicBezTo>
                  <a:cubicBezTo>
                    <a:pt x="1" y="735"/>
                    <a:pt x="224" y="958"/>
                    <a:pt x="480" y="958"/>
                  </a:cubicBezTo>
                  <a:cubicBezTo>
                    <a:pt x="735" y="958"/>
                    <a:pt x="958" y="735"/>
                    <a:pt x="958" y="479"/>
                  </a:cubicBezTo>
                  <a:cubicBezTo>
                    <a:pt x="958" y="192"/>
                    <a:pt x="735" y="1"/>
                    <a:pt x="480"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0" name="Google Shape;720;p23"/>
            <p:cNvSpPr/>
            <p:nvPr/>
          </p:nvSpPr>
          <p:spPr>
            <a:xfrm>
              <a:off x="5201720" y="4127222"/>
              <a:ext cx="43280" cy="43283"/>
            </a:xfrm>
            <a:custGeom>
              <a:rect b="b" l="l" r="r" t="t"/>
              <a:pathLst>
                <a:path extrusionOk="0" h="990" w="990">
                  <a:moveTo>
                    <a:pt x="511" y="1"/>
                  </a:moveTo>
                  <a:cubicBezTo>
                    <a:pt x="224" y="1"/>
                    <a:pt x="1" y="224"/>
                    <a:pt x="1" y="511"/>
                  </a:cubicBezTo>
                  <a:cubicBezTo>
                    <a:pt x="1" y="767"/>
                    <a:pt x="224" y="990"/>
                    <a:pt x="511" y="990"/>
                  </a:cubicBezTo>
                  <a:cubicBezTo>
                    <a:pt x="767" y="990"/>
                    <a:pt x="990" y="767"/>
                    <a:pt x="990" y="511"/>
                  </a:cubicBezTo>
                  <a:cubicBezTo>
                    <a:pt x="990" y="224"/>
                    <a:pt x="767"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1" name="Google Shape;721;p23"/>
            <p:cNvSpPr/>
            <p:nvPr/>
          </p:nvSpPr>
          <p:spPr>
            <a:xfrm>
              <a:off x="5438934" y="4127222"/>
              <a:ext cx="41881" cy="43283"/>
            </a:xfrm>
            <a:custGeom>
              <a:rect b="b" l="l" r="r" t="t"/>
              <a:pathLst>
                <a:path extrusionOk="0" h="990" w="958">
                  <a:moveTo>
                    <a:pt x="479" y="1"/>
                  </a:moveTo>
                  <a:cubicBezTo>
                    <a:pt x="223" y="1"/>
                    <a:pt x="0" y="224"/>
                    <a:pt x="0" y="511"/>
                  </a:cubicBezTo>
                  <a:cubicBezTo>
                    <a:pt x="0" y="767"/>
                    <a:pt x="223" y="990"/>
                    <a:pt x="479" y="990"/>
                  </a:cubicBezTo>
                  <a:cubicBezTo>
                    <a:pt x="766" y="990"/>
                    <a:pt x="957" y="767"/>
                    <a:pt x="957" y="511"/>
                  </a:cubicBezTo>
                  <a:cubicBezTo>
                    <a:pt x="957" y="224"/>
                    <a:pt x="766"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2" name="Google Shape;722;p23"/>
            <p:cNvSpPr/>
            <p:nvPr/>
          </p:nvSpPr>
          <p:spPr>
            <a:xfrm>
              <a:off x="5674705" y="4127222"/>
              <a:ext cx="43280" cy="43283"/>
            </a:xfrm>
            <a:custGeom>
              <a:rect b="b" l="l" r="r" t="t"/>
              <a:pathLst>
                <a:path extrusionOk="0" h="990" w="990">
                  <a:moveTo>
                    <a:pt x="511" y="1"/>
                  </a:moveTo>
                  <a:cubicBezTo>
                    <a:pt x="224" y="1"/>
                    <a:pt x="1" y="224"/>
                    <a:pt x="1" y="511"/>
                  </a:cubicBezTo>
                  <a:cubicBezTo>
                    <a:pt x="1" y="767"/>
                    <a:pt x="224" y="990"/>
                    <a:pt x="511" y="990"/>
                  </a:cubicBezTo>
                  <a:cubicBezTo>
                    <a:pt x="766" y="990"/>
                    <a:pt x="990" y="767"/>
                    <a:pt x="990" y="511"/>
                  </a:cubicBezTo>
                  <a:cubicBezTo>
                    <a:pt x="990" y="224"/>
                    <a:pt x="766"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3" name="Google Shape;723;p23"/>
            <p:cNvSpPr/>
            <p:nvPr/>
          </p:nvSpPr>
          <p:spPr>
            <a:xfrm>
              <a:off x="5911875" y="4127222"/>
              <a:ext cx="41925" cy="43283"/>
            </a:xfrm>
            <a:custGeom>
              <a:rect b="b" l="l" r="r" t="t"/>
              <a:pathLst>
                <a:path extrusionOk="0" h="990" w="959">
                  <a:moveTo>
                    <a:pt x="480" y="1"/>
                  </a:moveTo>
                  <a:cubicBezTo>
                    <a:pt x="224" y="1"/>
                    <a:pt x="1" y="224"/>
                    <a:pt x="1" y="511"/>
                  </a:cubicBezTo>
                  <a:cubicBezTo>
                    <a:pt x="1" y="767"/>
                    <a:pt x="224" y="990"/>
                    <a:pt x="480" y="990"/>
                  </a:cubicBezTo>
                  <a:cubicBezTo>
                    <a:pt x="735" y="990"/>
                    <a:pt x="958" y="767"/>
                    <a:pt x="958" y="511"/>
                  </a:cubicBezTo>
                  <a:cubicBezTo>
                    <a:pt x="958" y="224"/>
                    <a:pt x="735" y="1"/>
                    <a:pt x="480"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4" name="Google Shape;724;p23"/>
            <p:cNvSpPr/>
            <p:nvPr/>
          </p:nvSpPr>
          <p:spPr>
            <a:xfrm>
              <a:off x="5201720" y="4276525"/>
              <a:ext cx="43280" cy="43283"/>
            </a:xfrm>
            <a:custGeom>
              <a:rect b="b" l="l" r="r" t="t"/>
              <a:pathLst>
                <a:path extrusionOk="0" h="990" w="990">
                  <a:moveTo>
                    <a:pt x="511" y="0"/>
                  </a:moveTo>
                  <a:cubicBezTo>
                    <a:pt x="224" y="0"/>
                    <a:pt x="1" y="224"/>
                    <a:pt x="1" y="511"/>
                  </a:cubicBezTo>
                  <a:cubicBezTo>
                    <a:pt x="1" y="766"/>
                    <a:pt x="224" y="990"/>
                    <a:pt x="511" y="990"/>
                  </a:cubicBezTo>
                  <a:cubicBezTo>
                    <a:pt x="767" y="990"/>
                    <a:pt x="990" y="766"/>
                    <a:pt x="990" y="511"/>
                  </a:cubicBezTo>
                  <a:cubicBezTo>
                    <a:pt x="990" y="224"/>
                    <a:pt x="767"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5" name="Google Shape;725;p23"/>
            <p:cNvSpPr/>
            <p:nvPr/>
          </p:nvSpPr>
          <p:spPr>
            <a:xfrm>
              <a:off x="5438934" y="4276525"/>
              <a:ext cx="41881" cy="43283"/>
            </a:xfrm>
            <a:custGeom>
              <a:rect b="b" l="l" r="r" t="t"/>
              <a:pathLst>
                <a:path extrusionOk="0" h="990" w="958">
                  <a:moveTo>
                    <a:pt x="479" y="0"/>
                  </a:moveTo>
                  <a:cubicBezTo>
                    <a:pt x="223" y="0"/>
                    <a:pt x="0" y="224"/>
                    <a:pt x="0" y="511"/>
                  </a:cubicBezTo>
                  <a:cubicBezTo>
                    <a:pt x="0" y="766"/>
                    <a:pt x="223" y="990"/>
                    <a:pt x="479" y="990"/>
                  </a:cubicBezTo>
                  <a:cubicBezTo>
                    <a:pt x="766" y="990"/>
                    <a:pt x="957" y="766"/>
                    <a:pt x="957" y="511"/>
                  </a:cubicBezTo>
                  <a:cubicBezTo>
                    <a:pt x="957" y="224"/>
                    <a:pt x="766"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6" name="Google Shape;726;p23"/>
            <p:cNvSpPr/>
            <p:nvPr/>
          </p:nvSpPr>
          <p:spPr>
            <a:xfrm>
              <a:off x="5674705" y="4276525"/>
              <a:ext cx="43280" cy="43283"/>
            </a:xfrm>
            <a:custGeom>
              <a:rect b="b" l="l" r="r" t="t"/>
              <a:pathLst>
                <a:path extrusionOk="0" h="990" w="990">
                  <a:moveTo>
                    <a:pt x="511" y="0"/>
                  </a:moveTo>
                  <a:cubicBezTo>
                    <a:pt x="224" y="0"/>
                    <a:pt x="1" y="224"/>
                    <a:pt x="1" y="511"/>
                  </a:cubicBezTo>
                  <a:cubicBezTo>
                    <a:pt x="1" y="766"/>
                    <a:pt x="224" y="990"/>
                    <a:pt x="511" y="990"/>
                  </a:cubicBezTo>
                  <a:cubicBezTo>
                    <a:pt x="766" y="990"/>
                    <a:pt x="990" y="766"/>
                    <a:pt x="990" y="511"/>
                  </a:cubicBezTo>
                  <a:cubicBezTo>
                    <a:pt x="990" y="224"/>
                    <a:pt x="766"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7" name="Google Shape;727;p23"/>
            <p:cNvSpPr/>
            <p:nvPr/>
          </p:nvSpPr>
          <p:spPr>
            <a:xfrm>
              <a:off x="5911875" y="4276525"/>
              <a:ext cx="41925" cy="43283"/>
            </a:xfrm>
            <a:custGeom>
              <a:rect b="b" l="l" r="r" t="t"/>
              <a:pathLst>
                <a:path extrusionOk="0" h="990" w="959">
                  <a:moveTo>
                    <a:pt x="480" y="0"/>
                  </a:moveTo>
                  <a:cubicBezTo>
                    <a:pt x="224" y="0"/>
                    <a:pt x="1" y="224"/>
                    <a:pt x="1" y="511"/>
                  </a:cubicBezTo>
                  <a:cubicBezTo>
                    <a:pt x="1" y="766"/>
                    <a:pt x="224" y="990"/>
                    <a:pt x="480" y="990"/>
                  </a:cubicBezTo>
                  <a:cubicBezTo>
                    <a:pt x="735" y="990"/>
                    <a:pt x="958" y="766"/>
                    <a:pt x="958" y="511"/>
                  </a:cubicBezTo>
                  <a:cubicBezTo>
                    <a:pt x="958" y="224"/>
                    <a:pt x="735" y="0"/>
                    <a:pt x="480"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8" name="Google Shape;728;p23"/>
            <p:cNvSpPr/>
            <p:nvPr/>
          </p:nvSpPr>
          <p:spPr>
            <a:xfrm>
              <a:off x="5201720" y="4425828"/>
              <a:ext cx="43280" cy="43283"/>
            </a:xfrm>
            <a:custGeom>
              <a:rect b="b" l="l" r="r" t="t"/>
              <a:pathLst>
                <a:path extrusionOk="0" h="990" w="990">
                  <a:moveTo>
                    <a:pt x="511" y="0"/>
                  </a:moveTo>
                  <a:cubicBezTo>
                    <a:pt x="224" y="0"/>
                    <a:pt x="1" y="224"/>
                    <a:pt x="1" y="479"/>
                  </a:cubicBezTo>
                  <a:cubicBezTo>
                    <a:pt x="1" y="766"/>
                    <a:pt x="224" y="990"/>
                    <a:pt x="511" y="990"/>
                  </a:cubicBezTo>
                  <a:cubicBezTo>
                    <a:pt x="767" y="990"/>
                    <a:pt x="990" y="766"/>
                    <a:pt x="990" y="479"/>
                  </a:cubicBezTo>
                  <a:cubicBezTo>
                    <a:pt x="990" y="224"/>
                    <a:pt x="767"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9" name="Google Shape;729;p23"/>
            <p:cNvSpPr/>
            <p:nvPr/>
          </p:nvSpPr>
          <p:spPr>
            <a:xfrm>
              <a:off x="5438934" y="4425828"/>
              <a:ext cx="41881" cy="43283"/>
            </a:xfrm>
            <a:custGeom>
              <a:rect b="b" l="l" r="r" t="t"/>
              <a:pathLst>
                <a:path extrusionOk="0" h="990" w="958">
                  <a:moveTo>
                    <a:pt x="479" y="0"/>
                  </a:moveTo>
                  <a:cubicBezTo>
                    <a:pt x="223" y="0"/>
                    <a:pt x="0" y="224"/>
                    <a:pt x="0" y="479"/>
                  </a:cubicBezTo>
                  <a:cubicBezTo>
                    <a:pt x="0" y="766"/>
                    <a:pt x="223" y="990"/>
                    <a:pt x="479" y="990"/>
                  </a:cubicBezTo>
                  <a:cubicBezTo>
                    <a:pt x="766" y="990"/>
                    <a:pt x="957" y="766"/>
                    <a:pt x="957" y="479"/>
                  </a:cubicBezTo>
                  <a:cubicBezTo>
                    <a:pt x="957" y="224"/>
                    <a:pt x="766"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0" name="Google Shape;730;p23"/>
            <p:cNvSpPr/>
            <p:nvPr/>
          </p:nvSpPr>
          <p:spPr>
            <a:xfrm>
              <a:off x="5674705" y="4425828"/>
              <a:ext cx="43280" cy="43283"/>
            </a:xfrm>
            <a:custGeom>
              <a:rect b="b" l="l" r="r" t="t"/>
              <a:pathLst>
                <a:path extrusionOk="0" h="990" w="990">
                  <a:moveTo>
                    <a:pt x="511" y="0"/>
                  </a:moveTo>
                  <a:cubicBezTo>
                    <a:pt x="224" y="0"/>
                    <a:pt x="1" y="224"/>
                    <a:pt x="1" y="479"/>
                  </a:cubicBezTo>
                  <a:cubicBezTo>
                    <a:pt x="1" y="766"/>
                    <a:pt x="224" y="990"/>
                    <a:pt x="511" y="990"/>
                  </a:cubicBezTo>
                  <a:cubicBezTo>
                    <a:pt x="766" y="990"/>
                    <a:pt x="990" y="766"/>
                    <a:pt x="990" y="479"/>
                  </a:cubicBezTo>
                  <a:cubicBezTo>
                    <a:pt x="990" y="224"/>
                    <a:pt x="766"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1" name="Google Shape;731;p23"/>
            <p:cNvSpPr/>
            <p:nvPr/>
          </p:nvSpPr>
          <p:spPr>
            <a:xfrm>
              <a:off x="5911875" y="4425828"/>
              <a:ext cx="41925" cy="43283"/>
            </a:xfrm>
            <a:custGeom>
              <a:rect b="b" l="l" r="r" t="t"/>
              <a:pathLst>
                <a:path extrusionOk="0" h="990" w="959">
                  <a:moveTo>
                    <a:pt x="480" y="0"/>
                  </a:moveTo>
                  <a:cubicBezTo>
                    <a:pt x="224" y="0"/>
                    <a:pt x="1" y="224"/>
                    <a:pt x="1" y="479"/>
                  </a:cubicBezTo>
                  <a:cubicBezTo>
                    <a:pt x="1" y="766"/>
                    <a:pt x="224" y="990"/>
                    <a:pt x="480" y="990"/>
                  </a:cubicBezTo>
                  <a:cubicBezTo>
                    <a:pt x="735" y="990"/>
                    <a:pt x="958" y="766"/>
                    <a:pt x="958" y="479"/>
                  </a:cubicBezTo>
                  <a:cubicBezTo>
                    <a:pt x="958" y="224"/>
                    <a:pt x="735" y="0"/>
                    <a:pt x="480"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732" name="Google Shape;732;p23"/>
          <p:cNvGrpSpPr/>
          <p:nvPr/>
        </p:nvGrpSpPr>
        <p:grpSpPr>
          <a:xfrm rot="10800000">
            <a:off x="7896476" y="-741801"/>
            <a:ext cx="1272868" cy="1705629"/>
            <a:chOff x="4413550" y="4306805"/>
            <a:chExt cx="977400" cy="1309705"/>
          </a:xfrm>
        </p:grpSpPr>
        <p:sp>
          <p:nvSpPr>
            <p:cNvPr id="733" name="Google Shape;733;p23"/>
            <p:cNvSpPr/>
            <p:nvPr/>
          </p:nvSpPr>
          <p:spPr>
            <a:xfrm>
              <a:off x="4413550" y="4639911"/>
              <a:ext cx="977400" cy="976600"/>
            </a:xfrm>
            <a:custGeom>
              <a:rect b="b" l="l" r="r" t="t"/>
              <a:pathLst>
                <a:path extrusionOk="0" h="39064" w="39096">
                  <a:moveTo>
                    <a:pt x="19532" y="1"/>
                  </a:moveTo>
                  <a:cubicBezTo>
                    <a:pt x="8745" y="1"/>
                    <a:pt x="1" y="8745"/>
                    <a:pt x="1" y="19532"/>
                  </a:cubicBezTo>
                  <a:cubicBezTo>
                    <a:pt x="1" y="30319"/>
                    <a:pt x="8745" y="39064"/>
                    <a:pt x="19532" y="39064"/>
                  </a:cubicBezTo>
                  <a:cubicBezTo>
                    <a:pt x="30351" y="39064"/>
                    <a:pt x="39096" y="30319"/>
                    <a:pt x="39096" y="19532"/>
                  </a:cubicBezTo>
                  <a:cubicBezTo>
                    <a:pt x="39096" y="8745"/>
                    <a:pt x="30351" y="1"/>
                    <a:pt x="19532"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4" name="Google Shape;734;p23"/>
            <p:cNvSpPr/>
            <p:nvPr/>
          </p:nvSpPr>
          <p:spPr>
            <a:xfrm>
              <a:off x="4572869" y="4306805"/>
              <a:ext cx="93375" cy="976633"/>
            </a:xfrm>
            <a:custGeom>
              <a:rect b="b" l="l" r="r" t="t"/>
              <a:pathLst>
                <a:path extrusionOk="0" h="27447" w="3735">
                  <a:moveTo>
                    <a:pt x="0" y="0"/>
                  </a:moveTo>
                  <a:lnTo>
                    <a:pt x="0" y="27447"/>
                  </a:lnTo>
                  <a:lnTo>
                    <a:pt x="3734" y="27447"/>
                  </a:lnTo>
                  <a:lnTo>
                    <a:pt x="373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5" name="Google Shape;735;p23"/>
            <p:cNvSpPr/>
            <p:nvPr/>
          </p:nvSpPr>
          <p:spPr>
            <a:xfrm>
              <a:off x="4781099" y="4306805"/>
              <a:ext cx="94175" cy="976633"/>
            </a:xfrm>
            <a:custGeom>
              <a:rect b="b" l="l" r="r" t="t"/>
              <a:pathLst>
                <a:path extrusionOk="0" h="27447" w="3767">
                  <a:moveTo>
                    <a:pt x="1" y="0"/>
                  </a:moveTo>
                  <a:lnTo>
                    <a:pt x="1" y="27447"/>
                  </a:lnTo>
                  <a:lnTo>
                    <a:pt x="3767" y="27447"/>
                  </a:lnTo>
                  <a:lnTo>
                    <a:pt x="3767"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736" name="Google Shape;736;p23"/>
          <p:cNvGrpSpPr/>
          <p:nvPr/>
        </p:nvGrpSpPr>
        <p:grpSpPr>
          <a:xfrm rot="-5400000">
            <a:off x="7611533" y="-170355"/>
            <a:ext cx="641374" cy="417696"/>
            <a:chOff x="5201720" y="3979318"/>
            <a:chExt cx="752080" cy="489793"/>
          </a:xfrm>
        </p:grpSpPr>
        <p:sp>
          <p:nvSpPr>
            <p:cNvPr id="737" name="Google Shape;737;p23"/>
            <p:cNvSpPr/>
            <p:nvPr/>
          </p:nvSpPr>
          <p:spPr>
            <a:xfrm>
              <a:off x="5201720" y="3979318"/>
              <a:ext cx="43280" cy="41927"/>
            </a:xfrm>
            <a:custGeom>
              <a:rect b="b" l="l" r="r" t="t"/>
              <a:pathLst>
                <a:path extrusionOk="0" h="959" w="990">
                  <a:moveTo>
                    <a:pt x="511" y="1"/>
                  </a:moveTo>
                  <a:cubicBezTo>
                    <a:pt x="224" y="1"/>
                    <a:pt x="1" y="192"/>
                    <a:pt x="1" y="479"/>
                  </a:cubicBezTo>
                  <a:cubicBezTo>
                    <a:pt x="1" y="735"/>
                    <a:pt x="224" y="958"/>
                    <a:pt x="511" y="958"/>
                  </a:cubicBezTo>
                  <a:cubicBezTo>
                    <a:pt x="767" y="958"/>
                    <a:pt x="990" y="735"/>
                    <a:pt x="990" y="479"/>
                  </a:cubicBezTo>
                  <a:cubicBezTo>
                    <a:pt x="990" y="192"/>
                    <a:pt x="767"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8" name="Google Shape;738;p23"/>
            <p:cNvSpPr/>
            <p:nvPr/>
          </p:nvSpPr>
          <p:spPr>
            <a:xfrm>
              <a:off x="5438934" y="3979318"/>
              <a:ext cx="41881" cy="41927"/>
            </a:xfrm>
            <a:custGeom>
              <a:rect b="b" l="l" r="r" t="t"/>
              <a:pathLst>
                <a:path extrusionOk="0" h="959" w="958">
                  <a:moveTo>
                    <a:pt x="479" y="1"/>
                  </a:moveTo>
                  <a:cubicBezTo>
                    <a:pt x="223" y="1"/>
                    <a:pt x="0" y="192"/>
                    <a:pt x="0" y="479"/>
                  </a:cubicBezTo>
                  <a:cubicBezTo>
                    <a:pt x="0" y="735"/>
                    <a:pt x="223" y="958"/>
                    <a:pt x="479" y="958"/>
                  </a:cubicBezTo>
                  <a:cubicBezTo>
                    <a:pt x="766" y="958"/>
                    <a:pt x="957" y="735"/>
                    <a:pt x="957" y="479"/>
                  </a:cubicBezTo>
                  <a:cubicBezTo>
                    <a:pt x="957" y="192"/>
                    <a:pt x="766"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9" name="Google Shape;739;p23"/>
            <p:cNvSpPr/>
            <p:nvPr/>
          </p:nvSpPr>
          <p:spPr>
            <a:xfrm>
              <a:off x="5674705" y="3979318"/>
              <a:ext cx="43280" cy="41927"/>
            </a:xfrm>
            <a:custGeom>
              <a:rect b="b" l="l" r="r" t="t"/>
              <a:pathLst>
                <a:path extrusionOk="0" h="959" w="990">
                  <a:moveTo>
                    <a:pt x="511" y="1"/>
                  </a:moveTo>
                  <a:cubicBezTo>
                    <a:pt x="224" y="1"/>
                    <a:pt x="1" y="192"/>
                    <a:pt x="1" y="479"/>
                  </a:cubicBezTo>
                  <a:cubicBezTo>
                    <a:pt x="1" y="735"/>
                    <a:pt x="224" y="958"/>
                    <a:pt x="511" y="958"/>
                  </a:cubicBezTo>
                  <a:cubicBezTo>
                    <a:pt x="766" y="958"/>
                    <a:pt x="990" y="735"/>
                    <a:pt x="990" y="479"/>
                  </a:cubicBezTo>
                  <a:cubicBezTo>
                    <a:pt x="990" y="192"/>
                    <a:pt x="766"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0" name="Google Shape;740;p23"/>
            <p:cNvSpPr/>
            <p:nvPr/>
          </p:nvSpPr>
          <p:spPr>
            <a:xfrm>
              <a:off x="5911875" y="3979318"/>
              <a:ext cx="41925" cy="41927"/>
            </a:xfrm>
            <a:custGeom>
              <a:rect b="b" l="l" r="r" t="t"/>
              <a:pathLst>
                <a:path extrusionOk="0" h="959" w="959">
                  <a:moveTo>
                    <a:pt x="480" y="1"/>
                  </a:moveTo>
                  <a:cubicBezTo>
                    <a:pt x="224" y="1"/>
                    <a:pt x="1" y="192"/>
                    <a:pt x="1" y="479"/>
                  </a:cubicBezTo>
                  <a:cubicBezTo>
                    <a:pt x="1" y="735"/>
                    <a:pt x="224" y="958"/>
                    <a:pt x="480" y="958"/>
                  </a:cubicBezTo>
                  <a:cubicBezTo>
                    <a:pt x="735" y="958"/>
                    <a:pt x="958" y="735"/>
                    <a:pt x="958" y="479"/>
                  </a:cubicBezTo>
                  <a:cubicBezTo>
                    <a:pt x="958" y="192"/>
                    <a:pt x="735" y="1"/>
                    <a:pt x="480"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1" name="Google Shape;741;p23"/>
            <p:cNvSpPr/>
            <p:nvPr/>
          </p:nvSpPr>
          <p:spPr>
            <a:xfrm>
              <a:off x="5201720" y="4127222"/>
              <a:ext cx="43280" cy="43283"/>
            </a:xfrm>
            <a:custGeom>
              <a:rect b="b" l="l" r="r" t="t"/>
              <a:pathLst>
                <a:path extrusionOk="0" h="990" w="990">
                  <a:moveTo>
                    <a:pt x="511" y="1"/>
                  </a:moveTo>
                  <a:cubicBezTo>
                    <a:pt x="224" y="1"/>
                    <a:pt x="1" y="224"/>
                    <a:pt x="1" y="511"/>
                  </a:cubicBezTo>
                  <a:cubicBezTo>
                    <a:pt x="1" y="767"/>
                    <a:pt x="224" y="990"/>
                    <a:pt x="511" y="990"/>
                  </a:cubicBezTo>
                  <a:cubicBezTo>
                    <a:pt x="767" y="990"/>
                    <a:pt x="990" y="767"/>
                    <a:pt x="990" y="511"/>
                  </a:cubicBezTo>
                  <a:cubicBezTo>
                    <a:pt x="990" y="224"/>
                    <a:pt x="767"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2" name="Google Shape;742;p23"/>
            <p:cNvSpPr/>
            <p:nvPr/>
          </p:nvSpPr>
          <p:spPr>
            <a:xfrm>
              <a:off x="5438934" y="4127222"/>
              <a:ext cx="41881" cy="43283"/>
            </a:xfrm>
            <a:custGeom>
              <a:rect b="b" l="l" r="r" t="t"/>
              <a:pathLst>
                <a:path extrusionOk="0" h="990" w="958">
                  <a:moveTo>
                    <a:pt x="479" y="1"/>
                  </a:moveTo>
                  <a:cubicBezTo>
                    <a:pt x="223" y="1"/>
                    <a:pt x="0" y="224"/>
                    <a:pt x="0" y="511"/>
                  </a:cubicBezTo>
                  <a:cubicBezTo>
                    <a:pt x="0" y="767"/>
                    <a:pt x="223" y="990"/>
                    <a:pt x="479" y="990"/>
                  </a:cubicBezTo>
                  <a:cubicBezTo>
                    <a:pt x="766" y="990"/>
                    <a:pt x="957" y="767"/>
                    <a:pt x="957" y="511"/>
                  </a:cubicBezTo>
                  <a:cubicBezTo>
                    <a:pt x="957" y="224"/>
                    <a:pt x="766"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3" name="Google Shape;743;p23"/>
            <p:cNvSpPr/>
            <p:nvPr/>
          </p:nvSpPr>
          <p:spPr>
            <a:xfrm>
              <a:off x="5674705" y="4127222"/>
              <a:ext cx="43280" cy="43283"/>
            </a:xfrm>
            <a:custGeom>
              <a:rect b="b" l="l" r="r" t="t"/>
              <a:pathLst>
                <a:path extrusionOk="0" h="990" w="990">
                  <a:moveTo>
                    <a:pt x="511" y="1"/>
                  </a:moveTo>
                  <a:cubicBezTo>
                    <a:pt x="224" y="1"/>
                    <a:pt x="1" y="224"/>
                    <a:pt x="1" y="511"/>
                  </a:cubicBezTo>
                  <a:cubicBezTo>
                    <a:pt x="1" y="767"/>
                    <a:pt x="224" y="990"/>
                    <a:pt x="511" y="990"/>
                  </a:cubicBezTo>
                  <a:cubicBezTo>
                    <a:pt x="766" y="990"/>
                    <a:pt x="990" y="767"/>
                    <a:pt x="990" y="511"/>
                  </a:cubicBezTo>
                  <a:cubicBezTo>
                    <a:pt x="990" y="224"/>
                    <a:pt x="766"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4" name="Google Shape;744;p23"/>
            <p:cNvSpPr/>
            <p:nvPr/>
          </p:nvSpPr>
          <p:spPr>
            <a:xfrm>
              <a:off x="5911875" y="4127222"/>
              <a:ext cx="41925" cy="43283"/>
            </a:xfrm>
            <a:custGeom>
              <a:rect b="b" l="l" r="r" t="t"/>
              <a:pathLst>
                <a:path extrusionOk="0" h="990" w="959">
                  <a:moveTo>
                    <a:pt x="480" y="1"/>
                  </a:moveTo>
                  <a:cubicBezTo>
                    <a:pt x="224" y="1"/>
                    <a:pt x="1" y="224"/>
                    <a:pt x="1" y="511"/>
                  </a:cubicBezTo>
                  <a:cubicBezTo>
                    <a:pt x="1" y="767"/>
                    <a:pt x="224" y="990"/>
                    <a:pt x="480" y="990"/>
                  </a:cubicBezTo>
                  <a:cubicBezTo>
                    <a:pt x="735" y="990"/>
                    <a:pt x="958" y="767"/>
                    <a:pt x="958" y="511"/>
                  </a:cubicBezTo>
                  <a:cubicBezTo>
                    <a:pt x="958" y="224"/>
                    <a:pt x="735" y="1"/>
                    <a:pt x="480"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5" name="Google Shape;745;p23"/>
            <p:cNvSpPr/>
            <p:nvPr/>
          </p:nvSpPr>
          <p:spPr>
            <a:xfrm>
              <a:off x="5201720" y="4276525"/>
              <a:ext cx="43280" cy="43283"/>
            </a:xfrm>
            <a:custGeom>
              <a:rect b="b" l="l" r="r" t="t"/>
              <a:pathLst>
                <a:path extrusionOk="0" h="990" w="990">
                  <a:moveTo>
                    <a:pt x="511" y="0"/>
                  </a:moveTo>
                  <a:cubicBezTo>
                    <a:pt x="224" y="0"/>
                    <a:pt x="1" y="224"/>
                    <a:pt x="1" y="511"/>
                  </a:cubicBezTo>
                  <a:cubicBezTo>
                    <a:pt x="1" y="766"/>
                    <a:pt x="224" y="990"/>
                    <a:pt x="511" y="990"/>
                  </a:cubicBezTo>
                  <a:cubicBezTo>
                    <a:pt x="767" y="990"/>
                    <a:pt x="990" y="766"/>
                    <a:pt x="990" y="511"/>
                  </a:cubicBezTo>
                  <a:cubicBezTo>
                    <a:pt x="990" y="224"/>
                    <a:pt x="767"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6" name="Google Shape;746;p23"/>
            <p:cNvSpPr/>
            <p:nvPr/>
          </p:nvSpPr>
          <p:spPr>
            <a:xfrm>
              <a:off x="5438934" y="4276525"/>
              <a:ext cx="41881" cy="43283"/>
            </a:xfrm>
            <a:custGeom>
              <a:rect b="b" l="l" r="r" t="t"/>
              <a:pathLst>
                <a:path extrusionOk="0" h="990" w="958">
                  <a:moveTo>
                    <a:pt x="479" y="0"/>
                  </a:moveTo>
                  <a:cubicBezTo>
                    <a:pt x="223" y="0"/>
                    <a:pt x="0" y="224"/>
                    <a:pt x="0" y="511"/>
                  </a:cubicBezTo>
                  <a:cubicBezTo>
                    <a:pt x="0" y="766"/>
                    <a:pt x="223" y="990"/>
                    <a:pt x="479" y="990"/>
                  </a:cubicBezTo>
                  <a:cubicBezTo>
                    <a:pt x="766" y="990"/>
                    <a:pt x="957" y="766"/>
                    <a:pt x="957" y="511"/>
                  </a:cubicBezTo>
                  <a:cubicBezTo>
                    <a:pt x="957" y="224"/>
                    <a:pt x="766"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7" name="Google Shape;747;p23"/>
            <p:cNvSpPr/>
            <p:nvPr/>
          </p:nvSpPr>
          <p:spPr>
            <a:xfrm>
              <a:off x="5674705" y="4276525"/>
              <a:ext cx="43280" cy="43283"/>
            </a:xfrm>
            <a:custGeom>
              <a:rect b="b" l="l" r="r" t="t"/>
              <a:pathLst>
                <a:path extrusionOk="0" h="990" w="990">
                  <a:moveTo>
                    <a:pt x="511" y="0"/>
                  </a:moveTo>
                  <a:cubicBezTo>
                    <a:pt x="224" y="0"/>
                    <a:pt x="1" y="224"/>
                    <a:pt x="1" y="511"/>
                  </a:cubicBezTo>
                  <a:cubicBezTo>
                    <a:pt x="1" y="766"/>
                    <a:pt x="224" y="990"/>
                    <a:pt x="511" y="990"/>
                  </a:cubicBezTo>
                  <a:cubicBezTo>
                    <a:pt x="766" y="990"/>
                    <a:pt x="990" y="766"/>
                    <a:pt x="990" y="511"/>
                  </a:cubicBezTo>
                  <a:cubicBezTo>
                    <a:pt x="990" y="224"/>
                    <a:pt x="766"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8" name="Google Shape;748;p23"/>
            <p:cNvSpPr/>
            <p:nvPr/>
          </p:nvSpPr>
          <p:spPr>
            <a:xfrm>
              <a:off x="5911875" y="4276525"/>
              <a:ext cx="41925" cy="43283"/>
            </a:xfrm>
            <a:custGeom>
              <a:rect b="b" l="l" r="r" t="t"/>
              <a:pathLst>
                <a:path extrusionOk="0" h="990" w="959">
                  <a:moveTo>
                    <a:pt x="480" y="0"/>
                  </a:moveTo>
                  <a:cubicBezTo>
                    <a:pt x="224" y="0"/>
                    <a:pt x="1" y="224"/>
                    <a:pt x="1" y="511"/>
                  </a:cubicBezTo>
                  <a:cubicBezTo>
                    <a:pt x="1" y="766"/>
                    <a:pt x="224" y="990"/>
                    <a:pt x="480" y="990"/>
                  </a:cubicBezTo>
                  <a:cubicBezTo>
                    <a:pt x="735" y="990"/>
                    <a:pt x="958" y="766"/>
                    <a:pt x="958" y="511"/>
                  </a:cubicBezTo>
                  <a:cubicBezTo>
                    <a:pt x="958" y="224"/>
                    <a:pt x="735" y="0"/>
                    <a:pt x="480"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9" name="Google Shape;749;p23"/>
            <p:cNvSpPr/>
            <p:nvPr/>
          </p:nvSpPr>
          <p:spPr>
            <a:xfrm>
              <a:off x="5201720" y="4425828"/>
              <a:ext cx="43280" cy="43283"/>
            </a:xfrm>
            <a:custGeom>
              <a:rect b="b" l="l" r="r" t="t"/>
              <a:pathLst>
                <a:path extrusionOk="0" h="990" w="990">
                  <a:moveTo>
                    <a:pt x="511" y="0"/>
                  </a:moveTo>
                  <a:cubicBezTo>
                    <a:pt x="224" y="0"/>
                    <a:pt x="1" y="224"/>
                    <a:pt x="1" y="479"/>
                  </a:cubicBezTo>
                  <a:cubicBezTo>
                    <a:pt x="1" y="766"/>
                    <a:pt x="224" y="990"/>
                    <a:pt x="511" y="990"/>
                  </a:cubicBezTo>
                  <a:cubicBezTo>
                    <a:pt x="767" y="990"/>
                    <a:pt x="990" y="766"/>
                    <a:pt x="990" y="479"/>
                  </a:cubicBezTo>
                  <a:cubicBezTo>
                    <a:pt x="990" y="224"/>
                    <a:pt x="767"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0" name="Google Shape;750;p23"/>
            <p:cNvSpPr/>
            <p:nvPr/>
          </p:nvSpPr>
          <p:spPr>
            <a:xfrm>
              <a:off x="5438934" y="4425828"/>
              <a:ext cx="41881" cy="43283"/>
            </a:xfrm>
            <a:custGeom>
              <a:rect b="b" l="l" r="r" t="t"/>
              <a:pathLst>
                <a:path extrusionOk="0" h="990" w="958">
                  <a:moveTo>
                    <a:pt x="479" y="0"/>
                  </a:moveTo>
                  <a:cubicBezTo>
                    <a:pt x="223" y="0"/>
                    <a:pt x="0" y="224"/>
                    <a:pt x="0" y="479"/>
                  </a:cubicBezTo>
                  <a:cubicBezTo>
                    <a:pt x="0" y="766"/>
                    <a:pt x="223" y="990"/>
                    <a:pt x="479" y="990"/>
                  </a:cubicBezTo>
                  <a:cubicBezTo>
                    <a:pt x="766" y="990"/>
                    <a:pt x="957" y="766"/>
                    <a:pt x="957" y="479"/>
                  </a:cubicBezTo>
                  <a:cubicBezTo>
                    <a:pt x="957" y="224"/>
                    <a:pt x="766"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1" name="Google Shape;751;p23"/>
            <p:cNvSpPr/>
            <p:nvPr/>
          </p:nvSpPr>
          <p:spPr>
            <a:xfrm>
              <a:off x="5674705" y="4425828"/>
              <a:ext cx="43280" cy="43283"/>
            </a:xfrm>
            <a:custGeom>
              <a:rect b="b" l="l" r="r" t="t"/>
              <a:pathLst>
                <a:path extrusionOk="0" h="990" w="990">
                  <a:moveTo>
                    <a:pt x="511" y="0"/>
                  </a:moveTo>
                  <a:cubicBezTo>
                    <a:pt x="224" y="0"/>
                    <a:pt x="1" y="224"/>
                    <a:pt x="1" y="479"/>
                  </a:cubicBezTo>
                  <a:cubicBezTo>
                    <a:pt x="1" y="766"/>
                    <a:pt x="224" y="990"/>
                    <a:pt x="511" y="990"/>
                  </a:cubicBezTo>
                  <a:cubicBezTo>
                    <a:pt x="766" y="990"/>
                    <a:pt x="990" y="766"/>
                    <a:pt x="990" y="479"/>
                  </a:cubicBezTo>
                  <a:cubicBezTo>
                    <a:pt x="990" y="224"/>
                    <a:pt x="766"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2" name="Google Shape;752;p23"/>
            <p:cNvSpPr/>
            <p:nvPr/>
          </p:nvSpPr>
          <p:spPr>
            <a:xfrm>
              <a:off x="5911875" y="4425828"/>
              <a:ext cx="41925" cy="43283"/>
            </a:xfrm>
            <a:custGeom>
              <a:rect b="b" l="l" r="r" t="t"/>
              <a:pathLst>
                <a:path extrusionOk="0" h="990" w="959">
                  <a:moveTo>
                    <a:pt x="480" y="0"/>
                  </a:moveTo>
                  <a:cubicBezTo>
                    <a:pt x="224" y="0"/>
                    <a:pt x="1" y="224"/>
                    <a:pt x="1" y="479"/>
                  </a:cubicBezTo>
                  <a:cubicBezTo>
                    <a:pt x="1" y="766"/>
                    <a:pt x="224" y="990"/>
                    <a:pt x="480" y="990"/>
                  </a:cubicBezTo>
                  <a:cubicBezTo>
                    <a:pt x="735" y="990"/>
                    <a:pt x="958" y="766"/>
                    <a:pt x="958" y="479"/>
                  </a:cubicBezTo>
                  <a:cubicBezTo>
                    <a:pt x="958" y="224"/>
                    <a:pt x="735" y="0"/>
                    <a:pt x="480"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six columns">
  <p:cSld name="CUSTOM_5">
    <p:spTree>
      <p:nvGrpSpPr>
        <p:cNvPr id="753" name="Shape 753"/>
        <p:cNvGrpSpPr/>
        <p:nvPr/>
      </p:nvGrpSpPr>
      <p:grpSpPr>
        <a:xfrm>
          <a:off x="0" y="0"/>
          <a:ext cx="0" cy="0"/>
          <a:chOff x="0" y="0"/>
          <a:chExt cx="0" cy="0"/>
        </a:xfrm>
      </p:grpSpPr>
      <p:sp>
        <p:nvSpPr>
          <p:cNvPr id="754" name="Google Shape;754;p24"/>
          <p:cNvSpPr txBox="1"/>
          <p:nvPr>
            <p:ph idx="1" type="subTitle"/>
          </p:nvPr>
        </p:nvSpPr>
        <p:spPr>
          <a:xfrm>
            <a:off x="1050550" y="1598174"/>
            <a:ext cx="1711800" cy="396900"/>
          </a:xfrm>
          <a:prstGeom prst="rect">
            <a:avLst/>
          </a:prstGeom>
        </p:spPr>
        <p:txBody>
          <a:bodyPr anchorCtr="0" anchor="t" bIns="91425" lIns="91425" spcFirstLastPara="1" rIns="91425" wrap="square" tIns="91425">
            <a:normAutofit/>
          </a:bodyPr>
          <a:lstStyle>
            <a:lvl1pPr lvl="0" rtl="0" algn="ctr">
              <a:spcBef>
                <a:spcPts val="0"/>
              </a:spcBef>
              <a:spcAft>
                <a:spcPts val="0"/>
              </a:spcAft>
              <a:buNone/>
              <a:defRPr sz="2000">
                <a:solidFill>
                  <a:schemeClr val="dk2"/>
                </a:solidFill>
                <a:latin typeface="Allerta Stencil"/>
                <a:ea typeface="Allerta Stencil"/>
                <a:cs typeface="Allerta Stencil"/>
                <a:sym typeface="Allerta Stencil"/>
              </a:defRPr>
            </a:lvl1pPr>
            <a:lvl2pPr lvl="1" rtl="0" algn="ctr">
              <a:spcBef>
                <a:spcPts val="1200"/>
              </a:spcBef>
              <a:spcAft>
                <a:spcPts val="0"/>
              </a:spcAft>
              <a:buNone/>
              <a:defRPr sz="2000">
                <a:solidFill>
                  <a:schemeClr val="dk2"/>
                </a:solidFill>
                <a:latin typeface="Allerta Stencil"/>
                <a:ea typeface="Allerta Stencil"/>
                <a:cs typeface="Allerta Stencil"/>
                <a:sym typeface="Allerta Stencil"/>
              </a:defRPr>
            </a:lvl2pPr>
            <a:lvl3pPr lvl="2" rtl="0" algn="ctr">
              <a:spcBef>
                <a:spcPts val="1200"/>
              </a:spcBef>
              <a:spcAft>
                <a:spcPts val="0"/>
              </a:spcAft>
              <a:buNone/>
              <a:defRPr sz="2000">
                <a:solidFill>
                  <a:schemeClr val="dk2"/>
                </a:solidFill>
                <a:latin typeface="Allerta Stencil"/>
                <a:ea typeface="Allerta Stencil"/>
                <a:cs typeface="Allerta Stencil"/>
                <a:sym typeface="Allerta Stencil"/>
              </a:defRPr>
            </a:lvl3pPr>
            <a:lvl4pPr lvl="3" rtl="0" algn="ctr">
              <a:spcBef>
                <a:spcPts val="1200"/>
              </a:spcBef>
              <a:spcAft>
                <a:spcPts val="0"/>
              </a:spcAft>
              <a:buNone/>
              <a:defRPr sz="2000">
                <a:solidFill>
                  <a:schemeClr val="dk2"/>
                </a:solidFill>
                <a:latin typeface="Allerta Stencil"/>
                <a:ea typeface="Allerta Stencil"/>
                <a:cs typeface="Allerta Stencil"/>
                <a:sym typeface="Allerta Stencil"/>
              </a:defRPr>
            </a:lvl4pPr>
            <a:lvl5pPr lvl="4" rtl="0" algn="ctr">
              <a:spcBef>
                <a:spcPts val="1200"/>
              </a:spcBef>
              <a:spcAft>
                <a:spcPts val="0"/>
              </a:spcAft>
              <a:buNone/>
              <a:defRPr sz="2000">
                <a:solidFill>
                  <a:schemeClr val="dk2"/>
                </a:solidFill>
                <a:latin typeface="Allerta Stencil"/>
                <a:ea typeface="Allerta Stencil"/>
                <a:cs typeface="Allerta Stencil"/>
                <a:sym typeface="Allerta Stencil"/>
              </a:defRPr>
            </a:lvl5pPr>
            <a:lvl6pPr lvl="5" rtl="0" algn="ctr">
              <a:spcBef>
                <a:spcPts val="1200"/>
              </a:spcBef>
              <a:spcAft>
                <a:spcPts val="0"/>
              </a:spcAft>
              <a:buNone/>
              <a:defRPr sz="2000">
                <a:solidFill>
                  <a:schemeClr val="dk2"/>
                </a:solidFill>
                <a:latin typeface="Allerta Stencil"/>
                <a:ea typeface="Allerta Stencil"/>
                <a:cs typeface="Allerta Stencil"/>
                <a:sym typeface="Allerta Stencil"/>
              </a:defRPr>
            </a:lvl6pPr>
            <a:lvl7pPr lvl="6" rtl="0" algn="ctr">
              <a:spcBef>
                <a:spcPts val="1200"/>
              </a:spcBef>
              <a:spcAft>
                <a:spcPts val="0"/>
              </a:spcAft>
              <a:buNone/>
              <a:defRPr sz="2000">
                <a:solidFill>
                  <a:schemeClr val="dk2"/>
                </a:solidFill>
                <a:latin typeface="Allerta Stencil"/>
                <a:ea typeface="Allerta Stencil"/>
                <a:cs typeface="Allerta Stencil"/>
                <a:sym typeface="Allerta Stencil"/>
              </a:defRPr>
            </a:lvl7pPr>
            <a:lvl8pPr lvl="7" rtl="0" algn="ctr">
              <a:spcBef>
                <a:spcPts val="1200"/>
              </a:spcBef>
              <a:spcAft>
                <a:spcPts val="0"/>
              </a:spcAft>
              <a:buNone/>
              <a:defRPr sz="2000">
                <a:solidFill>
                  <a:schemeClr val="dk2"/>
                </a:solidFill>
                <a:latin typeface="Allerta Stencil"/>
                <a:ea typeface="Allerta Stencil"/>
                <a:cs typeface="Allerta Stencil"/>
                <a:sym typeface="Allerta Stencil"/>
              </a:defRPr>
            </a:lvl8pPr>
            <a:lvl9pPr lvl="8" rtl="0" algn="ctr">
              <a:spcBef>
                <a:spcPts val="1200"/>
              </a:spcBef>
              <a:spcAft>
                <a:spcPts val="1200"/>
              </a:spcAft>
              <a:buNone/>
              <a:defRPr sz="2000">
                <a:solidFill>
                  <a:schemeClr val="dk2"/>
                </a:solidFill>
                <a:latin typeface="Allerta Stencil"/>
                <a:ea typeface="Allerta Stencil"/>
                <a:cs typeface="Allerta Stencil"/>
                <a:sym typeface="Allerta Stencil"/>
              </a:defRPr>
            </a:lvl9pPr>
          </a:lstStyle>
          <a:p/>
        </p:txBody>
      </p:sp>
      <p:sp>
        <p:nvSpPr>
          <p:cNvPr id="755" name="Google Shape;755;p24"/>
          <p:cNvSpPr txBox="1"/>
          <p:nvPr>
            <p:ph idx="2" type="subTitle"/>
          </p:nvPr>
        </p:nvSpPr>
        <p:spPr>
          <a:xfrm>
            <a:off x="725350" y="2032128"/>
            <a:ext cx="2359200" cy="682200"/>
          </a:xfrm>
          <a:prstGeom prst="rect">
            <a:avLst/>
          </a:prstGeom>
        </p:spPr>
        <p:txBody>
          <a:bodyPr anchorCtr="0" anchor="t" bIns="91425" lIns="91425" spcFirstLastPara="1" rIns="91425" wrap="square" tIns="91425">
            <a:normAutofit/>
          </a:bodyPr>
          <a:lstStyle>
            <a:lvl1pPr lvl="0" rtl="0" algn="ctr">
              <a:lnSpc>
                <a:spcPct val="100000"/>
              </a:lnSpc>
              <a:spcBef>
                <a:spcPts val="0"/>
              </a:spcBef>
              <a:spcAft>
                <a:spcPts val="0"/>
              </a:spcAft>
              <a:buNone/>
              <a:defRPr sz="1400"/>
            </a:lvl1pPr>
            <a:lvl2pPr lvl="1" rtl="0" algn="ctr">
              <a:lnSpc>
                <a:spcPct val="100000"/>
              </a:lnSpc>
              <a:spcBef>
                <a:spcPts val="1200"/>
              </a:spcBef>
              <a:spcAft>
                <a:spcPts val="0"/>
              </a:spcAft>
              <a:buNone/>
              <a:defRPr sz="1400"/>
            </a:lvl2pPr>
            <a:lvl3pPr lvl="2" rtl="0" algn="ctr">
              <a:lnSpc>
                <a:spcPct val="100000"/>
              </a:lnSpc>
              <a:spcBef>
                <a:spcPts val="1200"/>
              </a:spcBef>
              <a:spcAft>
                <a:spcPts val="0"/>
              </a:spcAft>
              <a:buNone/>
              <a:defRPr sz="1400"/>
            </a:lvl3pPr>
            <a:lvl4pPr lvl="3" rtl="0" algn="ctr">
              <a:lnSpc>
                <a:spcPct val="100000"/>
              </a:lnSpc>
              <a:spcBef>
                <a:spcPts val="1200"/>
              </a:spcBef>
              <a:spcAft>
                <a:spcPts val="0"/>
              </a:spcAft>
              <a:buNone/>
              <a:defRPr sz="1400"/>
            </a:lvl4pPr>
            <a:lvl5pPr lvl="4" rtl="0" algn="ctr">
              <a:lnSpc>
                <a:spcPct val="100000"/>
              </a:lnSpc>
              <a:spcBef>
                <a:spcPts val="1200"/>
              </a:spcBef>
              <a:spcAft>
                <a:spcPts val="0"/>
              </a:spcAft>
              <a:buNone/>
              <a:defRPr sz="1400"/>
            </a:lvl5pPr>
            <a:lvl6pPr lvl="5" rtl="0" algn="ctr">
              <a:lnSpc>
                <a:spcPct val="100000"/>
              </a:lnSpc>
              <a:spcBef>
                <a:spcPts val="1200"/>
              </a:spcBef>
              <a:spcAft>
                <a:spcPts val="0"/>
              </a:spcAft>
              <a:buNone/>
              <a:defRPr sz="1400"/>
            </a:lvl6pPr>
            <a:lvl7pPr lvl="6" rtl="0" algn="ctr">
              <a:lnSpc>
                <a:spcPct val="100000"/>
              </a:lnSpc>
              <a:spcBef>
                <a:spcPts val="1200"/>
              </a:spcBef>
              <a:spcAft>
                <a:spcPts val="0"/>
              </a:spcAft>
              <a:buNone/>
              <a:defRPr sz="1400"/>
            </a:lvl7pPr>
            <a:lvl8pPr lvl="7" rtl="0" algn="ctr">
              <a:lnSpc>
                <a:spcPct val="100000"/>
              </a:lnSpc>
              <a:spcBef>
                <a:spcPts val="1200"/>
              </a:spcBef>
              <a:spcAft>
                <a:spcPts val="0"/>
              </a:spcAft>
              <a:buNone/>
              <a:defRPr sz="1400"/>
            </a:lvl8pPr>
            <a:lvl9pPr lvl="8" rtl="0" algn="ctr">
              <a:lnSpc>
                <a:spcPct val="100000"/>
              </a:lnSpc>
              <a:spcBef>
                <a:spcPts val="1200"/>
              </a:spcBef>
              <a:spcAft>
                <a:spcPts val="1200"/>
              </a:spcAft>
              <a:buNone/>
              <a:defRPr sz="1400"/>
            </a:lvl9pPr>
          </a:lstStyle>
          <a:p/>
        </p:txBody>
      </p:sp>
      <p:sp>
        <p:nvSpPr>
          <p:cNvPr id="756" name="Google Shape;756;p24"/>
          <p:cNvSpPr txBox="1"/>
          <p:nvPr>
            <p:ph idx="3" type="subTitle"/>
          </p:nvPr>
        </p:nvSpPr>
        <p:spPr>
          <a:xfrm>
            <a:off x="3716100" y="1598174"/>
            <a:ext cx="1711800" cy="396900"/>
          </a:xfrm>
          <a:prstGeom prst="rect">
            <a:avLst/>
          </a:prstGeom>
        </p:spPr>
        <p:txBody>
          <a:bodyPr anchorCtr="0" anchor="t" bIns="91425" lIns="91425" spcFirstLastPara="1" rIns="91425" wrap="square" tIns="91425">
            <a:normAutofit/>
          </a:bodyPr>
          <a:lstStyle>
            <a:lvl1pPr lvl="0" rtl="0" algn="ctr">
              <a:spcBef>
                <a:spcPts val="0"/>
              </a:spcBef>
              <a:spcAft>
                <a:spcPts val="0"/>
              </a:spcAft>
              <a:buNone/>
              <a:defRPr sz="2000">
                <a:solidFill>
                  <a:schemeClr val="lt2"/>
                </a:solidFill>
                <a:latin typeface="Allerta Stencil"/>
                <a:ea typeface="Allerta Stencil"/>
                <a:cs typeface="Allerta Stencil"/>
                <a:sym typeface="Allerta Stencil"/>
              </a:defRPr>
            </a:lvl1pPr>
            <a:lvl2pPr lvl="1" rtl="0" algn="ctr">
              <a:spcBef>
                <a:spcPts val="1200"/>
              </a:spcBef>
              <a:spcAft>
                <a:spcPts val="0"/>
              </a:spcAft>
              <a:buNone/>
              <a:defRPr sz="2000">
                <a:solidFill>
                  <a:schemeClr val="lt2"/>
                </a:solidFill>
                <a:latin typeface="Allerta Stencil"/>
                <a:ea typeface="Allerta Stencil"/>
                <a:cs typeface="Allerta Stencil"/>
                <a:sym typeface="Allerta Stencil"/>
              </a:defRPr>
            </a:lvl2pPr>
            <a:lvl3pPr lvl="2" rtl="0" algn="ctr">
              <a:spcBef>
                <a:spcPts val="1200"/>
              </a:spcBef>
              <a:spcAft>
                <a:spcPts val="0"/>
              </a:spcAft>
              <a:buNone/>
              <a:defRPr sz="2000">
                <a:solidFill>
                  <a:schemeClr val="lt2"/>
                </a:solidFill>
                <a:latin typeface="Allerta Stencil"/>
                <a:ea typeface="Allerta Stencil"/>
                <a:cs typeface="Allerta Stencil"/>
                <a:sym typeface="Allerta Stencil"/>
              </a:defRPr>
            </a:lvl3pPr>
            <a:lvl4pPr lvl="3" rtl="0" algn="ctr">
              <a:spcBef>
                <a:spcPts val="1200"/>
              </a:spcBef>
              <a:spcAft>
                <a:spcPts val="0"/>
              </a:spcAft>
              <a:buNone/>
              <a:defRPr sz="2000">
                <a:solidFill>
                  <a:schemeClr val="lt2"/>
                </a:solidFill>
                <a:latin typeface="Allerta Stencil"/>
                <a:ea typeface="Allerta Stencil"/>
                <a:cs typeface="Allerta Stencil"/>
                <a:sym typeface="Allerta Stencil"/>
              </a:defRPr>
            </a:lvl4pPr>
            <a:lvl5pPr lvl="4" rtl="0" algn="ctr">
              <a:spcBef>
                <a:spcPts val="1200"/>
              </a:spcBef>
              <a:spcAft>
                <a:spcPts val="0"/>
              </a:spcAft>
              <a:buNone/>
              <a:defRPr sz="2000">
                <a:solidFill>
                  <a:schemeClr val="lt2"/>
                </a:solidFill>
                <a:latin typeface="Allerta Stencil"/>
                <a:ea typeface="Allerta Stencil"/>
                <a:cs typeface="Allerta Stencil"/>
                <a:sym typeface="Allerta Stencil"/>
              </a:defRPr>
            </a:lvl5pPr>
            <a:lvl6pPr lvl="5" rtl="0" algn="ctr">
              <a:spcBef>
                <a:spcPts val="1200"/>
              </a:spcBef>
              <a:spcAft>
                <a:spcPts val="0"/>
              </a:spcAft>
              <a:buNone/>
              <a:defRPr sz="2000">
                <a:solidFill>
                  <a:schemeClr val="lt2"/>
                </a:solidFill>
                <a:latin typeface="Allerta Stencil"/>
                <a:ea typeface="Allerta Stencil"/>
                <a:cs typeface="Allerta Stencil"/>
                <a:sym typeface="Allerta Stencil"/>
              </a:defRPr>
            </a:lvl6pPr>
            <a:lvl7pPr lvl="6" rtl="0" algn="ctr">
              <a:spcBef>
                <a:spcPts val="1200"/>
              </a:spcBef>
              <a:spcAft>
                <a:spcPts val="0"/>
              </a:spcAft>
              <a:buNone/>
              <a:defRPr sz="2000">
                <a:solidFill>
                  <a:schemeClr val="lt2"/>
                </a:solidFill>
                <a:latin typeface="Allerta Stencil"/>
                <a:ea typeface="Allerta Stencil"/>
                <a:cs typeface="Allerta Stencil"/>
                <a:sym typeface="Allerta Stencil"/>
              </a:defRPr>
            </a:lvl7pPr>
            <a:lvl8pPr lvl="7" rtl="0" algn="ctr">
              <a:spcBef>
                <a:spcPts val="1200"/>
              </a:spcBef>
              <a:spcAft>
                <a:spcPts val="0"/>
              </a:spcAft>
              <a:buNone/>
              <a:defRPr sz="2000">
                <a:solidFill>
                  <a:schemeClr val="lt2"/>
                </a:solidFill>
                <a:latin typeface="Allerta Stencil"/>
                <a:ea typeface="Allerta Stencil"/>
                <a:cs typeface="Allerta Stencil"/>
                <a:sym typeface="Allerta Stencil"/>
              </a:defRPr>
            </a:lvl8pPr>
            <a:lvl9pPr lvl="8" rtl="0" algn="ctr">
              <a:spcBef>
                <a:spcPts val="1200"/>
              </a:spcBef>
              <a:spcAft>
                <a:spcPts val="1200"/>
              </a:spcAft>
              <a:buNone/>
              <a:defRPr sz="2000">
                <a:solidFill>
                  <a:schemeClr val="lt2"/>
                </a:solidFill>
                <a:latin typeface="Allerta Stencil"/>
                <a:ea typeface="Allerta Stencil"/>
                <a:cs typeface="Allerta Stencil"/>
                <a:sym typeface="Allerta Stencil"/>
              </a:defRPr>
            </a:lvl9pPr>
          </a:lstStyle>
          <a:p/>
        </p:txBody>
      </p:sp>
      <p:sp>
        <p:nvSpPr>
          <p:cNvPr id="757" name="Google Shape;757;p24"/>
          <p:cNvSpPr txBox="1"/>
          <p:nvPr>
            <p:ph idx="4" type="subTitle"/>
          </p:nvPr>
        </p:nvSpPr>
        <p:spPr>
          <a:xfrm>
            <a:off x="3390900" y="2032128"/>
            <a:ext cx="2359200" cy="682200"/>
          </a:xfrm>
          <a:prstGeom prst="rect">
            <a:avLst/>
          </a:prstGeom>
        </p:spPr>
        <p:txBody>
          <a:bodyPr anchorCtr="0" anchor="t" bIns="91425" lIns="91425" spcFirstLastPara="1" rIns="91425" wrap="square" tIns="91425">
            <a:normAutofit/>
          </a:bodyPr>
          <a:lstStyle>
            <a:lvl1pPr lvl="0" rtl="0" algn="ctr">
              <a:lnSpc>
                <a:spcPct val="100000"/>
              </a:lnSpc>
              <a:spcBef>
                <a:spcPts val="0"/>
              </a:spcBef>
              <a:spcAft>
                <a:spcPts val="0"/>
              </a:spcAft>
              <a:buNone/>
              <a:defRPr sz="1400"/>
            </a:lvl1pPr>
            <a:lvl2pPr lvl="1" rtl="0" algn="ctr">
              <a:lnSpc>
                <a:spcPct val="100000"/>
              </a:lnSpc>
              <a:spcBef>
                <a:spcPts val="1200"/>
              </a:spcBef>
              <a:spcAft>
                <a:spcPts val="0"/>
              </a:spcAft>
              <a:buNone/>
              <a:defRPr sz="1400"/>
            </a:lvl2pPr>
            <a:lvl3pPr lvl="2" rtl="0" algn="ctr">
              <a:lnSpc>
                <a:spcPct val="100000"/>
              </a:lnSpc>
              <a:spcBef>
                <a:spcPts val="1200"/>
              </a:spcBef>
              <a:spcAft>
                <a:spcPts val="0"/>
              </a:spcAft>
              <a:buNone/>
              <a:defRPr sz="1400"/>
            </a:lvl3pPr>
            <a:lvl4pPr lvl="3" rtl="0" algn="ctr">
              <a:lnSpc>
                <a:spcPct val="100000"/>
              </a:lnSpc>
              <a:spcBef>
                <a:spcPts val="1200"/>
              </a:spcBef>
              <a:spcAft>
                <a:spcPts val="0"/>
              </a:spcAft>
              <a:buNone/>
              <a:defRPr sz="1400"/>
            </a:lvl4pPr>
            <a:lvl5pPr lvl="4" rtl="0" algn="ctr">
              <a:lnSpc>
                <a:spcPct val="100000"/>
              </a:lnSpc>
              <a:spcBef>
                <a:spcPts val="1200"/>
              </a:spcBef>
              <a:spcAft>
                <a:spcPts val="0"/>
              </a:spcAft>
              <a:buNone/>
              <a:defRPr sz="1400"/>
            </a:lvl5pPr>
            <a:lvl6pPr lvl="5" rtl="0" algn="ctr">
              <a:lnSpc>
                <a:spcPct val="100000"/>
              </a:lnSpc>
              <a:spcBef>
                <a:spcPts val="1200"/>
              </a:spcBef>
              <a:spcAft>
                <a:spcPts val="0"/>
              </a:spcAft>
              <a:buNone/>
              <a:defRPr sz="1400"/>
            </a:lvl6pPr>
            <a:lvl7pPr lvl="6" rtl="0" algn="ctr">
              <a:lnSpc>
                <a:spcPct val="100000"/>
              </a:lnSpc>
              <a:spcBef>
                <a:spcPts val="1200"/>
              </a:spcBef>
              <a:spcAft>
                <a:spcPts val="0"/>
              </a:spcAft>
              <a:buNone/>
              <a:defRPr sz="1400"/>
            </a:lvl7pPr>
            <a:lvl8pPr lvl="7" rtl="0" algn="ctr">
              <a:lnSpc>
                <a:spcPct val="100000"/>
              </a:lnSpc>
              <a:spcBef>
                <a:spcPts val="1200"/>
              </a:spcBef>
              <a:spcAft>
                <a:spcPts val="0"/>
              </a:spcAft>
              <a:buNone/>
              <a:defRPr sz="1400"/>
            </a:lvl8pPr>
            <a:lvl9pPr lvl="8" rtl="0" algn="ctr">
              <a:lnSpc>
                <a:spcPct val="100000"/>
              </a:lnSpc>
              <a:spcBef>
                <a:spcPts val="1200"/>
              </a:spcBef>
              <a:spcAft>
                <a:spcPts val="1200"/>
              </a:spcAft>
              <a:buNone/>
              <a:defRPr sz="1400"/>
            </a:lvl9pPr>
          </a:lstStyle>
          <a:p/>
        </p:txBody>
      </p:sp>
      <p:sp>
        <p:nvSpPr>
          <p:cNvPr id="758" name="Google Shape;758;p24"/>
          <p:cNvSpPr txBox="1"/>
          <p:nvPr>
            <p:ph idx="5" type="subTitle"/>
          </p:nvPr>
        </p:nvSpPr>
        <p:spPr>
          <a:xfrm>
            <a:off x="6383000" y="1598174"/>
            <a:ext cx="1711800" cy="396900"/>
          </a:xfrm>
          <a:prstGeom prst="rect">
            <a:avLst/>
          </a:prstGeom>
        </p:spPr>
        <p:txBody>
          <a:bodyPr anchorCtr="0" anchor="t" bIns="91425" lIns="91425" spcFirstLastPara="1" rIns="91425" wrap="square" tIns="91425">
            <a:normAutofit/>
          </a:bodyPr>
          <a:lstStyle>
            <a:lvl1pPr lvl="0" rtl="0" algn="ctr">
              <a:spcBef>
                <a:spcPts val="0"/>
              </a:spcBef>
              <a:spcAft>
                <a:spcPts val="0"/>
              </a:spcAft>
              <a:buNone/>
              <a:defRPr sz="2000">
                <a:solidFill>
                  <a:schemeClr val="accent2"/>
                </a:solidFill>
                <a:latin typeface="Allerta Stencil"/>
                <a:ea typeface="Allerta Stencil"/>
                <a:cs typeface="Allerta Stencil"/>
                <a:sym typeface="Allerta Stencil"/>
              </a:defRPr>
            </a:lvl1pPr>
            <a:lvl2pPr lvl="1" rtl="0" algn="ctr">
              <a:spcBef>
                <a:spcPts val="1200"/>
              </a:spcBef>
              <a:spcAft>
                <a:spcPts val="0"/>
              </a:spcAft>
              <a:buNone/>
              <a:defRPr sz="2000">
                <a:solidFill>
                  <a:schemeClr val="accent2"/>
                </a:solidFill>
                <a:latin typeface="Allerta Stencil"/>
                <a:ea typeface="Allerta Stencil"/>
                <a:cs typeface="Allerta Stencil"/>
                <a:sym typeface="Allerta Stencil"/>
              </a:defRPr>
            </a:lvl2pPr>
            <a:lvl3pPr lvl="2" rtl="0" algn="ctr">
              <a:spcBef>
                <a:spcPts val="1200"/>
              </a:spcBef>
              <a:spcAft>
                <a:spcPts val="0"/>
              </a:spcAft>
              <a:buNone/>
              <a:defRPr sz="2000">
                <a:solidFill>
                  <a:schemeClr val="accent2"/>
                </a:solidFill>
                <a:latin typeface="Allerta Stencil"/>
                <a:ea typeface="Allerta Stencil"/>
                <a:cs typeface="Allerta Stencil"/>
                <a:sym typeface="Allerta Stencil"/>
              </a:defRPr>
            </a:lvl3pPr>
            <a:lvl4pPr lvl="3" rtl="0" algn="ctr">
              <a:spcBef>
                <a:spcPts val="1200"/>
              </a:spcBef>
              <a:spcAft>
                <a:spcPts val="0"/>
              </a:spcAft>
              <a:buNone/>
              <a:defRPr sz="2000">
                <a:solidFill>
                  <a:schemeClr val="accent2"/>
                </a:solidFill>
                <a:latin typeface="Allerta Stencil"/>
                <a:ea typeface="Allerta Stencil"/>
                <a:cs typeface="Allerta Stencil"/>
                <a:sym typeface="Allerta Stencil"/>
              </a:defRPr>
            </a:lvl4pPr>
            <a:lvl5pPr lvl="4" rtl="0" algn="ctr">
              <a:spcBef>
                <a:spcPts val="1200"/>
              </a:spcBef>
              <a:spcAft>
                <a:spcPts val="0"/>
              </a:spcAft>
              <a:buNone/>
              <a:defRPr sz="2000">
                <a:solidFill>
                  <a:schemeClr val="accent2"/>
                </a:solidFill>
                <a:latin typeface="Allerta Stencil"/>
                <a:ea typeface="Allerta Stencil"/>
                <a:cs typeface="Allerta Stencil"/>
                <a:sym typeface="Allerta Stencil"/>
              </a:defRPr>
            </a:lvl5pPr>
            <a:lvl6pPr lvl="5" rtl="0" algn="ctr">
              <a:spcBef>
                <a:spcPts val="1200"/>
              </a:spcBef>
              <a:spcAft>
                <a:spcPts val="0"/>
              </a:spcAft>
              <a:buNone/>
              <a:defRPr sz="2000">
                <a:solidFill>
                  <a:schemeClr val="accent2"/>
                </a:solidFill>
                <a:latin typeface="Allerta Stencil"/>
                <a:ea typeface="Allerta Stencil"/>
                <a:cs typeface="Allerta Stencil"/>
                <a:sym typeface="Allerta Stencil"/>
              </a:defRPr>
            </a:lvl6pPr>
            <a:lvl7pPr lvl="6" rtl="0" algn="ctr">
              <a:spcBef>
                <a:spcPts val="1200"/>
              </a:spcBef>
              <a:spcAft>
                <a:spcPts val="0"/>
              </a:spcAft>
              <a:buNone/>
              <a:defRPr sz="2000">
                <a:solidFill>
                  <a:schemeClr val="accent2"/>
                </a:solidFill>
                <a:latin typeface="Allerta Stencil"/>
                <a:ea typeface="Allerta Stencil"/>
                <a:cs typeface="Allerta Stencil"/>
                <a:sym typeface="Allerta Stencil"/>
              </a:defRPr>
            </a:lvl7pPr>
            <a:lvl8pPr lvl="7" rtl="0" algn="ctr">
              <a:spcBef>
                <a:spcPts val="1200"/>
              </a:spcBef>
              <a:spcAft>
                <a:spcPts val="0"/>
              </a:spcAft>
              <a:buNone/>
              <a:defRPr sz="2000">
                <a:solidFill>
                  <a:schemeClr val="accent2"/>
                </a:solidFill>
                <a:latin typeface="Allerta Stencil"/>
                <a:ea typeface="Allerta Stencil"/>
                <a:cs typeface="Allerta Stencil"/>
                <a:sym typeface="Allerta Stencil"/>
              </a:defRPr>
            </a:lvl8pPr>
            <a:lvl9pPr lvl="8" rtl="0" algn="ctr">
              <a:spcBef>
                <a:spcPts val="1200"/>
              </a:spcBef>
              <a:spcAft>
                <a:spcPts val="1200"/>
              </a:spcAft>
              <a:buNone/>
              <a:defRPr sz="2000">
                <a:solidFill>
                  <a:schemeClr val="accent2"/>
                </a:solidFill>
                <a:latin typeface="Allerta Stencil"/>
                <a:ea typeface="Allerta Stencil"/>
                <a:cs typeface="Allerta Stencil"/>
                <a:sym typeface="Allerta Stencil"/>
              </a:defRPr>
            </a:lvl9pPr>
          </a:lstStyle>
          <a:p/>
        </p:txBody>
      </p:sp>
      <p:sp>
        <p:nvSpPr>
          <p:cNvPr id="759" name="Google Shape;759;p24"/>
          <p:cNvSpPr txBox="1"/>
          <p:nvPr>
            <p:ph idx="6" type="subTitle"/>
          </p:nvPr>
        </p:nvSpPr>
        <p:spPr>
          <a:xfrm>
            <a:off x="6056150" y="2032125"/>
            <a:ext cx="2362500" cy="682200"/>
          </a:xfrm>
          <a:prstGeom prst="rect">
            <a:avLst/>
          </a:prstGeom>
        </p:spPr>
        <p:txBody>
          <a:bodyPr anchorCtr="0" anchor="t" bIns="91425" lIns="91425" spcFirstLastPara="1" rIns="91425" wrap="square" tIns="91425">
            <a:normAutofit/>
          </a:bodyPr>
          <a:lstStyle>
            <a:lvl1pPr lvl="0" rtl="0" algn="ctr">
              <a:lnSpc>
                <a:spcPct val="100000"/>
              </a:lnSpc>
              <a:spcBef>
                <a:spcPts val="0"/>
              </a:spcBef>
              <a:spcAft>
                <a:spcPts val="0"/>
              </a:spcAft>
              <a:buNone/>
              <a:defRPr sz="1400"/>
            </a:lvl1pPr>
            <a:lvl2pPr lvl="1" rtl="0" algn="ctr">
              <a:lnSpc>
                <a:spcPct val="100000"/>
              </a:lnSpc>
              <a:spcBef>
                <a:spcPts val="1200"/>
              </a:spcBef>
              <a:spcAft>
                <a:spcPts val="0"/>
              </a:spcAft>
              <a:buNone/>
              <a:defRPr sz="1400"/>
            </a:lvl2pPr>
            <a:lvl3pPr lvl="2" rtl="0" algn="ctr">
              <a:lnSpc>
                <a:spcPct val="100000"/>
              </a:lnSpc>
              <a:spcBef>
                <a:spcPts val="1200"/>
              </a:spcBef>
              <a:spcAft>
                <a:spcPts val="0"/>
              </a:spcAft>
              <a:buNone/>
              <a:defRPr sz="1400"/>
            </a:lvl3pPr>
            <a:lvl4pPr lvl="3" rtl="0" algn="ctr">
              <a:lnSpc>
                <a:spcPct val="100000"/>
              </a:lnSpc>
              <a:spcBef>
                <a:spcPts val="1200"/>
              </a:spcBef>
              <a:spcAft>
                <a:spcPts val="0"/>
              </a:spcAft>
              <a:buNone/>
              <a:defRPr sz="1400"/>
            </a:lvl4pPr>
            <a:lvl5pPr lvl="4" rtl="0" algn="ctr">
              <a:lnSpc>
                <a:spcPct val="100000"/>
              </a:lnSpc>
              <a:spcBef>
                <a:spcPts val="1200"/>
              </a:spcBef>
              <a:spcAft>
                <a:spcPts val="0"/>
              </a:spcAft>
              <a:buNone/>
              <a:defRPr sz="1400"/>
            </a:lvl5pPr>
            <a:lvl6pPr lvl="5" rtl="0" algn="ctr">
              <a:lnSpc>
                <a:spcPct val="100000"/>
              </a:lnSpc>
              <a:spcBef>
                <a:spcPts val="1200"/>
              </a:spcBef>
              <a:spcAft>
                <a:spcPts val="0"/>
              </a:spcAft>
              <a:buNone/>
              <a:defRPr sz="1400"/>
            </a:lvl6pPr>
            <a:lvl7pPr lvl="6" rtl="0" algn="ctr">
              <a:lnSpc>
                <a:spcPct val="100000"/>
              </a:lnSpc>
              <a:spcBef>
                <a:spcPts val="1200"/>
              </a:spcBef>
              <a:spcAft>
                <a:spcPts val="0"/>
              </a:spcAft>
              <a:buNone/>
              <a:defRPr sz="1400"/>
            </a:lvl7pPr>
            <a:lvl8pPr lvl="7" rtl="0" algn="ctr">
              <a:lnSpc>
                <a:spcPct val="100000"/>
              </a:lnSpc>
              <a:spcBef>
                <a:spcPts val="1200"/>
              </a:spcBef>
              <a:spcAft>
                <a:spcPts val="0"/>
              </a:spcAft>
              <a:buNone/>
              <a:defRPr sz="1400"/>
            </a:lvl8pPr>
            <a:lvl9pPr lvl="8" rtl="0" algn="ctr">
              <a:lnSpc>
                <a:spcPct val="100000"/>
              </a:lnSpc>
              <a:spcBef>
                <a:spcPts val="1200"/>
              </a:spcBef>
              <a:spcAft>
                <a:spcPts val="1200"/>
              </a:spcAft>
              <a:buNone/>
              <a:defRPr sz="1400"/>
            </a:lvl9pPr>
          </a:lstStyle>
          <a:p/>
        </p:txBody>
      </p:sp>
      <p:sp>
        <p:nvSpPr>
          <p:cNvPr id="760" name="Google Shape;760;p24"/>
          <p:cNvSpPr txBox="1"/>
          <p:nvPr>
            <p:ph idx="7" type="subTitle"/>
          </p:nvPr>
        </p:nvSpPr>
        <p:spPr>
          <a:xfrm>
            <a:off x="1050550" y="3431626"/>
            <a:ext cx="1711800" cy="396900"/>
          </a:xfrm>
          <a:prstGeom prst="rect">
            <a:avLst/>
          </a:prstGeom>
        </p:spPr>
        <p:txBody>
          <a:bodyPr anchorCtr="0" anchor="t" bIns="91425" lIns="91425" spcFirstLastPara="1" rIns="91425" wrap="square" tIns="91425">
            <a:normAutofit/>
          </a:bodyPr>
          <a:lstStyle>
            <a:lvl1pPr lvl="0" rtl="0" algn="ctr">
              <a:spcBef>
                <a:spcPts val="0"/>
              </a:spcBef>
              <a:spcAft>
                <a:spcPts val="0"/>
              </a:spcAft>
              <a:buNone/>
              <a:defRPr sz="2000">
                <a:solidFill>
                  <a:schemeClr val="accent1"/>
                </a:solidFill>
                <a:latin typeface="Allerta Stencil"/>
                <a:ea typeface="Allerta Stencil"/>
                <a:cs typeface="Allerta Stencil"/>
                <a:sym typeface="Allerta Stencil"/>
              </a:defRPr>
            </a:lvl1pPr>
            <a:lvl2pPr lvl="1" rtl="0" algn="ctr">
              <a:spcBef>
                <a:spcPts val="1200"/>
              </a:spcBef>
              <a:spcAft>
                <a:spcPts val="0"/>
              </a:spcAft>
              <a:buNone/>
              <a:defRPr sz="2000">
                <a:solidFill>
                  <a:schemeClr val="accent1"/>
                </a:solidFill>
                <a:latin typeface="Allerta Stencil"/>
                <a:ea typeface="Allerta Stencil"/>
                <a:cs typeface="Allerta Stencil"/>
                <a:sym typeface="Allerta Stencil"/>
              </a:defRPr>
            </a:lvl2pPr>
            <a:lvl3pPr lvl="2" rtl="0" algn="ctr">
              <a:spcBef>
                <a:spcPts val="1200"/>
              </a:spcBef>
              <a:spcAft>
                <a:spcPts val="0"/>
              </a:spcAft>
              <a:buNone/>
              <a:defRPr sz="2000">
                <a:solidFill>
                  <a:schemeClr val="accent1"/>
                </a:solidFill>
                <a:latin typeface="Allerta Stencil"/>
                <a:ea typeface="Allerta Stencil"/>
                <a:cs typeface="Allerta Stencil"/>
                <a:sym typeface="Allerta Stencil"/>
              </a:defRPr>
            </a:lvl3pPr>
            <a:lvl4pPr lvl="3" rtl="0" algn="ctr">
              <a:spcBef>
                <a:spcPts val="1200"/>
              </a:spcBef>
              <a:spcAft>
                <a:spcPts val="0"/>
              </a:spcAft>
              <a:buNone/>
              <a:defRPr sz="2000">
                <a:solidFill>
                  <a:schemeClr val="accent1"/>
                </a:solidFill>
                <a:latin typeface="Allerta Stencil"/>
                <a:ea typeface="Allerta Stencil"/>
                <a:cs typeface="Allerta Stencil"/>
                <a:sym typeface="Allerta Stencil"/>
              </a:defRPr>
            </a:lvl4pPr>
            <a:lvl5pPr lvl="4" rtl="0" algn="ctr">
              <a:spcBef>
                <a:spcPts val="1200"/>
              </a:spcBef>
              <a:spcAft>
                <a:spcPts val="0"/>
              </a:spcAft>
              <a:buNone/>
              <a:defRPr sz="2000">
                <a:solidFill>
                  <a:schemeClr val="accent1"/>
                </a:solidFill>
                <a:latin typeface="Allerta Stencil"/>
                <a:ea typeface="Allerta Stencil"/>
                <a:cs typeface="Allerta Stencil"/>
                <a:sym typeface="Allerta Stencil"/>
              </a:defRPr>
            </a:lvl5pPr>
            <a:lvl6pPr lvl="5" rtl="0" algn="ctr">
              <a:spcBef>
                <a:spcPts val="1200"/>
              </a:spcBef>
              <a:spcAft>
                <a:spcPts val="0"/>
              </a:spcAft>
              <a:buNone/>
              <a:defRPr sz="2000">
                <a:solidFill>
                  <a:schemeClr val="accent1"/>
                </a:solidFill>
                <a:latin typeface="Allerta Stencil"/>
                <a:ea typeface="Allerta Stencil"/>
                <a:cs typeface="Allerta Stencil"/>
                <a:sym typeface="Allerta Stencil"/>
              </a:defRPr>
            </a:lvl6pPr>
            <a:lvl7pPr lvl="6" rtl="0" algn="ctr">
              <a:spcBef>
                <a:spcPts val="1200"/>
              </a:spcBef>
              <a:spcAft>
                <a:spcPts val="0"/>
              </a:spcAft>
              <a:buNone/>
              <a:defRPr sz="2000">
                <a:solidFill>
                  <a:schemeClr val="accent1"/>
                </a:solidFill>
                <a:latin typeface="Allerta Stencil"/>
                <a:ea typeface="Allerta Stencil"/>
                <a:cs typeface="Allerta Stencil"/>
                <a:sym typeface="Allerta Stencil"/>
              </a:defRPr>
            </a:lvl7pPr>
            <a:lvl8pPr lvl="7" rtl="0" algn="ctr">
              <a:spcBef>
                <a:spcPts val="1200"/>
              </a:spcBef>
              <a:spcAft>
                <a:spcPts val="0"/>
              </a:spcAft>
              <a:buNone/>
              <a:defRPr sz="2000">
                <a:solidFill>
                  <a:schemeClr val="accent1"/>
                </a:solidFill>
                <a:latin typeface="Allerta Stencil"/>
                <a:ea typeface="Allerta Stencil"/>
                <a:cs typeface="Allerta Stencil"/>
                <a:sym typeface="Allerta Stencil"/>
              </a:defRPr>
            </a:lvl8pPr>
            <a:lvl9pPr lvl="8" rtl="0" algn="ctr">
              <a:spcBef>
                <a:spcPts val="1200"/>
              </a:spcBef>
              <a:spcAft>
                <a:spcPts val="1200"/>
              </a:spcAft>
              <a:buNone/>
              <a:defRPr sz="2000">
                <a:solidFill>
                  <a:schemeClr val="accent1"/>
                </a:solidFill>
                <a:latin typeface="Allerta Stencil"/>
                <a:ea typeface="Allerta Stencil"/>
                <a:cs typeface="Allerta Stencil"/>
                <a:sym typeface="Allerta Stencil"/>
              </a:defRPr>
            </a:lvl9pPr>
          </a:lstStyle>
          <a:p/>
        </p:txBody>
      </p:sp>
      <p:sp>
        <p:nvSpPr>
          <p:cNvPr id="761" name="Google Shape;761;p24"/>
          <p:cNvSpPr txBox="1"/>
          <p:nvPr>
            <p:ph idx="8" type="subTitle"/>
          </p:nvPr>
        </p:nvSpPr>
        <p:spPr>
          <a:xfrm>
            <a:off x="726175" y="3865580"/>
            <a:ext cx="2359200" cy="625500"/>
          </a:xfrm>
          <a:prstGeom prst="rect">
            <a:avLst/>
          </a:prstGeom>
        </p:spPr>
        <p:txBody>
          <a:bodyPr anchorCtr="0" anchor="t" bIns="91425" lIns="91425" spcFirstLastPara="1" rIns="91425" wrap="square" tIns="91425">
            <a:normAutofit/>
          </a:bodyPr>
          <a:lstStyle>
            <a:lvl1pPr lvl="0" rtl="0" algn="ctr">
              <a:lnSpc>
                <a:spcPct val="100000"/>
              </a:lnSpc>
              <a:spcBef>
                <a:spcPts val="0"/>
              </a:spcBef>
              <a:spcAft>
                <a:spcPts val="0"/>
              </a:spcAft>
              <a:buNone/>
              <a:defRPr sz="1400"/>
            </a:lvl1pPr>
            <a:lvl2pPr lvl="1" rtl="0" algn="ctr">
              <a:lnSpc>
                <a:spcPct val="100000"/>
              </a:lnSpc>
              <a:spcBef>
                <a:spcPts val="1200"/>
              </a:spcBef>
              <a:spcAft>
                <a:spcPts val="0"/>
              </a:spcAft>
              <a:buNone/>
              <a:defRPr sz="1400"/>
            </a:lvl2pPr>
            <a:lvl3pPr lvl="2" rtl="0" algn="ctr">
              <a:lnSpc>
                <a:spcPct val="100000"/>
              </a:lnSpc>
              <a:spcBef>
                <a:spcPts val="1200"/>
              </a:spcBef>
              <a:spcAft>
                <a:spcPts val="0"/>
              </a:spcAft>
              <a:buNone/>
              <a:defRPr sz="1400"/>
            </a:lvl3pPr>
            <a:lvl4pPr lvl="3" rtl="0" algn="ctr">
              <a:lnSpc>
                <a:spcPct val="100000"/>
              </a:lnSpc>
              <a:spcBef>
                <a:spcPts val="1200"/>
              </a:spcBef>
              <a:spcAft>
                <a:spcPts val="0"/>
              </a:spcAft>
              <a:buNone/>
              <a:defRPr sz="1400"/>
            </a:lvl4pPr>
            <a:lvl5pPr lvl="4" rtl="0" algn="ctr">
              <a:lnSpc>
                <a:spcPct val="100000"/>
              </a:lnSpc>
              <a:spcBef>
                <a:spcPts val="1200"/>
              </a:spcBef>
              <a:spcAft>
                <a:spcPts val="0"/>
              </a:spcAft>
              <a:buNone/>
              <a:defRPr sz="1400"/>
            </a:lvl5pPr>
            <a:lvl6pPr lvl="5" rtl="0" algn="ctr">
              <a:lnSpc>
                <a:spcPct val="100000"/>
              </a:lnSpc>
              <a:spcBef>
                <a:spcPts val="1200"/>
              </a:spcBef>
              <a:spcAft>
                <a:spcPts val="0"/>
              </a:spcAft>
              <a:buNone/>
              <a:defRPr sz="1400"/>
            </a:lvl6pPr>
            <a:lvl7pPr lvl="6" rtl="0" algn="ctr">
              <a:lnSpc>
                <a:spcPct val="100000"/>
              </a:lnSpc>
              <a:spcBef>
                <a:spcPts val="1200"/>
              </a:spcBef>
              <a:spcAft>
                <a:spcPts val="0"/>
              </a:spcAft>
              <a:buNone/>
              <a:defRPr sz="1400"/>
            </a:lvl7pPr>
            <a:lvl8pPr lvl="7" rtl="0" algn="ctr">
              <a:lnSpc>
                <a:spcPct val="100000"/>
              </a:lnSpc>
              <a:spcBef>
                <a:spcPts val="1200"/>
              </a:spcBef>
              <a:spcAft>
                <a:spcPts val="0"/>
              </a:spcAft>
              <a:buNone/>
              <a:defRPr sz="1400"/>
            </a:lvl8pPr>
            <a:lvl9pPr lvl="8" rtl="0" algn="ctr">
              <a:lnSpc>
                <a:spcPct val="100000"/>
              </a:lnSpc>
              <a:spcBef>
                <a:spcPts val="1200"/>
              </a:spcBef>
              <a:spcAft>
                <a:spcPts val="1200"/>
              </a:spcAft>
              <a:buNone/>
              <a:defRPr sz="1400"/>
            </a:lvl9pPr>
          </a:lstStyle>
          <a:p/>
        </p:txBody>
      </p:sp>
      <p:sp>
        <p:nvSpPr>
          <p:cNvPr id="762" name="Google Shape;762;p24"/>
          <p:cNvSpPr txBox="1"/>
          <p:nvPr>
            <p:ph idx="9" type="subTitle"/>
          </p:nvPr>
        </p:nvSpPr>
        <p:spPr>
          <a:xfrm>
            <a:off x="3716100" y="3431626"/>
            <a:ext cx="1711800" cy="396900"/>
          </a:xfrm>
          <a:prstGeom prst="rect">
            <a:avLst/>
          </a:prstGeom>
        </p:spPr>
        <p:txBody>
          <a:bodyPr anchorCtr="0" anchor="t" bIns="91425" lIns="91425" spcFirstLastPara="1" rIns="91425" wrap="square" tIns="91425">
            <a:normAutofit/>
          </a:bodyPr>
          <a:lstStyle>
            <a:lvl1pPr lvl="0" rtl="0" algn="ctr">
              <a:spcBef>
                <a:spcPts val="0"/>
              </a:spcBef>
              <a:spcAft>
                <a:spcPts val="0"/>
              </a:spcAft>
              <a:buNone/>
              <a:defRPr sz="2000">
                <a:solidFill>
                  <a:schemeClr val="accent3"/>
                </a:solidFill>
                <a:latin typeface="Allerta Stencil"/>
                <a:ea typeface="Allerta Stencil"/>
                <a:cs typeface="Allerta Stencil"/>
                <a:sym typeface="Allerta Stencil"/>
              </a:defRPr>
            </a:lvl1pPr>
            <a:lvl2pPr lvl="1" rtl="0" algn="ctr">
              <a:spcBef>
                <a:spcPts val="1200"/>
              </a:spcBef>
              <a:spcAft>
                <a:spcPts val="0"/>
              </a:spcAft>
              <a:buNone/>
              <a:defRPr sz="2000">
                <a:solidFill>
                  <a:schemeClr val="accent3"/>
                </a:solidFill>
                <a:latin typeface="Allerta Stencil"/>
                <a:ea typeface="Allerta Stencil"/>
                <a:cs typeface="Allerta Stencil"/>
                <a:sym typeface="Allerta Stencil"/>
              </a:defRPr>
            </a:lvl2pPr>
            <a:lvl3pPr lvl="2" rtl="0" algn="ctr">
              <a:spcBef>
                <a:spcPts val="1200"/>
              </a:spcBef>
              <a:spcAft>
                <a:spcPts val="0"/>
              </a:spcAft>
              <a:buNone/>
              <a:defRPr sz="2000">
                <a:solidFill>
                  <a:schemeClr val="accent3"/>
                </a:solidFill>
                <a:latin typeface="Allerta Stencil"/>
                <a:ea typeface="Allerta Stencil"/>
                <a:cs typeface="Allerta Stencil"/>
                <a:sym typeface="Allerta Stencil"/>
              </a:defRPr>
            </a:lvl3pPr>
            <a:lvl4pPr lvl="3" rtl="0" algn="ctr">
              <a:spcBef>
                <a:spcPts val="1200"/>
              </a:spcBef>
              <a:spcAft>
                <a:spcPts val="0"/>
              </a:spcAft>
              <a:buNone/>
              <a:defRPr sz="2000">
                <a:solidFill>
                  <a:schemeClr val="accent3"/>
                </a:solidFill>
                <a:latin typeface="Allerta Stencil"/>
                <a:ea typeface="Allerta Stencil"/>
                <a:cs typeface="Allerta Stencil"/>
                <a:sym typeface="Allerta Stencil"/>
              </a:defRPr>
            </a:lvl4pPr>
            <a:lvl5pPr lvl="4" rtl="0" algn="ctr">
              <a:spcBef>
                <a:spcPts val="1200"/>
              </a:spcBef>
              <a:spcAft>
                <a:spcPts val="0"/>
              </a:spcAft>
              <a:buNone/>
              <a:defRPr sz="2000">
                <a:solidFill>
                  <a:schemeClr val="accent3"/>
                </a:solidFill>
                <a:latin typeface="Allerta Stencil"/>
                <a:ea typeface="Allerta Stencil"/>
                <a:cs typeface="Allerta Stencil"/>
                <a:sym typeface="Allerta Stencil"/>
              </a:defRPr>
            </a:lvl5pPr>
            <a:lvl6pPr lvl="5" rtl="0" algn="ctr">
              <a:spcBef>
                <a:spcPts val="1200"/>
              </a:spcBef>
              <a:spcAft>
                <a:spcPts val="0"/>
              </a:spcAft>
              <a:buNone/>
              <a:defRPr sz="2000">
                <a:solidFill>
                  <a:schemeClr val="accent3"/>
                </a:solidFill>
                <a:latin typeface="Allerta Stencil"/>
                <a:ea typeface="Allerta Stencil"/>
                <a:cs typeface="Allerta Stencil"/>
                <a:sym typeface="Allerta Stencil"/>
              </a:defRPr>
            </a:lvl6pPr>
            <a:lvl7pPr lvl="6" rtl="0" algn="ctr">
              <a:spcBef>
                <a:spcPts val="1200"/>
              </a:spcBef>
              <a:spcAft>
                <a:spcPts val="0"/>
              </a:spcAft>
              <a:buNone/>
              <a:defRPr sz="2000">
                <a:solidFill>
                  <a:schemeClr val="accent3"/>
                </a:solidFill>
                <a:latin typeface="Allerta Stencil"/>
                <a:ea typeface="Allerta Stencil"/>
                <a:cs typeface="Allerta Stencil"/>
                <a:sym typeface="Allerta Stencil"/>
              </a:defRPr>
            </a:lvl7pPr>
            <a:lvl8pPr lvl="7" rtl="0" algn="ctr">
              <a:spcBef>
                <a:spcPts val="1200"/>
              </a:spcBef>
              <a:spcAft>
                <a:spcPts val="0"/>
              </a:spcAft>
              <a:buNone/>
              <a:defRPr sz="2000">
                <a:solidFill>
                  <a:schemeClr val="accent3"/>
                </a:solidFill>
                <a:latin typeface="Allerta Stencil"/>
                <a:ea typeface="Allerta Stencil"/>
                <a:cs typeface="Allerta Stencil"/>
                <a:sym typeface="Allerta Stencil"/>
              </a:defRPr>
            </a:lvl8pPr>
            <a:lvl9pPr lvl="8" rtl="0" algn="ctr">
              <a:spcBef>
                <a:spcPts val="1200"/>
              </a:spcBef>
              <a:spcAft>
                <a:spcPts val="1200"/>
              </a:spcAft>
              <a:buNone/>
              <a:defRPr sz="2000">
                <a:solidFill>
                  <a:schemeClr val="accent3"/>
                </a:solidFill>
                <a:latin typeface="Allerta Stencil"/>
                <a:ea typeface="Allerta Stencil"/>
                <a:cs typeface="Allerta Stencil"/>
                <a:sym typeface="Allerta Stencil"/>
              </a:defRPr>
            </a:lvl9pPr>
          </a:lstStyle>
          <a:p/>
        </p:txBody>
      </p:sp>
      <p:sp>
        <p:nvSpPr>
          <p:cNvPr id="763" name="Google Shape;763;p24"/>
          <p:cNvSpPr txBox="1"/>
          <p:nvPr>
            <p:ph idx="13" type="subTitle"/>
          </p:nvPr>
        </p:nvSpPr>
        <p:spPr>
          <a:xfrm>
            <a:off x="3392400" y="3865580"/>
            <a:ext cx="2359200" cy="625500"/>
          </a:xfrm>
          <a:prstGeom prst="rect">
            <a:avLst/>
          </a:prstGeom>
        </p:spPr>
        <p:txBody>
          <a:bodyPr anchorCtr="0" anchor="t" bIns="91425" lIns="91425" spcFirstLastPara="1" rIns="91425" wrap="square" tIns="91425">
            <a:normAutofit/>
          </a:bodyPr>
          <a:lstStyle>
            <a:lvl1pPr lvl="0" rtl="0" algn="ctr">
              <a:lnSpc>
                <a:spcPct val="100000"/>
              </a:lnSpc>
              <a:spcBef>
                <a:spcPts val="0"/>
              </a:spcBef>
              <a:spcAft>
                <a:spcPts val="0"/>
              </a:spcAft>
              <a:buNone/>
              <a:defRPr sz="1400"/>
            </a:lvl1pPr>
            <a:lvl2pPr lvl="1" rtl="0" algn="ctr">
              <a:lnSpc>
                <a:spcPct val="100000"/>
              </a:lnSpc>
              <a:spcBef>
                <a:spcPts val="1200"/>
              </a:spcBef>
              <a:spcAft>
                <a:spcPts val="0"/>
              </a:spcAft>
              <a:buNone/>
              <a:defRPr sz="1400"/>
            </a:lvl2pPr>
            <a:lvl3pPr lvl="2" rtl="0" algn="ctr">
              <a:lnSpc>
                <a:spcPct val="100000"/>
              </a:lnSpc>
              <a:spcBef>
                <a:spcPts val="1200"/>
              </a:spcBef>
              <a:spcAft>
                <a:spcPts val="0"/>
              </a:spcAft>
              <a:buNone/>
              <a:defRPr sz="1400"/>
            </a:lvl3pPr>
            <a:lvl4pPr lvl="3" rtl="0" algn="ctr">
              <a:lnSpc>
                <a:spcPct val="100000"/>
              </a:lnSpc>
              <a:spcBef>
                <a:spcPts val="1200"/>
              </a:spcBef>
              <a:spcAft>
                <a:spcPts val="0"/>
              </a:spcAft>
              <a:buNone/>
              <a:defRPr sz="1400"/>
            </a:lvl4pPr>
            <a:lvl5pPr lvl="4" rtl="0" algn="ctr">
              <a:lnSpc>
                <a:spcPct val="100000"/>
              </a:lnSpc>
              <a:spcBef>
                <a:spcPts val="1200"/>
              </a:spcBef>
              <a:spcAft>
                <a:spcPts val="0"/>
              </a:spcAft>
              <a:buNone/>
              <a:defRPr sz="1400"/>
            </a:lvl5pPr>
            <a:lvl6pPr lvl="5" rtl="0" algn="ctr">
              <a:lnSpc>
                <a:spcPct val="100000"/>
              </a:lnSpc>
              <a:spcBef>
                <a:spcPts val="1200"/>
              </a:spcBef>
              <a:spcAft>
                <a:spcPts val="0"/>
              </a:spcAft>
              <a:buNone/>
              <a:defRPr sz="1400"/>
            </a:lvl6pPr>
            <a:lvl7pPr lvl="6" rtl="0" algn="ctr">
              <a:lnSpc>
                <a:spcPct val="100000"/>
              </a:lnSpc>
              <a:spcBef>
                <a:spcPts val="1200"/>
              </a:spcBef>
              <a:spcAft>
                <a:spcPts val="0"/>
              </a:spcAft>
              <a:buNone/>
              <a:defRPr sz="1400"/>
            </a:lvl7pPr>
            <a:lvl8pPr lvl="7" rtl="0" algn="ctr">
              <a:lnSpc>
                <a:spcPct val="100000"/>
              </a:lnSpc>
              <a:spcBef>
                <a:spcPts val="1200"/>
              </a:spcBef>
              <a:spcAft>
                <a:spcPts val="0"/>
              </a:spcAft>
              <a:buNone/>
              <a:defRPr sz="1400"/>
            </a:lvl8pPr>
            <a:lvl9pPr lvl="8" rtl="0" algn="ctr">
              <a:lnSpc>
                <a:spcPct val="100000"/>
              </a:lnSpc>
              <a:spcBef>
                <a:spcPts val="1200"/>
              </a:spcBef>
              <a:spcAft>
                <a:spcPts val="1200"/>
              </a:spcAft>
              <a:buNone/>
              <a:defRPr sz="1400"/>
            </a:lvl9pPr>
          </a:lstStyle>
          <a:p/>
        </p:txBody>
      </p:sp>
      <p:sp>
        <p:nvSpPr>
          <p:cNvPr id="764" name="Google Shape;764;p24"/>
          <p:cNvSpPr txBox="1"/>
          <p:nvPr>
            <p:ph idx="14" type="subTitle"/>
          </p:nvPr>
        </p:nvSpPr>
        <p:spPr>
          <a:xfrm>
            <a:off x="6383000" y="3431626"/>
            <a:ext cx="1711800" cy="396900"/>
          </a:xfrm>
          <a:prstGeom prst="rect">
            <a:avLst/>
          </a:prstGeom>
        </p:spPr>
        <p:txBody>
          <a:bodyPr anchorCtr="0" anchor="t" bIns="91425" lIns="91425" spcFirstLastPara="1" rIns="91425" wrap="square" tIns="91425">
            <a:normAutofit/>
          </a:bodyPr>
          <a:lstStyle>
            <a:lvl1pPr lvl="0" rtl="0" algn="ctr">
              <a:spcBef>
                <a:spcPts val="0"/>
              </a:spcBef>
              <a:spcAft>
                <a:spcPts val="0"/>
              </a:spcAft>
              <a:buNone/>
              <a:defRPr sz="2000">
                <a:solidFill>
                  <a:schemeClr val="lt1"/>
                </a:solidFill>
                <a:latin typeface="Allerta Stencil"/>
                <a:ea typeface="Allerta Stencil"/>
                <a:cs typeface="Allerta Stencil"/>
                <a:sym typeface="Allerta Stencil"/>
              </a:defRPr>
            </a:lvl1pPr>
            <a:lvl2pPr lvl="1" rtl="0" algn="ctr">
              <a:spcBef>
                <a:spcPts val="1200"/>
              </a:spcBef>
              <a:spcAft>
                <a:spcPts val="0"/>
              </a:spcAft>
              <a:buNone/>
              <a:defRPr sz="2000">
                <a:solidFill>
                  <a:schemeClr val="lt1"/>
                </a:solidFill>
                <a:latin typeface="Allerta Stencil"/>
                <a:ea typeface="Allerta Stencil"/>
                <a:cs typeface="Allerta Stencil"/>
                <a:sym typeface="Allerta Stencil"/>
              </a:defRPr>
            </a:lvl2pPr>
            <a:lvl3pPr lvl="2" rtl="0" algn="ctr">
              <a:spcBef>
                <a:spcPts val="1200"/>
              </a:spcBef>
              <a:spcAft>
                <a:spcPts val="0"/>
              </a:spcAft>
              <a:buNone/>
              <a:defRPr sz="2000">
                <a:solidFill>
                  <a:schemeClr val="lt1"/>
                </a:solidFill>
                <a:latin typeface="Allerta Stencil"/>
                <a:ea typeface="Allerta Stencil"/>
                <a:cs typeface="Allerta Stencil"/>
                <a:sym typeface="Allerta Stencil"/>
              </a:defRPr>
            </a:lvl3pPr>
            <a:lvl4pPr lvl="3" rtl="0" algn="ctr">
              <a:spcBef>
                <a:spcPts val="1200"/>
              </a:spcBef>
              <a:spcAft>
                <a:spcPts val="0"/>
              </a:spcAft>
              <a:buNone/>
              <a:defRPr sz="2000">
                <a:solidFill>
                  <a:schemeClr val="lt1"/>
                </a:solidFill>
                <a:latin typeface="Allerta Stencil"/>
                <a:ea typeface="Allerta Stencil"/>
                <a:cs typeface="Allerta Stencil"/>
                <a:sym typeface="Allerta Stencil"/>
              </a:defRPr>
            </a:lvl4pPr>
            <a:lvl5pPr lvl="4" rtl="0" algn="ctr">
              <a:spcBef>
                <a:spcPts val="1200"/>
              </a:spcBef>
              <a:spcAft>
                <a:spcPts val="0"/>
              </a:spcAft>
              <a:buNone/>
              <a:defRPr sz="2000">
                <a:solidFill>
                  <a:schemeClr val="lt1"/>
                </a:solidFill>
                <a:latin typeface="Allerta Stencil"/>
                <a:ea typeface="Allerta Stencil"/>
                <a:cs typeface="Allerta Stencil"/>
                <a:sym typeface="Allerta Stencil"/>
              </a:defRPr>
            </a:lvl5pPr>
            <a:lvl6pPr lvl="5" rtl="0" algn="ctr">
              <a:spcBef>
                <a:spcPts val="1200"/>
              </a:spcBef>
              <a:spcAft>
                <a:spcPts val="0"/>
              </a:spcAft>
              <a:buNone/>
              <a:defRPr sz="2000">
                <a:solidFill>
                  <a:schemeClr val="lt1"/>
                </a:solidFill>
                <a:latin typeface="Allerta Stencil"/>
                <a:ea typeface="Allerta Stencil"/>
                <a:cs typeface="Allerta Stencil"/>
                <a:sym typeface="Allerta Stencil"/>
              </a:defRPr>
            </a:lvl6pPr>
            <a:lvl7pPr lvl="6" rtl="0" algn="ctr">
              <a:spcBef>
                <a:spcPts val="1200"/>
              </a:spcBef>
              <a:spcAft>
                <a:spcPts val="0"/>
              </a:spcAft>
              <a:buNone/>
              <a:defRPr sz="2000">
                <a:solidFill>
                  <a:schemeClr val="lt1"/>
                </a:solidFill>
                <a:latin typeface="Allerta Stencil"/>
                <a:ea typeface="Allerta Stencil"/>
                <a:cs typeface="Allerta Stencil"/>
                <a:sym typeface="Allerta Stencil"/>
              </a:defRPr>
            </a:lvl7pPr>
            <a:lvl8pPr lvl="7" rtl="0" algn="ctr">
              <a:spcBef>
                <a:spcPts val="1200"/>
              </a:spcBef>
              <a:spcAft>
                <a:spcPts val="0"/>
              </a:spcAft>
              <a:buNone/>
              <a:defRPr sz="2000">
                <a:solidFill>
                  <a:schemeClr val="lt1"/>
                </a:solidFill>
                <a:latin typeface="Allerta Stencil"/>
                <a:ea typeface="Allerta Stencil"/>
                <a:cs typeface="Allerta Stencil"/>
                <a:sym typeface="Allerta Stencil"/>
              </a:defRPr>
            </a:lvl8pPr>
            <a:lvl9pPr lvl="8" rtl="0" algn="ctr">
              <a:spcBef>
                <a:spcPts val="1200"/>
              </a:spcBef>
              <a:spcAft>
                <a:spcPts val="1200"/>
              </a:spcAft>
              <a:buNone/>
              <a:defRPr sz="2000">
                <a:solidFill>
                  <a:schemeClr val="lt1"/>
                </a:solidFill>
                <a:latin typeface="Allerta Stencil"/>
                <a:ea typeface="Allerta Stencil"/>
                <a:cs typeface="Allerta Stencil"/>
                <a:sym typeface="Allerta Stencil"/>
              </a:defRPr>
            </a:lvl9pPr>
          </a:lstStyle>
          <a:p/>
        </p:txBody>
      </p:sp>
      <p:sp>
        <p:nvSpPr>
          <p:cNvPr id="765" name="Google Shape;765;p24"/>
          <p:cNvSpPr txBox="1"/>
          <p:nvPr>
            <p:ph idx="15" type="subTitle"/>
          </p:nvPr>
        </p:nvSpPr>
        <p:spPr>
          <a:xfrm>
            <a:off x="6058625" y="3865580"/>
            <a:ext cx="2359200" cy="625500"/>
          </a:xfrm>
          <a:prstGeom prst="rect">
            <a:avLst/>
          </a:prstGeom>
        </p:spPr>
        <p:txBody>
          <a:bodyPr anchorCtr="0" anchor="t" bIns="91425" lIns="91425" spcFirstLastPara="1" rIns="91425" wrap="square" tIns="91425">
            <a:normAutofit/>
          </a:bodyPr>
          <a:lstStyle>
            <a:lvl1pPr lvl="0" rtl="0" algn="ctr">
              <a:lnSpc>
                <a:spcPct val="100000"/>
              </a:lnSpc>
              <a:spcBef>
                <a:spcPts val="0"/>
              </a:spcBef>
              <a:spcAft>
                <a:spcPts val="0"/>
              </a:spcAft>
              <a:buNone/>
              <a:defRPr sz="1400"/>
            </a:lvl1pPr>
            <a:lvl2pPr lvl="1" rtl="0" algn="ctr">
              <a:lnSpc>
                <a:spcPct val="100000"/>
              </a:lnSpc>
              <a:spcBef>
                <a:spcPts val="1200"/>
              </a:spcBef>
              <a:spcAft>
                <a:spcPts val="0"/>
              </a:spcAft>
              <a:buNone/>
              <a:defRPr sz="1400"/>
            </a:lvl2pPr>
            <a:lvl3pPr lvl="2" rtl="0" algn="ctr">
              <a:lnSpc>
                <a:spcPct val="100000"/>
              </a:lnSpc>
              <a:spcBef>
                <a:spcPts val="1200"/>
              </a:spcBef>
              <a:spcAft>
                <a:spcPts val="0"/>
              </a:spcAft>
              <a:buNone/>
              <a:defRPr sz="1400"/>
            </a:lvl3pPr>
            <a:lvl4pPr lvl="3" rtl="0" algn="ctr">
              <a:lnSpc>
                <a:spcPct val="100000"/>
              </a:lnSpc>
              <a:spcBef>
                <a:spcPts val="1200"/>
              </a:spcBef>
              <a:spcAft>
                <a:spcPts val="0"/>
              </a:spcAft>
              <a:buNone/>
              <a:defRPr sz="1400"/>
            </a:lvl4pPr>
            <a:lvl5pPr lvl="4" rtl="0" algn="ctr">
              <a:lnSpc>
                <a:spcPct val="100000"/>
              </a:lnSpc>
              <a:spcBef>
                <a:spcPts val="1200"/>
              </a:spcBef>
              <a:spcAft>
                <a:spcPts val="0"/>
              </a:spcAft>
              <a:buNone/>
              <a:defRPr sz="1400"/>
            </a:lvl5pPr>
            <a:lvl6pPr lvl="5" rtl="0" algn="ctr">
              <a:lnSpc>
                <a:spcPct val="100000"/>
              </a:lnSpc>
              <a:spcBef>
                <a:spcPts val="1200"/>
              </a:spcBef>
              <a:spcAft>
                <a:spcPts val="0"/>
              </a:spcAft>
              <a:buNone/>
              <a:defRPr sz="1400"/>
            </a:lvl6pPr>
            <a:lvl7pPr lvl="6" rtl="0" algn="ctr">
              <a:lnSpc>
                <a:spcPct val="100000"/>
              </a:lnSpc>
              <a:spcBef>
                <a:spcPts val="1200"/>
              </a:spcBef>
              <a:spcAft>
                <a:spcPts val="0"/>
              </a:spcAft>
              <a:buNone/>
              <a:defRPr sz="1400"/>
            </a:lvl7pPr>
            <a:lvl8pPr lvl="7" rtl="0" algn="ctr">
              <a:lnSpc>
                <a:spcPct val="100000"/>
              </a:lnSpc>
              <a:spcBef>
                <a:spcPts val="1200"/>
              </a:spcBef>
              <a:spcAft>
                <a:spcPts val="0"/>
              </a:spcAft>
              <a:buNone/>
              <a:defRPr sz="1400"/>
            </a:lvl8pPr>
            <a:lvl9pPr lvl="8" rtl="0" algn="ctr">
              <a:lnSpc>
                <a:spcPct val="100000"/>
              </a:lnSpc>
              <a:spcBef>
                <a:spcPts val="1200"/>
              </a:spcBef>
              <a:spcAft>
                <a:spcPts val="1200"/>
              </a:spcAft>
              <a:buNone/>
              <a:defRPr sz="1400"/>
            </a:lvl9pPr>
          </a:lstStyle>
          <a:p/>
        </p:txBody>
      </p:sp>
      <p:sp>
        <p:nvSpPr>
          <p:cNvPr id="766" name="Google Shape;766;p24"/>
          <p:cNvSpPr txBox="1"/>
          <p:nvPr>
            <p:ph type="title"/>
          </p:nvPr>
        </p:nvSpPr>
        <p:spPr>
          <a:xfrm>
            <a:off x="713225" y="359178"/>
            <a:ext cx="7708200" cy="572700"/>
          </a:xfrm>
          <a:prstGeom prst="rect">
            <a:avLst/>
          </a:prstGeom>
        </p:spPr>
        <p:txBody>
          <a:bodyPr anchorCtr="0" anchor="t" bIns="91425" lIns="91425" spcFirstLastPara="1" rIns="91425" wrap="square" tIns="91425">
            <a:normAutofit/>
          </a:bodyPr>
          <a:lstStyle>
            <a:lvl1pPr lvl="0" rtl="0" algn="ctr">
              <a:spcBef>
                <a:spcPts val="0"/>
              </a:spcBef>
              <a:spcAft>
                <a:spcPts val="0"/>
              </a:spcAft>
              <a:buClr>
                <a:srgbClr val="FF744B"/>
              </a:buClr>
              <a:buSzPts val="2800"/>
              <a:buFont typeface="Allerta Stencil"/>
              <a:buNone/>
              <a:defRPr sz="3020">
                <a:solidFill>
                  <a:srgbClr val="FF744B"/>
                </a:solidFill>
                <a:latin typeface="Allerta Stencil"/>
                <a:ea typeface="Allerta Stencil"/>
                <a:cs typeface="Allerta Stencil"/>
                <a:sym typeface="Allerta Stencil"/>
              </a:defRPr>
            </a:lvl1pPr>
            <a:lvl2pPr lvl="1"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2pPr>
            <a:lvl3pPr lvl="2"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3pPr>
            <a:lvl4pPr lvl="3"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4pPr>
            <a:lvl5pPr lvl="4"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5pPr>
            <a:lvl6pPr lvl="5"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6pPr>
            <a:lvl7pPr lvl="6"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7pPr>
            <a:lvl8pPr lvl="7"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8pPr>
            <a:lvl9pPr lvl="8"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9pPr>
          </a:lstStyle>
          <a:p/>
        </p:txBody>
      </p:sp>
      <p:grpSp>
        <p:nvGrpSpPr>
          <p:cNvPr id="767" name="Google Shape;767;p24"/>
          <p:cNvGrpSpPr/>
          <p:nvPr/>
        </p:nvGrpSpPr>
        <p:grpSpPr>
          <a:xfrm rot="10800000">
            <a:off x="7896476" y="-741801"/>
            <a:ext cx="1272868" cy="1705629"/>
            <a:chOff x="4413550" y="4306805"/>
            <a:chExt cx="977400" cy="1309705"/>
          </a:xfrm>
        </p:grpSpPr>
        <p:sp>
          <p:nvSpPr>
            <p:cNvPr id="768" name="Google Shape;768;p24"/>
            <p:cNvSpPr/>
            <p:nvPr/>
          </p:nvSpPr>
          <p:spPr>
            <a:xfrm>
              <a:off x="4413550" y="4639911"/>
              <a:ext cx="977400" cy="976600"/>
            </a:xfrm>
            <a:custGeom>
              <a:rect b="b" l="l" r="r" t="t"/>
              <a:pathLst>
                <a:path extrusionOk="0" h="39064" w="39096">
                  <a:moveTo>
                    <a:pt x="19532" y="1"/>
                  </a:moveTo>
                  <a:cubicBezTo>
                    <a:pt x="8745" y="1"/>
                    <a:pt x="1" y="8745"/>
                    <a:pt x="1" y="19532"/>
                  </a:cubicBezTo>
                  <a:cubicBezTo>
                    <a:pt x="1" y="30319"/>
                    <a:pt x="8745" y="39064"/>
                    <a:pt x="19532" y="39064"/>
                  </a:cubicBezTo>
                  <a:cubicBezTo>
                    <a:pt x="30351" y="39064"/>
                    <a:pt x="39096" y="30319"/>
                    <a:pt x="39096" y="19532"/>
                  </a:cubicBezTo>
                  <a:cubicBezTo>
                    <a:pt x="39096" y="8745"/>
                    <a:pt x="30351" y="1"/>
                    <a:pt x="19532"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9" name="Google Shape;769;p24"/>
            <p:cNvSpPr/>
            <p:nvPr/>
          </p:nvSpPr>
          <p:spPr>
            <a:xfrm>
              <a:off x="4572869" y="4306805"/>
              <a:ext cx="93375" cy="976633"/>
            </a:xfrm>
            <a:custGeom>
              <a:rect b="b" l="l" r="r" t="t"/>
              <a:pathLst>
                <a:path extrusionOk="0" h="27447" w="3735">
                  <a:moveTo>
                    <a:pt x="0" y="0"/>
                  </a:moveTo>
                  <a:lnTo>
                    <a:pt x="0" y="27447"/>
                  </a:lnTo>
                  <a:lnTo>
                    <a:pt x="3734" y="27447"/>
                  </a:lnTo>
                  <a:lnTo>
                    <a:pt x="3734" y="0"/>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0" name="Google Shape;770;p24"/>
            <p:cNvSpPr/>
            <p:nvPr/>
          </p:nvSpPr>
          <p:spPr>
            <a:xfrm>
              <a:off x="4781099" y="4306805"/>
              <a:ext cx="94175" cy="976633"/>
            </a:xfrm>
            <a:custGeom>
              <a:rect b="b" l="l" r="r" t="t"/>
              <a:pathLst>
                <a:path extrusionOk="0" h="27447" w="3767">
                  <a:moveTo>
                    <a:pt x="1" y="0"/>
                  </a:moveTo>
                  <a:lnTo>
                    <a:pt x="1" y="27447"/>
                  </a:lnTo>
                  <a:lnTo>
                    <a:pt x="3767" y="27447"/>
                  </a:lnTo>
                  <a:lnTo>
                    <a:pt x="3767" y="0"/>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771" name="Google Shape;771;p24"/>
          <p:cNvSpPr/>
          <p:nvPr/>
        </p:nvSpPr>
        <p:spPr>
          <a:xfrm flipH="1" rot="10800000">
            <a:off x="-620528" y="-360801"/>
            <a:ext cx="1272868" cy="1271826"/>
          </a:xfrm>
          <a:custGeom>
            <a:rect b="b" l="l" r="r" t="t"/>
            <a:pathLst>
              <a:path extrusionOk="0" h="39064" w="39096">
                <a:moveTo>
                  <a:pt x="19532" y="1"/>
                </a:moveTo>
                <a:cubicBezTo>
                  <a:pt x="8745" y="1"/>
                  <a:pt x="1" y="8745"/>
                  <a:pt x="1" y="19532"/>
                </a:cubicBezTo>
                <a:cubicBezTo>
                  <a:pt x="1" y="30319"/>
                  <a:pt x="8745" y="39064"/>
                  <a:pt x="19532" y="39064"/>
                </a:cubicBezTo>
                <a:cubicBezTo>
                  <a:pt x="30351" y="39064"/>
                  <a:pt x="39096" y="30319"/>
                  <a:pt x="39096" y="19532"/>
                </a:cubicBezTo>
                <a:cubicBezTo>
                  <a:pt x="39096" y="8745"/>
                  <a:pt x="30351" y="1"/>
                  <a:pt x="19532"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772" name="Google Shape;772;p24"/>
          <p:cNvGrpSpPr/>
          <p:nvPr/>
        </p:nvGrpSpPr>
        <p:grpSpPr>
          <a:xfrm flipH="1">
            <a:off x="372109" y="172545"/>
            <a:ext cx="641374" cy="417696"/>
            <a:chOff x="5201720" y="3979318"/>
            <a:chExt cx="752080" cy="489793"/>
          </a:xfrm>
        </p:grpSpPr>
        <p:sp>
          <p:nvSpPr>
            <p:cNvPr id="773" name="Google Shape;773;p24"/>
            <p:cNvSpPr/>
            <p:nvPr/>
          </p:nvSpPr>
          <p:spPr>
            <a:xfrm>
              <a:off x="5201720" y="3979318"/>
              <a:ext cx="43280" cy="41927"/>
            </a:xfrm>
            <a:custGeom>
              <a:rect b="b" l="l" r="r" t="t"/>
              <a:pathLst>
                <a:path extrusionOk="0" h="959" w="990">
                  <a:moveTo>
                    <a:pt x="511" y="1"/>
                  </a:moveTo>
                  <a:cubicBezTo>
                    <a:pt x="224" y="1"/>
                    <a:pt x="1" y="192"/>
                    <a:pt x="1" y="479"/>
                  </a:cubicBezTo>
                  <a:cubicBezTo>
                    <a:pt x="1" y="735"/>
                    <a:pt x="224" y="958"/>
                    <a:pt x="511" y="958"/>
                  </a:cubicBezTo>
                  <a:cubicBezTo>
                    <a:pt x="767" y="958"/>
                    <a:pt x="990" y="735"/>
                    <a:pt x="990" y="479"/>
                  </a:cubicBezTo>
                  <a:cubicBezTo>
                    <a:pt x="990" y="192"/>
                    <a:pt x="767"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4" name="Google Shape;774;p24"/>
            <p:cNvSpPr/>
            <p:nvPr/>
          </p:nvSpPr>
          <p:spPr>
            <a:xfrm>
              <a:off x="5438934" y="3979318"/>
              <a:ext cx="41881" cy="41927"/>
            </a:xfrm>
            <a:custGeom>
              <a:rect b="b" l="l" r="r" t="t"/>
              <a:pathLst>
                <a:path extrusionOk="0" h="959" w="958">
                  <a:moveTo>
                    <a:pt x="479" y="1"/>
                  </a:moveTo>
                  <a:cubicBezTo>
                    <a:pt x="223" y="1"/>
                    <a:pt x="0" y="192"/>
                    <a:pt x="0" y="479"/>
                  </a:cubicBezTo>
                  <a:cubicBezTo>
                    <a:pt x="0" y="735"/>
                    <a:pt x="223" y="958"/>
                    <a:pt x="479" y="958"/>
                  </a:cubicBezTo>
                  <a:cubicBezTo>
                    <a:pt x="766" y="958"/>
                    <a:pt x="957" y="735"/>
                    <a:pt x="957" y="479"/>
                  </a:cubicBezTo>
                  <a:cubicBezTo>
                    <a:pt x="957" y="192"/>
                    <a:pt x="766"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5" name="Google Shape;775;p24"/>
            <p:cNvSpPr/>
            <p:nvPr/>
          </p:nvSpPr>
          <p:spPr>
            <a:xfrm>
              <a:off x="5674705" y="3979318"/>
              <a:ext cx="43280" cy="41927"/>
            </a:xfrm>
            <a:custGeom>
              <a:rect b="b" l="l" r="r" t="t"/>
              <a:pathLst>
                <a:path extrusionOk="0" h="959" w="990">
                  <a:moveTo>
                    <a:pt x="511" y="1"/>
                  </a:moveTo>
                  <a:cubicBezTo>
                    <a:pt x="224" y="1"/>
                    <a:pt x="1" y="192"/>
                    <a:pt x="1" y="479"/>
                  </a:cubicBezTo>
                  <a:cubicBezTo>
                    <a:pt x="1" y="735"/>
                    <a:pt x="224" y="958"/>
                    <a:pt x="511" y="958"/>
                  </a:cubicBezTo>
                  <a:cubicBezTo>
                    <a:pt x="766" y="958"/>
                    <a:pt x="990" y="735"/>
                    <a:pt x="990" y="479"/>
                  </a:cubicBezTo>
                  <a:cubicBezTo>
                    <a:pt x="990" y="192"/>
                    <a:pt x="766"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6" name="Google Shape;776;p24"/>
            <p:cNvSpPr/>
            <p:nvPr/>
          </p:nvSpPr>
          <p:spPr>
            <a:xfrm>
              <a:off x="5911875" y="3979318"/>
              <a:ext cx="41925" cy="41927"/>
            </a:xfrm>
            <a:custGeom>
              <a:rect b="b" l="l" r="r" t="t"/>
              <a:pathLst>
                <a:path extrusionOk="0" h="959" w="959">
                  <a:moveTo>
                    <a:pt x="480" y="1"/>
                  </a:moveTo>
                  <a:cubicBezTo>
                    <a:pt x="224" y="1"/>
                    <a:pt x="1" y="192"/>
                    <a:pt x="1" y="479"/>
                  </a:cubicBezTo>
                  <a:cubicBezTo>
                    <a:pt x="1" y="735"/>
                    <a:pt x="224" y="958"/>
                    <a:pt x="480" y="958"/>
                  </a:cubicBezTo>
                  <a:cubicBezTo>
                    <a:pt x="735" y="958"/>
                    <a:pt x="958" y="735"/>
                    <a:pt x="958" y="479"/>
                  </a:cubicBezTo>
                  <a:cubicBezTo>
                    <a:pt x="958" y="192"/>
                    <a:pt x="735" y="1"/>
                    <a:pt x="480"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7" name="Google Shape;777;p24"/>
            <p:cNvSpPr/>
            <p:nvPr/>
          </p:nvSpPr>
          <p:spPr>
            <a:xfrm>
              <a:off x="5201720" y="4127222"/>
              <a:ext cx="43280" cy="43283"/>
            </a:xfrm>
            <a:custGeom>
              <a:rect b="b" l="l" r="r" t="t"/>
              <a:pathLst>
                <a:path extrusionOk="0" h="990" w="990">
                  <a:moveTo>
                    <a:pt x="511" y="1"/>
                  </a:moveTo>
                  <a:cubicBezTo>
                    <a:pt x="224" y="1"/>
                    <a:pt x="1" y="224"/>
                    <a:pt x="1" y="511"/>
                  </a:cubicBezTo>
                  <a:cubicBezTo>
                    <a:pt x="1" y="767"/>
                    <a:pt x="224" y="990"/>
                    <a:pt x="511" y="990"/>
                  </a:cubicBezTo>
                  <a:cubicBezTo>
                    <a:pt x="767" y="990"/>
                    <a:pt x="990" y="767"/>
                    <a:pt x="990" y="511"/>
                  </a:cubicBezTo>
                  <a:cubicBezTo>
                    <a:pt x="990" y="224"/>
                    <a:pt x="767"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8" name="Google Shape;778;p24"/>
            <p:cNvSpPr/>
            <p:nvPr/>
          </p:nvSpPr>
          <p:spPr>
            <a:xfrm>
              <a:off x="5438934" y="4127222"/>
              <a:ext cx="41881" cy="43283"/>
            </a:xfrm>
            <a:custGeom>
              <a:rect b="b" l="l" r="r" t="t"/>
              <a:pathLst>
                <a:path extrusionOk="0" h="990" w="958">
                  <a:moveTo>
                    <a:pt x="479" y="1"/>
                  </a:moveTo>
                  <a:cubicBezTo>
                    <a:pt x="223" y="1"/>
                    <a:pt x="0" y="224"/>
                    <a:pt x="0" y="511"/>
                  </a:cubicBezTo>
                  <a:cubicBezTo>
                    <a:pt x="0" y="767"/>
                    <a:pt x="223" y="990"/>
                    <a:pt x="479" y="990"/>
                  </a:cubicBezTo>
                  <a:cubicBezTo>
                    <a:pt x="766" y="990"/>
                    <a:pt x="957" y="767"/>
                    <a:pt x="957" y="511"/>
                  </a:cubicBezTo>
                  <a:cubicBezTo>
                    <a:pt x="957" y="224"/>
                    <a:pt x="766"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9" name="Google Shape;779;p24"/>
            <p:cNvSpPr/>
            <p:nvPr/>
          </p:nvSpPr>
          <p:spPr>
            <a:xfrm>
              <a:off x="5674705" y="4127222"/>
              <a:ext cx="43280" cy="43283"/>
            </a:xfrm>
            <a:custGeom>
              <a:rect b="b" l="l" r="r" t="t"/>
              <a:pathLst>
                <a:path extrusionOk="0" h="990" w="990">
                  <a:moveTo>
                    <a:pt x="511" y="1"/>
                  </a:moveTo>
                  <a:cubicBezTo>
                    <a:pt x="224" y="1"/>
                    <a:pt x="1" y="224"/>
                    <a:pt x="1" y="511"/>
                  </a:cubicBezTo>
                  <a:cubicBezTo>
                    <a:pt x="1" y="767"/>
                    <a:pt x="224" y="990"/>
                    <a:pt x="511" y="990"/>
                  </a:cubicBezTo>
                  <a:cubicBezTo>
                    <a:pt x="766" y="990"/>
                    <a:pt x="990" y="767"/>
                    <a:pt x="990" y="511"/>
                  </a:cubicBezTo>
                  <a:cubicBezTo>
                    <a:pt x="990" y="224"/>
                    <a:pt x="766"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0" name="Google Shape;780;p24"/>
            <p:cNvSpPr/>
            <p:nvPr/>
          </p:nvSpPr>
          <p:spPr>
            <a:xfrm>
              <a:off x="5911875" y="4127222"/>
              <a:ext cx="41925" cy="43283"/>
            </a:xfrm>
            <a:custGeom>
              <a:rect b="b" l="l" r="r" t="t"/>
              <a:pathLst>
                <a:path extrusionOk="0" h="990" w="959">
                  <a:moveTo>
                    <a:pt x="480" y="1"/>
                  </a:moveTo>
                  <a:cubicBezTo>
                    <a:pt x="224" y="1"/>
                    <a:pt x="1" y="224"/>
                    <a:pt x="1" y="511"/>
                  </a:cubicBezTo>
                  <a:cubicBezTo>
                    <a:pt x="1" y="767"/>
                    <a:pt x="224" y="990"/>
                    <a:pt x="480" y="990"/>
                  </a:cubicBezTo>
                  <a:cubicBezTo>
                    <a:pt x="735" y="990"/>
                    <a:pt x="958" y="767"/>
                    <a:pt x="958" y="511"/>
                  </a:cubicBezTo>
                  <a:cubicBezTo>
                    <a:pt x="958" y="224"/>
                    <a:pt x="735" y="1"/>
                    <a:pt x="480"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1" name="Google Shape;781;p24"/>
            <p:cNvSpPr/>
            <p:nvPr/>
          </p:nvSpPr>
          <p:spPr>
            <a:xfrm>
              <a:off x="5201720" y="4276525"/>
              <a:ext cx="43280" cy="43283"/>
            </a:xfrm>
            <a:custGeom>
              <a:rect b="b" l="l" r="r" t="t"/>
              <a:pathLst>
                <a:path extrusionOk="0" h="990" w="990">
                  <a:moveTo>
                    <a:pt x="511" y="0"/>
                  </a:moveTo>
                  <a:cubicBezTo>
                    <a:pt x="224" y="0"/>
                    <a:pt x="1" y="224"/>
                    <a:pt x="1" y="511"/>
                  </a:cubicBezTo>
                  <a:cubicBezTo>
                    <a:pt x="1" y="766"/>
                    <a:pt x="224" y="990"/>
                    <a:pt x="511" y="990"/>
                  </a:cubicBezTo>
                  <a:cubicBezTo>
                    <a:pt x="767" y="990"/>
                    <a:pt x="990" y="766"/>
                    <a:pt x="990" y="511"/>
                  </a:cubicBezTo>
                  <a:cubicBezTo>
                    <a:pt x="990" y="224"/>
                    <a:pt x="767"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2" name="Google Shape;782;p24"/>
            <p:cNvSpPr/>
            <p:nvPr/>
          </p:nvSpPr>
          <p:spPr>
            <a:xfrm>
              <a:off x="5438934" y="4276525"/>
              <a:ext cx="41881" cy="43283"/>
            </a:xfrm>
            <a:custGeom>
              <a:rect b="b" l="l" r="r" t="t"/>
              <a:pathLst>
                <a:path extrusionOk="0" h="990" w="958">
                  <a:moveTo>
                    <a:pt x="479" y="0"/>
                  </a:moveTo>
                  <a:cubicBezTo>
                    <a:pt x="223" y="0"/>
                    <a:pt x="0" y="224"/>
                    <a:pt x="0" y="511"/>
                  </a:cubicBezTo>
                  <a:cubicBezTo>
                    <a:pt x="0" y="766"/>
                    <a:pt x="223" y="990"/>
                    <a:pt x="479" y="990"/>
                  </a:cubicBezTo>
                  <a:cubicBezTo>
                    <a:pt x="766" y="990"/>
                    <a:pt x="957" y="766"/>
                    <a:pt x="957" y="511"/>
                  </a:cubicBezTo>
                  <a:cubicBezTo>
                    <a:pt x="957" y="224"/>
                    <a:pt x="766"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3" name="Google Shape;783;p24"/>
            <p:cNvSpPr/>
            <p:nvPr/>
          </p:nvSpPr>
          <p:spPr>
            <a:xfrm>
              <a:off x="5674705" y="4276525"/>
              <a:ext cx="43280" cy="43283"/>
            </a:xfrm>
            <a:custGeom>
              <a:rect b="b" l="l" r="r" t="t"/>
              <a:pathLst>
                <a:path extrusionOk="0" h="990" w="990">
                  <a:moveTo>
                    <a:pt x="511" y="0"/>
                  </a:moveTo>
                  <a:cubicBezTo>
                    <a:pt x="224" y="0"/>
                    <a:pt x="1" y="224"/>
                    <a:pt x="1" y="511"/>
                  </a:cubicBezTo>
                  <a:cubicBezTo>
                    <a:pt x="1" y="766"/>
                    <a:pt x="224" y="990"/>
                    <a:pt x="511" y="990"/>
                  </a:cubicBezTo>
                  <a:cubicBezTo>
                    <a:pt x="766" y="990"/>
                    <a:pt x="990" y="766"/>
                    <a:pt x="990" y="511"/>
                  </a:cubicBezTo>
                  <a:cubicBezTo>
                    <a:pt x="990" y="224"/>
                    <a:pt x="766"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4" name="Google Shape;784;p24"/>
            <p:cNvSpPr/>
            <p:nvPr/>
          </p:nvSpPr>
          <p:spPr>
            <a:xfrm>
              <a:off x="5911875" y="4276525"/>
              <a:ext cx="41925" cy="43283"/>
            </a:xfrm>
            <a:custGeom>
              <a:rect b="b" l="l" r="r" t="t"/>
              <a:pathLst>
                <a:path extrusionOk="0" h="990" w="959">
                  <a:moveTo>
                    <a:pt x="480" y="0"/>
                  </a:moveTo>
                  <a:cubicBezTo>
                    <a:pt x="224" y="0"/>
                    <a:pt x="1" y="224"/>
                    <a:pt x="1" y="511"/>
                  </a:cubicBezTo>
                  <a:cubicBezTo>
                    <a:pt x="1" y="766"/>
                    <a:pt x="224" y="990"/>
                    <a:pt x="480" y="990"/>
                  </a:cubicBezTo>
                  <a:cubicBezTo>
                    <a:pt x="735" y="990"/>
                    <a:pt x="958" y="766"/>
                    <a:pt x="958" y="511"/>
                  </a:cubicBezTo>
                  <a:cubicBezTo>
                    <a:pt x="958" y="224"/>
                    <a:pt x="735" y="0"/>
                    <a:pt x="480"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5" name="Google Shape;785;p24"/>
            <p:cNvSpPr/>
            <p:nvPr/>
          </p:nvSpPr>
          <p:spPr>
            <a:xfrm>
              <a:off x="5201720" y="4425828"/>
              <a:ext cx="43280" cy="43283"/>
            </a:xfrm>
            <a:custGeom>
              <a:rect b="b" l="l" r="r" t="t"/>
              <a:pathLst>
                <a:path extrusionOk="0" h="990" w="990">
                  <a:moveTo>
                    <a:pt x="511" y="0"/>
                  </a:moveTo>
                  <a:cubicBezTo>
                    <a:pt x="224" y="0"/>
                    <a:pt x="1" y="224"/>
                    <a:pt x="1" y="479"/>
                  </a:cubicBezTo>
                  <a:cubicBezTo>
                    <a:pt x="1" y="766"/>
                    <a:pt x="224" y="990"/>
                    <a:pt x="511" y="990"/>
                  </a:cubicBezTo>
                  <a:cubicBezTo>
                    <a:pt x="767" y="990"/>
                    <a:pt x="990" y="766"/>
                    <a:pt x="990" y="479"/>
                  </a:cubicBezTo>
                  <a:cubicBezTo>
                    <a:pt x="990" y="224"/>
                    <a:pt x="767"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6" name="Google Shape;786;p24"/>
            <p:cNvSpPr/>
            <p:nvPr/>
          </p:nvSpPr>
          <p:spPr>
            <a:xfrm>
              <a:off x="5438934" y="4425828"/>
              <a:ext cx="41881" cy="43283"/>
            </a:xfrm>
            <a:custGeom>
              <a:rect b="b" l="l" r="r" t="t"/>
              <a:pathLst>
                <a:path extrusionOk="0" h="990" w="958">
                  <a:moveTo>
                    <a:pt x="479" y="0"/>
                  </a:moveTo>
                  <a:cubicBezTo>
                    <a:pt x="223" y="0"/>
                    <a:pt x="0" y="224"/>
                    <a:pt x="0" y="479"/>
                  </a:cubicBezTo>
                  <a:cubicBezTo>
                    <a:pt x="0" y="766"/>
                    <a:pt x="223" y="990"/>
                    <a:pt x="479" y="990"/>
                  </a:cubicBezTo>
                  <a:cubicBezTo>
                    <a:pt x="766" y="990"/>
                    <a:pt x="957" y="766"/>
                    <a:pt x="957" y="479"/>
                  </a:cubicBezTo>
                  <a:cubicBezTo>
                    <a:pt x="957" y="224"/>
                    <a:pt x="766"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7" name="Google Shape;787;p24"/>
            <p:cNvSpPr/>
            <p:nvPr/>
          </p:nvSpPr>
          <p:spPr>
            <a:xfrm>
              <a:off x="5674705" y="4425828"/>
              <a:ext cx="43280" cy="43283"/>
            </a:xfrm>
            <a:custGeom>
              <a:rect b="b" l="l" r="r" t="t"/>
              <a:pathLst>
                <a:path extrusionOk="0" h="990" w="990">
                  <a:moveTo>
                    <a:pt x="511" y="0"/>
                  </a:moveTo>
                  <a:cubicBezTo>
                    <a:pt x="224" y="0"/>
                    <a:pt x="1" y="224"/>
                    <a:pt x="1" y="479"/>
                  </a:cubicBezTo>
                  <a:cubicBezTo>
                    <a:pt x="1" y="766"/>
                    <a:pt x="224" y="990"/>
                    <a:pt x="511" y="990"/>
                  </a:cubicBezTo>
                  <a:cubicBezTo>
                    <a:pt x="766" y="990"/>
                    <a:pt x="990" y="766"/>
                    <a:pt x="990" y="479"/>
                  </a:cubicBezTo>
                  <a:cubicBezTo>
                    <a:pt x="990" y="224"/>
                    <a:pt x="766"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8" name="Google Shape;788;p24"/>
            <p:cNvSpPr/>
            <p:nvPr/>
          </p:nvSpPr>
          <p:spPr>
            <a:xfrm>
              <a:off x="5911875" y="4425828"/>
              <a:ext cx="41925" cy="43283"/>
            </a:xfrm>
            <a:custGeom>
              <a:rect b="b" l="l" r="r" t="t"/>
              <a:pathLst>
                <a:path extrusionOk="0" h="990" w="959">
                  <a:moveTo>
                    <a:pt x="480" y="0"/>
                  </a:moveTo>
                  <a:cubicBezTo>
                    <a:pt x="224" y="0"/>
                    <a:pt x="1" y="224"/>
                    <a:pt x="1" y="479"/>
                  </a:cubicBezTo>
                  <a:cubicBezTo>
                    <a:pt x="1" y="766"/>
                    <a:pt x="224" y="990"/>
                    <a:pt x="480" y="990"/>
                  </a:cubicBezTo>
                  <a:cubicBezTo>
                    <a:pt x="735" y="990"/>
                    <a:pt x="958" y="766"/>
                    <a:pt x="958" y="479"/>
                  </a:cubicBezTo>
                  <a:cubicBezTo>
                    <a:pt x="958" y="224"/>
                    <a:pt x="735" y="0"/>
                    <a:pt x="480"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789" name="Google Shape;789;p24"/>
          <p:cNvGrpSpPr/>
          <p:nvPr/>
        </p:nvGrpSpPr>
        <p:grpSpPr>
          <a:xfrm rot="-5400000">
            <a:off x="7611533" y="-170355"/>
            <a:ext cx="641374" cy="417696"/>
            <a:chOff x="5201720" y="3979318"/>
            <a:chExt cx="752080" cy="489793"/>
          </a:xfrm>
        </p:grpSpPr>
        <p:sp>
          <p:nvSpPr>
            <p:cNvPr id="790" name="Google Shape;790;p24"/>
            <p:cNvSpPr/>
            <p:nvPr/>
          </p:nvSpPr>
          <p:spPr>
            <a:xfrm>
              <a:off x="5201720" y="3979318"/>
              <a:ext cx="43280" cy="41927"/>
            </a:xfrm>
            <a:custGeom>
              <a:rect b="b" l="l" r="r" t="t"/>
              <a:pathLst>
                <a:path extrusionOk="0" h="959" w="990">
                  <a:moveTo>
                    <a:pt x="511" y="1"/>
                  </a:moveTo>
                  <a:cubicBezTo>
                    <a:pt x="224" y="1"/>
                    <a:pt x="1" y="192"/>
                    <a:pt x="1" y="479"/>
                  </a:cubicBezTo>
                  <a:cubicBezTo>
                    <a:pt x="1" y="735"/>
                    <a:pt x="224" y="958"/>
                    <a:pt x="511" y="958"/>
                  </a:cubicBezTo>
                  <a:cubicBezTo>
                    <a:pt x="767" y="958"/>
                    <a:pt x="990" y="735"/>
                    <a:pt x="990" y="479"/>
                  </a:cubicBezTo>
                  <a:cubicBezTo>
                    <a:pt x="990" y="192"/>
                    <a:pt x="767"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1" name="Google Shape;791;p24"/>
            <p:cNvSpPr/>
            <p:nvPr/>
          </p:nvSpPr>
          <p:spPr>
            <a:xfrm>
              <a:off x="5438934" y="3979318"/>
              <a:ext cx="41881" cy="41927"/>
            </a:xfrm>
            <a:custGeom>
              <a:rect b="b" l="l" r="r" t="t"/>
              <a:pathLst>
                <a:path extrusionOk="0" h="959" w="958">
                  <a:moveTo>
                    <a:pt x="479" y="1"/>
                  </a:moveTo>
                  <a:cubicBezTo>
                    <a:pt x="223" y="1"/>
                    <a:pt x="0" y="192"/>
                    <a:pt x="0" y="479"/>
                  </a:cubicBezTo>
                  <a:cubicBezTo>
                    <a:pt x="0" y="735"/>
                    <a:pt x="223" y="958"/>
                    <a:pt x="479" y="958"/>
                  </a:cubicBezTo>
                  <a:cubicBezTo>
                    <a:pt x="766" y="958"/>
                    <a:pt x="957" y="735"/>
                    <a:pt x="957" y="479"/>
                  </a:cubicBezTo>
                  <a:cubicBezTo>
                    <a:pt x="957" y="192"/>
                    <a:pt x="766"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2" name="Google Shape;792;p24"/>
            <p:cNvSpPr/>
            <p:nvPr/>
          </p:nvSpPr>
          <p:spPr>
            <a:xfrm>
              <a:off x="5674705" y="3979318"/>
              <a:ext cx="43280" cy="41927"/>
            </a:xfrm>
            <a:custGeom>
              <a:rect b="b" l="l" r="r" t="t"/>
              <a:pathLst>
                <a:path extrusionOk="0" h="959" w="990">
                  <a:moveTo>
                    <a:pt x="511" y="1"/>
                  </a:moveTo>
                  <a:cubicBezTo>
                    <a:pt x="224" y="1"/>
                    <a:pt x="1" y="192"/>
                    <a:pt x="1" y="479"/>
                  </a:cubicBezTo>
                  <a:cubicBezTo>
                    <a:pt x="1" y="735"/>
                    <a:pt x="224" y="958"/>
                    <a:pt x="511" y="958"/>
                  </a:cubicBezTo>
                  <a:cubicBezTo>
                    <a:pt x="766" y="958"/>
                    <a:pt x="990" y="735"/>
                    <a:pt x="990" y="479"/>
                  </a:cubicBezTo>
                  <a:cubicBezTo>
                    <a:pt x="990" y="192"/>
                    <a:pt x="766"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3" name="Google Shape;793;p24"/>
            <p:cNvSpPr/>
            <p:nvPr/>
          </p:nvSpPr>
          <p:spPr>
            <a:xfrm>
              <a:off x="5911875" y="3979318"/>
              <a:ext cx="41925" cy="41927"/>
            </a:xfrm>
            <a:custGeom>
              <a:rect b="b" l="l" r="r" t="t"/>
              <a:pathLst>
                <a:path extrusionOk="0" h="959" w="959">
                  <a:moveTo>
                    <a:pt x="480" y="1"/>
                  </a:moveTo>
                  <a:cubicBezTo>
                    <a:pt x="224" y="1"/>
                    <a:pt x="1" y="192"/>
                    <a:pt x="1" y="479"/>
                  </a:cubicBezTo>
                  <a:cubicBezTo>
                    <a:pt x="1" y="735"/>
                    <a:pt x="224" y="958"/>
                    <a:pt x="480" y="958"/>
                  </a:cubicBezTo>
                  <a:cubicBezTo>
                    <a:pt x="735" y="958"/>
                    <a:pt x="958" y="735"/>
                    <a:pt x="958" y="479"/>
                  </a:cubicBezTo>
                  <a:cubicBezTo>
                    <a:pt x="958" y="192"/>
                    <a:pt x="735" y="1"/>
                    <a:pt x="480"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4" name="Google Shape;794;p24"/>
            <p:cNvSpPr/>
            <p:nvPr/>
          </p:nvSpPr>
          <p:spPr>
            <a:xfrm>
              <a:off x="5201720" y="4127222"/>
              <a:ext cx="43280" cy="43283"/>
            </a:xfrm>
            <a:custGeom>
              <a:rect b="b" l="l" r="r" t="t"/>
              <a:pathLst>
                <a:path extrusionOk="0" h="990" w="990">
                  <a:moveTo>
                    <a:pt x="511" y="1"/>
                  </a:moveTo>
                  <a:cubicBezTo>
                    <a:pt x="224" y="1"/>
                    <a:pt x="1" y="224"/>
                    <a:pt x="1" y="511"/>
                  </a:cubicBezTo>
                  <a:cubicBezTo>
                    <a:pt x="1" y="767"/>
                    <a:pt x="224" y="990"/>
                    <a:pt x="511" y="990"/>
                  </a:cubicBezTo>
                  <a:cubicBezTo>
                    <a:pt x="767" y="990"/>
                    <a:pt x="990" y="767"/>
                    <a:pt x="990" y="511"/>
                  </a:cubicBezTo>
                  <a:cubicBezTo>
                    <a:pt x="990" y="224"/>
                    <a:pt x="767"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5" name="Google Shape;795;p24"/>
            <p:cNvSpPr/>
            <p:nvPr/>
          </p:nvSpPr>
          <p:spPr>
            <a:xfrm>
              <a:off x="5438934" y="4127222"/>
              <a:ext cx="41881" cy="43283"/>
            </a:xfrm>
            <a:custGeom>
              <a:rect b="b" l="l" r="r" t="t"/>
              <a:pathLst>
                <a:path extrusionOk="0" h="990" w="958">
                  <a:moveTo>
                    <a:pt x="479" y="1"/>
                  </a:moveTo>
                  <a:cubicBezTo>
                    <a:pt x="223" y="1"/>
                    <a:pt x="0" y="224"/>
                    <a:pt x="0" y="511"/>
                  </a:cubicBezTo>
                  <a:cubicBezTo>
                    <a:pt x="0" y="767"/>
                    <a:pt x="223" y="990"/>
                    <a:pt x="479" y="990"/>
                  </a:cubicBezTo>
                  <a:cubicBezTo>
                    <a:pt x="766" y="990"/>
                    <a:pt x="957" y="767"/>
                    <a:pt x="957" y="511"/>
                  </a:cubicBezTo>
                  <a:cubicBezTo>
                    <a:pt x="957" y="224"/>
                    <a:pt x="766"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6" name="Google Shape;796;p24"/>
            <p:cNvSpPr/>
            <p:nvPr/>
          </p:nvSpPr>
          <p:spPr>
            <a:xfrm>
              <a:off x="5674705" y="4127222"/>
              <a:ext cx="43280" cy="43283"/>
            </a:xfrm>
            <a:custGeom>
              <a:rect b="b" l="l" r="r" t="t"/>
              <a:pathLst>
                <a:path extrusionOk="0" h="990" w="990">
                  <a:moveTo>
                    <a:pt x="511" y="1"/>
                  </a:moveTo>
                  <a:cubicBezTo>
                    <a:pt x="224" y="1"/>
                    <a:pt x="1" y="224"/>
                    <a:pt x="1" y="511"/>
                  </a:cubicBezTo>
                  <a:cubicBezTo>
                    <a:pt x="1" y="767"/>
                    <a:pt x="224" y="990"/>
                    <a:pt x="511" y="990"/>
                  </a:cubicBezTo>
                  <a:cubicBezTo>
                    <a:pt x="766" y="990"/>
                    <a:pt x="990" y="767"/>
                    <a:pt x="990" y="511"/>
                  </a:cubicBezTo>
                  <a:cubicBezTo>
                    <a:pt x="990" y="224"/>
                    <a:pt x="766"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7" name="Google Shape;797;p24"/>
            <p:cNvSpPr/>
            <p:nvPr/>
          </p:nvSpPr>
          <p:spPr>
            <a:xfrm>
              <a:off x="5911875" y="4127222"/>
              <a:ext cx="41925" cy="43283"/>
            </a:xfrm>
            <a:custGeom>
              <a:rect b="b" l="l" r="r" t="t"/>
              <a:pathLst>
                <a:path extrusionOk="0" h="990" w="959">
                  <a:moveTo>
                    <a:pt x="480" y="1"/>
                  </a:moveTo>
                  <a:cubicBezTo>
                    <a:pt x="224" y="1"/>
                    <a:pt x="1" y="224"/>
                    <a:pt x="1" y="511"/>
                  </a:cubicBezTo>
                  <a:cubicBezTo>
                    <a:pt x="1" y="767"/>
                    <a:pt x="224" y="990"/>
                    <a:pt x="480" y="990"/>
                  </a:cubicBezTo>
                  <a:cubicBezTo>
                    <a:pt x="735" y="990"/>
                    <a:pt x="958" y="767"/>
                    <a:pt x="958" y="511"/>
                  </a:cubicBezTo>
                  <a:cubicBezTo>
                    <a:pt x="958" y="224"/>
                    <a:pt x="735" y="1"/>
                    <a:pt x="480"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8" name="Google Shape;798;p24"/>
            <p:cNvSpPr/>
            <p:nvPr/>
          </p:nvSpPr>
          <p:spPr>
            <a:xfrm>
              <a:off x="5201720" y="4276525"/>
              <a:ext cx="43280" cy="43283"/>
            </a:xfrm>
            <a:custGeom>
              <a:rect b="b" l="l" r="r" t="t"/>
              <a:pathLst>
                <a:path extrusionOk="0" h="990" w="990">
                  <a:moveTo>
                    <a:pt x="511" y="0"/>
                  </a:moveTo>
                  <a:cubicBezTo>
                    <a:pt x="224" y="0"/>
                    <a:pt x="1" y="224"/>
                    <a:pt x="1" y="511"/>
                  </a:cubicBezTo>
                  <a:cubicBezTo>
                    <a:pt x="1" y="766"/>
                    <a:pt x="224" y="990"/>
                    <a:pt x="511" y="990"/>
                  </a:cubicBezTo>
                  <a:cubicBezTo>
                    <a:pt x="767" y="990"/>
                    <a:pt x="990" y="766"/>
                    <a:pt x="990" y="511"/>
                  </a:cubicBezTo>
                  <a:cubicBezTo>
                    <a:pt x="990" y="224"/>
                    <a:pt x="767"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9" name="Google Shape;799;p24"/>
            <p:cNvSpPr/>
            <p:nvPr/>
          </p:nvSpPr>
          <p:spPr>
            <a:xfrm>
              <a:off x="5438934" y="4276525"/>
              <a:ext cx="41881" cy="43283"/>
            </a:xfrm>
            <a:custGeom>
              <a:rect b="b" l="l" r="r" t="t"/>
              <a:pathLst>
                <a:path extrusionOk="0" h="990" w="958">
                  <a:moveTo>
                    <a:pt x="479" y="0"/>
                  </a:moveTo>
                  <a:cubicBezTo>
                    <a:pt x="223" y="0"/>
                    <a:pt x="0" y="224"/>
                    <a:pt x="0" y="511"/>
                  </a:cubicBezTo>
                  <a:cubicBezTo>
                    <a:pt x="0" y="766"/>
                    <a:pt x="223" y="990"/>
                    <a:pt x="479" y="990"/>
                  </a:cubicBezTo>
                  <a:cubicBezTo>
                    <a:pt x="766" y="990"/>
                    <a:pt x="957" y="766"/>
                    <a:pt x="957" y="511"/>
                  </a:cubicBezTo>
                  <a:cubicBezTo>
                    <a:pt x="957" y="224"/>
                    <a:pt x="766"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0" name="Google Shape;800;p24"/>
            <p:cNvSpPr/>
            <p:nvPr/>
          </p:nvSpPr>
          <p:spPr>
            <a:xfrm>
              <a:off x="5674705" y="4276525"/>
              <a:ext cx="43280" cy="43283"/>
            </a:xfrm>
            <a:custGeom>
              <a:rect b="b" l="l" r="r" t="t"/>
              <a:pathLst>
                <a:path extrusionOk="0" h="990" w="990">
                  <a:moveTo>
                    <a:pt x="511" y="0"/>
                  </a:moveTo>
                  <a:cubicBezTo>
                    <a:pt x="224" y="0"/>
                    <a:pt x="1" y="224"/>
                    <a:pt x="1" y="511"/>
                  </a:cubicBezTo>
                  <a:cubicBezTo>
                    <a:pt x="1" y="766"/>
                    <a:pt x="224" y="990"/>
                    <a:pt x="511" y="990"/>
                  </a:cubicBezTo>
                  <a:cubicBezTo>
                    <a:pt x="766" y="990"/>
                    <a:pt x="990" y="766"/>
                    <a:pt x="990" y="511"/>
                  </a:cubicBezTo>
                  <a:cubicBezTo>
                    <a:pt x="990" y="224"/>
                    <a:pt x="766"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1" name="Google Shape;801;p24"/>
            <p:cNvSpPr/>
            <p:nvPr/>
          </p:nvSpPr>
          <p:spPr>
            <a:xfrm>
              <a:off x="5911875" y="4276525"/>
              <a:ext cx="41925" cy="43283"/>
            </a:xfrm>
            <a:custGeom>
              <a:rect b="b" l="l" r="r" t="t"/>
              <a:pathLst>
                <a:path extrusionOk="0" h="990" w="959">
                  <a:moveTo>
                    <a:pt x="480" y="0"/>
                  </a:moveTo>
                  <a:cubicBezTo>
                    <a:pt x="224" y="0"/>
                    <a:pt x="1" y="224"/>
                    <a:pt x="1" y="511"/>
                  </a:cubicBezTo>
                  <a:cubicBezTo>
                    <a:pt x="1" y="766"/>
                    <a:pt x="224" y="990"/>
                    <a:pt x="480" y="990"/>
                  </a:cubicBezTo>
                  <a:cubicBezTo>
                    <a:pt x="735" y="990"/>
                    <a:pt x="958" y="766"/>
                    <a:pt x="958" y="511"/>
                  </a:cubicBezTo>
                  <a:cubicBezTo>
                    <a:pt x="958" y="224"/>
                    <a:pt x="735" y="0"/>
                    <a:pt x="480"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2" name="Google Shape;802;p24"/>
            <p:cNvSpPr/>
            <p:nvPr/>
          </p:nvSpPr>
          <p:spPr>
            <a:xfrm>
              <a:off x="5201720" y="4425828"/>
              <a:ext cx="43280" cy="43283"/>
            </a:xfrm>
            <a:custGeom>
              <a:rect b="b" l="l" r="r" t="t"/>
              <a:pathLst>
                <a:path extrusionOk="0" h="990" w="990">
                  <a:moveTo>
                    <a:pt x="511" y="0"/>
                  </a:moveTo>
                  <a:cubicBezTo>
                    <a:pt x="224" y="0"/>
                    <a:pt x="1" y="224"/>
                    <a:pt x="1" y="479"/>
                  </a:cubicBezTo>
                  <a:cubicBezTo>
                    <a:pt x="1" y="766"/>
                    <a:pt x="224" y="990"/>
                    <a:pt x="511" y="990"/>
                  </a:cubicBezTo>
                  <a:cubicBezTo>
                    <a:pt x="767" y="990"/>
                    <a:pt x="990" y="766"/>
                    <a:pt x="990" y="479"/>
                  </a:cubicBezTo>
                  <a:cubicBezTo>
                    <a:pt x="990" y="224"/>
                    <a:pt x="767"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3" name="Google Shape;803;p24"/>
            <p:cNvSpPr/>
            <p:nvPr/>
          </p:nvSpPr>
          <p:spPr>
            <a:xfrm>
              <a:off x="5438934" y="4425828"/>
              <a:ext cx="41881" cy="43283"/>
            </a:xfrm>
            <a:custGeom>
              <a:rect b="b" l="l" r="r" t="t"/>
              <a:pathLst>
                <a:path extrusionOk="0" h="990" w="958">
                  <a:moveTo>
                    <a:pt x="479" y="0"/>
                  </a:moveTo>
                  <a:cubicBezTo>
                    <a:pt x="223" y="0"/>
                    <a:pt x="0" y="224"/>
                    <a:pt x="0" y="479"/>
                  </a:cubicBezTo>
                  <a:cubicBezTo>
                    <a:pt x="0" y="766"/>
                    <a:pt x="223" y="990"/>
                    <a:pt x="479" y="990"/>
                  </a:cubicBezTo>
                  <a:cubicBezTo>
                    <a:pt x="766" y="990"/>
                    <a:pt x="957" y="766"/>
                    <a:pt x="957" y="479"/>
                  </a:cubicBezTo>
                  <a:cubicBezTo>
                    <a:pt x="957" y="224"/>
                    <a:pt x="766"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4" name="Google Shape;804;p24"/>
            <p:cNvSpPr/>
            <p:nvPr/>
          </p:nvSpPr>
          <p:spPr>
            <a:xfrm>
              <a:off x="5674705" y="4425828"/>
              <a:ext cx="43280" cy="43283"/>
            </a:xfrm>
            <a:custGeom>
              <a:rect b="b" l="l" r="r" t="t"/>
              <a:pathLst>
                <a:path extrusionOk="0" h="990" w="990">
                  <a:moveTo>
                    <a:pt x="511" y="0"/>
                  </a:moveTo>
                  <a:cubicBezTo>
                    <a:pt x="224" y="0"/>
                    <a:pt x="1" y="224"/>
                    <a:pt x="1" y="479"/>
                  </a:cubicBezTo>
                  <a:cubicBezTo>
                    <a:pt x="1" y="766"/>
                    <a:pt x="224" y="990"/>
                    <a:pt x="511" y="990"/>
                  </a:cubicBezTo>
                  <a:cubicBezTo>
                    <a:pt x="766" y="990"/>
                    <a:pt x="990" y="766"/>
                    <a:pt x="990" y="479"/>
                  </a:cubicBezTo>
                  <a:cubicBezTo>
                    <a:pt x="990" y="224"/>
                    <a:pt x="766"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5" name="Google Shape;805;p24"/>
            <p:cNvSpPr/>
            <p:nvPr/>
          </p:nvSpPr>
          <p:spPr>
            <a:xfrm>
              <a:off x="5911875" y="4425828"/>
              <a:ext cx="41925" cy="43283"/>
            </a:xfrm>
            <a:custGeom>
              <a:rect b="b" l="l" r="r" t="t"/>
              <a:pathLst>
                <a:path extrusionOk="0" h="990" w="959">
                  <a:moveTo>
                    <a:pt x="480" y="0"/>
                  </a:moveTo>
                  <a:cubicBezTo>
                    <a:pt x="224" y="0"/>
                    <a:pt x="1" y="224"/>
                    <a:pt x="1" y="479"/>
                  </a:cubicBezTo>
                  <a:cubicBezTo>
                    <a:pt x="1" y="766"/>
                    <a:pt x="224" y="990"/>
                    <a:pt x="480" y="990"/>
                  </a:cubicBezTo>
                  <a:cubicBezTo>
                    <a:pt x="735" y="990"/>
                    <a:pt x="958" y="766"/>
                    <a:pt x="958" y="479"/>
                  </a:cubicBezTo>
                  <a:cubicBezTo>
                    <a:pt x="958" y="224"/>
                    <a:pt x="735" y="0"/>
                    <a:pt x="480"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hanks">
  <p:cSld name="CUSTOM_1">
    <p:spTree>
      <p:nvGrpSpPr>
        <p:cNvPr id="806" name="Shape 806"/>
        <p:cNvGrpSpPr/>
        <p:nvPr/>
      </p:nvGrpSpPr>
      <p:grpSpPr>
        <a:xfrm>
          <a:off x="0" y="0"/>
          <a:ext cx="0" cy="0"/>
          <a:chOff x="0" y="0"/>
          <a:chExt cx="0" cy="0"/>
        </a:xfrm>
      </p:grpSpPr>
      <p:sp>
        <p:nvSpPr>
          <p:cNvPr id="807" name="Google Shape;807;p25"/>
          <p:cNvSpPr txBox="1"/>
          <p:nvPr>
            <p:ph type="ctrTitle"/>
          </p:nvPr>
        </p:nvSpPr>
        <p:spPr>
          <a:xfrm>
            <a:off x="2306250" y="933450"/>
            <a:ext cx="4531500" cy="958800"/>
          </a:xfrm>
          <a:prstGeom prst="rect">
            <a:avLst/>
          </a:prstGeom>
        </p:spPr>
        <p:txBody>
          <a:bodyPr anchorCtr="0" anchor="b" bIns="91425" lIns="91425" spcFirstLastPara="1" rIns="91425" wrap="square" tIns="91425">
            <a:normAutofit/>
          </a:bodyPr>
          <a:lstStyle>
            <a:lvl1pPr lvl="0" rtl="0" algn="ctr">
              <a:spcBef>
                <a:spcPts val="0"/>
              </a:spcBef>
              <a:spcAft>
                <a:spcPts val="0"/>
              </a:spcAft>
              <a:buClr>
                <a:srgbClr val="FF744B"/>
              </a:buClr>
              <a:buSzPts val="5200"/>
              <a:buNone/>
              <a:defRPr sz="6500">
                <a:solidFill>
                  <a:srgbClr val="FF744B"/>
                </a:solidFill>
                <a:latin typeface="Allerta Stencil"/>
                <a:ea typeface="Allerta Stencil"/>
                <a:cs typeface="Allerta Stencil"/>
                <a:sym typeface="Allerta Stencil"/>
              </a:defRPr>
            </a:lvl1pPr>
            <a:lvl2pPr lvl="1" rtl="0" algn="ctr">
              <a:spcBef>
                <a:spcPts val="0"/>
              </a:spcBef>
              <a:spcAft>
                <a:spcPts val="0"/>
              </a:spcAft>
              <a:buSzPts val="5200"/>
              <a:buNone/>
              <a:defRPr sz="5200"/>
            </a:lvl2pPr>
            <a:lvl3pPr lvl="2" rtl="0" algn="ctr">
              <a:spcBef>
                <a:spcPts val="0"/>
              </a:spcBef>
              <a:spcAft>
                <a:spcPts val="0"/>
              </a:spcAft>
              <a:buSzPts val="5200"/>
              <a:buNone/>
              <a:defRPr sz="5200"/>
            </a:lvl3pPr>
            <a:lvl4pPr lvl="3" rtl="0" algn="ctr">
              <a:spcBef>
                <a:spcPts val="0"/>
              </a:spcBef>
              <a:spcAft>
                <a:spcPts val="0"/>
              </a:spcAft>
              <a:buSzPts val="5200"/>
              <a:buNone/>
              <a:defRPr sz="5200"/>
            </a:lvl4pPr>
            <a:lvl5pPr lvl="4" rtl="0" algn="ctr">
              <a:spcBef>
                <a:spcPts val="0"/>
              </a:spcBef>
              <a:spcAft>
                <a:spcPts val="0"/>
              </a:spcAft>
              <a:buSzPts val="5200"/>
              <a:buNone/>
              <a:defRPr sz="5200"/>
            </a:lvl5pPr>
            <a:lvl6pPr lvl="5" rtl="0" algn="ctr">
              <a:spcBef>
                <a:spcPts val="0"/>
              </a:spcBef>
              <a:spcAft>
                <a:spcPts val="0"/>
              </a:spcAft>
              <a:buSzPts val="5200"/>
              <a:buNone/>
              <a:defRPr sz="5200"/>
            </a:lvl6pPr>
            <a:lvl7pPr lvl="6" rtl="0" algn="ctr">
              <a:spcBef>
                <a:spcPts val="0"/>
              </a:spcBef>
              <a:spcAft>
                <a:spcPts val="0"/>
              </a:spcAft>
              <a:buSzPts val="5200"/>
              <a:buNone/>
              <a:defRPr sz="5200"/>
            </a:lvl7pPr>
            <a:lvl8pPr lvl="7" rtl="0" algn="ctr">
              <a:spcBef>
                <a:spcPts val="0"/>
              </a:spcBef>
              <a:spcAft>
                <a:spcPts val="0"/>
              </a:spcAft>
              <a:buSzPts val="5200"/>
              <a:buNone/>
              <a:defRPr sz="5200"/>
            </a:lvl8pPr>
            <a:lvl9pPr lvl="8" rtl="0" algn="ctr">
              <a:spcBef>
                <a:spcPts val="0"/>
              </a:spcBef>
              <a:spcAft>
                <a:spcPts val="0"/>
              </a:spcAft>
              <a:buSzPts val="5200"/>
              <a:buNone/>
              <a:defRPr sz="5200"/>
            </a:lvl9pPr>
          </a:lstStyle>
          <a:p/>
        </p:txBody>
      </p:sp>
      <p:sp>
        <p:nvSpPr>
          <p:cNvPr id="808" name="Google Shape;808;p25"/>
          <p:cNvSpPr txBox="1"/>
          <p:nvPr>
            <p:ph idx="1" type="subTitle"/>
          </p:nvPr>
        </p:nvSpPr>
        <p:spPr>
          <a:xfrm>
            <a:off x="2713350" y="1814950"/>
            <a:ext cx="3717300" cy="1499700"/>
          </a:xfrm>
          <a:prstGeom prst="rect">
            <a:avLst/>
          </a:prstGeom>
        </p:spPr>
        <p:txBody>
          <a:bodyPr anchorCtr="0" anchor="t" bIns="91425" lIns="91425" spcFirstLastPara="1" rIns="91425" wrap="square" tIns="91425">
            <a:normAutofit/>
          </a:bodyPr>
          <a:lstStyle>
            <a:lvl1pPr lvl="0" rtl="0" algn="ctr">
              <a:lnSpc>
                <a:spcPct val="100000"/>
              </a:lnSpc>
              <a:spcBef>
                <a:spcPts val="0"/>
              </a:spcBef>
              <a:spcAft>
                <a:spcPts val="0"/>
              </a:spcAft>
              <a:buSzPts val="2800"/>
              <a:buNone/>
              <a:defRPr sz="1600">
                <a:solidFill>
                  <a:srgbClr val="19348E"/>
                </a:solidFill>
                <a:latin typeface="Open Sans"/>
                <a:ea typeface="Open Sans"/>
                <a:cs typeface="Open Sans"/>
                <a:sym typeface="Open Sans"/>
              </a:defRPr>
            </a:lvl1pPr>
            <a:lvl2pPr lvl="1" rtl="0" algn="ctr">
              <a:lnSpc>
                <a:spcPct val="100000"/>
              </a:lnSpc>
              <a:spcBef>
                <a:spcPts val="0"/>
              </a:spcBef>
              <a:spcAft>
                <a:spcPts val="0"/>
              </a:spcAft>
              <a:buSzPts val="2800"/>
              <a:buNone/>
              <a:defRPr sz="2800"/>
            </a:lvl2pPr>
            <a:lvl3pPr lvl="2" rtl="0" algn="ctr">
              <a:lnSpc>
                <a:spcPct val="100000"/>
              </a:lnSpc>
              <a:spcBef>
                <a:spcPts val="0"/>
              </a:spcBef>
              <a:spcAft>
                <a:spcPts val="0"/>
              </a:spcAft>
              <a:buSzPts val="2800"/>
              <a:buNone/>
              <a:defRPr sz="2800"/>
            </a:lvl3pPr>
            <a:lvl4pPr lvl="3" rtl="0" algn="ctr">
              <a:lnSpc>
                <a:spcPct val="100000"/>
              </a:lnSpc>
              <a:spcBef>
                <a:spcPts val="0"/>
              </a:spcBef>
              <a:spcAft>
                <a:spcPts val="0"/>
              </a:spcAft>
              <a:buSzPts val="2800"/>
              <a:buNone/>
              <a:defRPr sz="2800"/>
            </a:lvl4pPr>
            <a:lvl5pPr lvl="4" rtl="0" algn="ctr">
              <a:lnSpc>
                <a:spcPct val="100000"/>
              </a:lnSpc>
              <a:spcBef>
                <a:spcPts val="0"/>
              </a:spcBef>
              <a:spcAft>
                <a:spcPts val="0"/>
              </a:spcAft>
              <a:buSzPts val="2800"/>
              <a:buNone/>
              <a:defRPr sz="2800"/>
            </a:lvl5pPr>
            <a:lvl6pPr lvl="5" rtl="0" algn="ctr">
              <a:lnSpc>
                <a:spcPct val="100000"/>
              </a:lnSpc>
              <a:spcBef>
                <a:spcPts val="0"/>
              </a:spcBef>
              <a:spcAft>
                <a:spcPts val="0"/>
              </a:spcAft>
              <a:buSzPts val="2800"/>
              <a:buNone/>
              <a:defRPr sz="2800"/>
            </a:lvl6pPr>
            <a:lvl7pPr lvl="6" rtl="0" algn="ctr">
              <a:lnSpc>
                <a:spcPct val="100000"/>
              </a:lnSpc>
              <a:spcBef>
                <a:spcPts val="0"/>
              </a:spcBef>
              <a:spcAft>
                <a:spcPts val="0"/>
              </a:spcAft>
              <a:buSzPts val="2800"/>
              <a:buNone/>
              <a:defRPr sz="2800"/>
            </a:lvl7pPr>
            <a:lvl8pPr lvl="7" rtl="0" algn="ctr">
              <a:lnSpc>
                <a:spcPct val="100000"/>
              </a:lnSpc>
              <a:spcBef>
                <a:spcPts val="0"/>
              </a:spcBef>
              <a:spcAft>
                <a:spcPts val="0"/>
              </a:spcAft>
              <a:buSzPts val="2800"/>
              <a:buNone/>
              <a:defRPr sz="2800"/>
            </a:lvl8pPr>
            <a:lvl9pPr lvl="8" rtl="0" algn="ctr">
              <a:lnSpc>
                <a:spcPct val="100000"/>
              </a:lnSpc>
              <a:spcBef>
                <a:spcPts val="0"/>
              </a:spcBef>
              <a:spcAft>
                <a:spcPts val="0"/>
              </a:spcAft>
              <a:buSzPts val="2800"/>
              <a:buNone/>
              <a:defRPr sz="2800"/>
            </a:lvl9pPr>
          </a:lstStyle>
          <a:p/>
        </p:txBody>
      </p:sp>
      <p:sp>
        <p:nvSpPr>
          <p:cNvPr id="809" name="Google Shape;809;p25"/>
          <p:cNvSpPr txBox="1"/>
          <p:nvPr/>
        </p:nvSpPr>
        <p:spPr>
          <a:xfrm>
            <a:off x="2719350" y="3093963"/>
            <a:ext cx="3705300" cy="8829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200">
                <a:solidFill>
                  <a:srgbClr val="19348E"/>
                </a:solidFill>
                <a:latin typeface="Open Sans"/>
                <a:ea typeface="Open Sans"/>
                <a:cs typeface="Open Sans"/>
                <a:sym typeface="Open Sans"/>
              </a:rPr>
              <a:t>CREDITS: This presentation template was created by </a:t>
            </a:r>
            <a:r>
              <a:rPr b="1" lang="en" sz="1200">
                <a:solidFill>
                  <a:srgbClr val="4E6EE8"/>
                </a:solidFill>
                <a:latin typeface="Open Sans"/>
                <a:ea typeface="Open Sans"/>
                <a:cs typeface="Open Sans"/>
                <a:sym typeface="Open Sans"/>
              </a:rPr>
              <a:t>Slidesgo</a:t>
            </a:r>
            <a:r>
              <a:rPr lang="en" sz="1200">
                <a:solidFill>
                  <a:srgbClr val="19348E"/>
                </a:solidFill>
                <a:latin typeface="Open Sans"/>
                <a:ea typeface="Open Sans"/>
                <a:cs typeface="Open Sans"/>
                <a:sym typeface="Open Sans"/>
              </a:rPr>
              <a:t>, including icons by </a:t>
            </a:r>
            <a:r>
              <a:rPr b="1" lang="en" sz="1200">
                <a:solidFill>
                  <a:srgbClr val="1FAB6A"/>
                </a:solidFill>
                <a:latin typeface="Open Sans"/>
                <a:ea typeface="Open Sans"/>
                <a:cs typeface="Open Sans"/>
                <a:sym typeface="Open Sans"/>
              </a:rPr>
              <a:t>Flaticon</a:t>
            </a:r>
            <a:r>
              <a:rPr lang="en" sz="1200">
                <a:solidFill>
                  <a:srgbClr val="19348E"/>
                </a:solidFill>
                <a:latin typeface="Open Sans"/>
                <a:ea typeface="Open Sans"/>
                <a:cs typeface="Open Sans"/>
                <a:sym typeface="Open Sans"/>
              </a:rPr>
              <a:t>, and infographics &amp; images by </a:t>
            </a:r>
            <a:r>
              <a:rPr b="1" lang="en" sz="1200">
                <a:solidFill>
                  <a:srgbClr val="E0C53B"/>
                </a:solidFill>
                <a:latin typeface="Open Sans"/>
                <a:ea typeface="Open Sans"/>
                <a:cs typeface="Open Sans"/>
                <a:sym typeface="Open Sans"/>
              </a:rPr>
              <a:t>Freepik</a:t>
            </a:r>
            <a:r>
              <a:rPr lang="en" sz="1200">
                <a:solidFill>
                  <a:srgbClr val="19348E"/>
                </a:solidFill>
                <a:latin typeface="Open Sans"/>
                <a:ea typeface="Open Sans"/>
                <a:cs typeface="Open Sans"/>
                <a:sym typeface="Open Sans"/>
              </a:rPr>
              <a:t>. </a:t>
            </a:r>
            <a:endParaRPr sz="1200">
              <a:solidFill>
                <a:srgbClr val="19348E"/>
              </a:solidFill>
              <a:latin typeface="Open Sans"/>
              <a:ea typeface="Open Sans"/>
              <a:cs typeface="Open Sans"/>
              <a:sym typeface="Open Sans"/>
            </a:endParaRPr>
          </a:p>
          <a:p>
            <a:pPr indent="0" lvl="0" marL="0" rtl="0" algn="ctr">
              <a:spcBef>
                <a:spcPts val="0"/>
              </a:spcBef>
              <a:spcAft>
                <a:spcPts val="0"/>
              </a:spcAft>
              <a:buNone/>
            </a:pPr>
            <a:r>
              <a:t/>
            </a:r>
            <a:endParaRPr sz="1200">
              <a:solidFill>
                <a:srgbClr val="19348E"/>
              </a:solidFill>
              <a:latin typeface="Open Sans"/>
              <a:ea typeface="Open Sans"/>
              <a:cs typeface="Open Sans"/>
              <a:sym typeface="Open Sans"/>
            </a:endParaRPr>
          </a:p>
          <a:p>
            <a:pPr indent="0" lvl="0" marL="0" rtl="0" algn="ctr">
              <a:spcBef>
                <a:spcPts val="0"/>
              </a:spcBef>
              <a:spcAft>
                <a:spcPts val="0"/>
              </a:spcAft>
              <a:buNone/>
            </a:pPr>
            <a:r>
              <a:t/>
            </a:r>
            <a:endParaRPr sz="1200">
              <a:solidFill>
                <a:srgbClr val="19348E"/>
              </a:solidFill>
              <a:latin typeface="Open Sans"/>
              <a:ea typeface="Open Sans"/>
              <a:cs typeface="Open Sans"/>
              <a:sym typeface="Open Sans"/>
            </a:endParaRPr>
          </a:p>
          <a:p>
            <a:pPr indent="0" lvl="0" marL="0" rtl="0" algn="ctr">
              <a:spcBef>
                <a:spcPts val="0"/>
              </a:spcBef>
              <a:spcAft>
                <a:spcPts val="0"/>
              </a:spcAft>
              <a:buNone/>
            </a:pPr>
            <a:r>
              <a:t/>
            </a:r>
            <a:endParaRPr sz="1200">
              <a:solidFill>
                <a:srgbClr val="19348E"/>
              </a:solidFill>
              <a:latin typeface="Open Sans"/>
              <a:ea typeface="Open Sans"/>
              <a:cs typeface="Open Sans"/>
              <a:sym typeface="Open Sans"/>
            </a:endParaRPr>
          </a:p>
        </p:txBody>
      </p:sp>
      <p:grpSp>
        <p:nvGrpSpPr>
          <p:cNvPr id="810" name="Google Shape;810;p25"/>
          <p:cNvGrpSpPr/>
          <p:nvPr/>
        </p:nvGrpSpPr>
        <p:grpSpPr>
          <a:xfrm flipH="1" rot="-5400000">
            <a:off x="7509072" y="344331"/>
            <a:ext cx="1979264" cy="1290589"/>
            <a:chOff x="7862045" y="769160"/>
            <a:chExt cx="2340939" cy="1526421"/>
          </a:xfrm>
        </p:grpSpPr>
        <p:sp>
          <p:nvSpPr>
            <p:cNvPr id="811" name="Google Shape;811;p25"/>
            <p:cNvSpPr/>
            <p:nvPr/>
          </p:nvSpPr>
          <p:spPr>
            <a:xfrm rot="5400000">
              <a:off x="9276698" y="326418"/>
              <a:ext cx="221887" cy="1630686"/>
            </a:xfrm>
            <a:custGeom>
              <a:rect b="b" l="l" r="r" t="t"/>
              <a:pathLst>
                <a:path extrusionOk="0" h="27448" w="3735">
                  <a:moveTo>
                    <a:pt x="0" y="1"/>
                  </a:moveTo>
                  <a:lnTo>
                    <a:pt x="0" y="27447"/>
                  </a:lnTo>
                  <a:lnTo>
                    <a:pt x="3734" y="27447"/>
                  </a:lnTo>
                  <a:lnTo>
                    <a:pt x="3734" y="1"/>
                  </a:lnTo>
                  <a:close/>
                </a:path>
              </a:pathLst>
            </a:custGeom>
            <a:solidFill>
              <a:srgbClr val="FFA2B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2" name="Google Shape;812;p25"/>
            <p:cNvSpPr/>
            <p:nvPr/>
          </p:nvSpPr>
          <p:spPr>
            <a:xfrm rot="5400000">
              <a:off x="9276698" y="823124"/>
              <a:ext cx="221887" cy="1630686"/>
            </a:xfrm>
            <a:custGeom>
              <a:rect b="b" l="l" r="r" t="t"/>
              <a:pathLst>
                <a:path extrusionOk="0" h="27448" w="3735">
                  <a:moveTo>
                    <a:pt x="1" y="1"/>
                  </a:moveTo>
                  <a:lnTo>
                    <a:pt x="1" y="27447"/>
                  </a:lnTo>
                  <a:lnTo>
                    <a:pt x="3735" y="27447"/>
                  </a:lnTo>
                  <a:lnTo>
                    <a:pt x="3735" y="1"/>
                  </a:lnTo>
                  <a:close/>
                </a:path>
              </a:pathLst>
            </a:custGeom>
            <a:solidFill>
              <a:srgbClr val="FFA2B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3" name="Google Shape;813;p25"/>
            <p:cNvSpPr/>
            <p:nvPr/>
          </p:nvSpPr>
          <p:spPr>
            <a:xfrm>
              <a:off x="7862045" y="769160"/>
              <a:ext cx="1524396" cy="1526421"/>
            </a:xfrm>
            <a:custGeom>
              <a:rect b="b" l="l" r="r" t="t"/>
              <a:pathLst>
                <a:path extrusionOk="0" h="25693" w="25660">
                  <a:moveTo>
                    <a:pt x="1" y="1"/>
                  </a:moveTo>
                  <a:lnTo>
                    <a:pt x="1" y="25692"/>
                  </a:lnTo>
                  <a:lnTo>
                    <a:pt x="25660" y="25692"/>
                  </a:lnTo>
                  <a:cubicBezTo>
                    <a:pt x="25660" y="11490"/>
                    <a:pt x="14170" y="1"/>
                    <a:pt x="1" y="1"/>
                  </a:cubicBezTo>
                  <a:close/>
                </a:path>
              </a:pathLst>
            </a:custGeom>
            <a:solidFill>
              <a:srgbClr val="1FAB6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14" name="Google Shape;814;p25"/>
          <p:cNvSpPr/>
          <p:nvPr/>
        </p:nvSpPr>
        <p:spPr>
          <a:xfrm rot="5978346">
            <a:off x="-1008918" y="2839002"/>
            <a:ext cx="3165486" cy="2822286"/>
          </a:xfrm>
          <a:custGeom>
            <a:rect b="b" l="l" r="r" t="t"/>
            <a:pathLst>
              <a:path extrusionOk="0" h="78755" w="88339">
                <a:moveTo>
                  <a:pt x="55352" y="0"/>
                </a:moveTo>
                <a:cubicBezTo>
                  <a:pt x="52856" y="0"/>
                  <a:pt x="50552" y="1655"/>
                  <a:pt x="49818" y="4170"/>
                </a:cubicBezTo>
                <a:cubicBezTo>
                  <a:pt x="48925" y="7266"/>
                  <a:pt x="50712" y="10457"/>
                  <a:pt x="53776" y="11351"/>
                </a:cubicBezTo>
                <a:cubicBezTo>
                  <a:pt x="64850" y="14542"/>
                  <a:pt x="72892" y="24117"/>
                  <a:pt x="74169" y="35542"/>
                </a:cubicBezTo>
                <a:cubicBezTo>
                  <a:pt x="75446" y="46999"/>
                  <a:pt x="69701" y="58074"/>
                  <a:pt x="59616" y="63627"/>
                </a:cubicBezTo>
                <a:cubicBezTo>
                  <a:pt x="55315" y="66009"/>
                  <a:pt x="50584" y="67177"/>
                  <a:pt x="45875" y="67177"/>
                </a:cubicBezTo>
                <a:cubicBezTo>
                  <a:pt x="39541" y="67177"/>
                  <a:pt x="33246" y="65064"/>
                  <a:pt x="28085" y="60946"/>
                </a:cubicBezTo>
                <a:cubicBezTo>
                  <a:pt x="19085" y="53765"/>
                  <a:pt x="15319" y="41861"/>
                  <a:pt x="18510" y="30787"/>
                </a:cubicBezTo>
                <a:cubicBezTo>
                  <a:pt x="19404" y="27723"/>
                  <a:pt x="17649" y="24500"/>
                  <a:pt x="14553" y="23638"/>
                </a:cubicBezTo>
                <a:cubicBezTo>
                  <a:pt x="14013" y="23480"/>
                  <a:pt x="13468" y="23405"/>
                  <a:pt x="12931" y="23405"/>
                </a:cubicBezTo>
                <a:cubicBezTo>
                  <a:pt x="10426" y="23405"/>
                  <a:pt x="8114" y="25046"/>
                  <a:pt x="7404" y="27595"/>
                </a:cubicBezTo>
                <a:cubicBezTo>
                  <a:pt x="0" y="53191"/>
                  <a:pt x="19181" y="78722"/>
                  <a:pt x="45829" y="78754"/>
                </a:cubicBezTo>
                <a:lnTo>
                  <a:pt x="45861" y="78722"/>
                </a:lnTo>
                <a:cubicBezTo>
                  <a:pt x="45883" y="78722"/>
                  <a:pt x="45904" y="78722"/>
                  <a:pt x="45926" y="78722"/>
                </a:cubicBezTo>
                <a:cubicBezTo>
                  <a:pt x="65844" y="78722"/>
                  <a:pt x="82725" y="64052"/>
                  <a:pt x="85530" y="44318"/>
                </a:cubicBezTo>
                <a:cubicBezTo>
                  <a:pt x="88339" y="24563"/>
                  <a:pt x="76180" y="5766"/>
                  <a:pt x="56999" y="245"/>
                </a:cubicBezTo>
                <a:cubicBezTo>
                  <a:pt x="56450" y="79"/>
                  <a:pt x="55897" y="0"/>
                  <a:pt x="55352" y="0"/>
                </a:cubicBezTo>
                <a:close/>
              </a:path>
            </a:pathLst>
          </a:custGeom>
          <a:solidFill>
            <a:srgbClr val="4E6EE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5" name="Google Shape;815;p25"/>
          <p:cNvSpPr/>
          <p:nvPr/>
        </p:nvSpPr>
        <p:spPr>
          <a:xfrm rot="5978395">
            <a:off x="197228" y="3815948"/>
            <a:ext cx="973590" cy="974986"/>
          </a:xfrm>
          <a:custGeom>
            <a:rect b="b" l="l" r="r" t="t"/>
            <a:pathLst>
              <a:path extrusionOk="0" h="23490" w="23458">
                <a:moveTo>
                  <a:pt x="11745" y="1"/>
                </a:moveTo>
                <a:cubicBezTo>
                  <a:pt x="5235" y="1"/>
                  <a:pt x="1" y="5266"/>
                  <a:pt x="1" y="11745"/>
                </a:cubicBezTo>
                <a:cubicBezTo>
                  <a:pt x="1" y="18224"/>
                  <a:pt x="5235" y="23490"/>
                  <a:pt x="11745" y="23490"/>
                </a:cubicBezTo>
                <a:cubicBezTo>
                  <a:pt x="18224" y="23490"/>
                  <a:pt x="23458" y="18224"/>
                  <a:pt x="23458" y="11745"/>
                </a:cubicBezTo>
                <a:cubicBezTo>
                  <a:pt x="23458" y="5266"/>
                  <a:pt x="18224" y="1"/>
                  <a:pt x="11745" y="1"/>
                </a:cubicBezTo>
                <a:close/>
              </a:path>
            </a:pathLst>
          </a:custGeom>
          <a:solidFill>
            <a:srgbClr val="E0C53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16" name="Google Shape;816;p25"/>
          <p:cNvGrpSpPr/>
          <p:nvPr/>
        </p:nvGrpSpPr>
        <p:grpSpPr>
          <a:xfrm rot="5400000">
            <a:off x="92293" y="2383998"/>
            <a:ext cx="752080" cy="489793"/>
            <a:chOff x="5201720" y="3979318"/>
            <a:chExt cx="752080" cy="489793"/>
          </a:xfrm>
        </p:grpSpPr>
        <p:sp>
          <p:nvSpPr>
            <p:cNvPr id="817" name="Google Shape;817;p25"/>
            <p:cNvSpPr/>
            <p:nvPr/>
          </p:nvSpPr>
          <p:spPr>
            <a:xfrm>
              <a:off x="5201720" y="3979318"/>
              <a:ext cx="43280" cy="41927"/>
            </a:xfrm>
            <a:custGeom>
              <a:rect b="b" l="l" r="r" t="t"/>
              <a:pathLst>
                <a:path extrusionOk="0" h="959" w="990">
                  <a:moveTo>
                    <a:pt x="511" y="1"/>
                  </a:moveTo>
                  <a:cubicBezTo>
                    <a:pt x="224" y="1"/>
                    <a:pt x="1" y="192"/>
                    <a:pt x="1" y="479"/>
                  </a:cubicBezTo>
                  <a:cubicBezTo>
                    <a:pt x="1" y="735"/>
                    <a:pt x="224" y="958"/>
                    <a:pt x="511" y="958"/>
                  </a:cubicBezTo>
                  <a:cubicBezTo>
                    <a:pt x="767" y="958"/>
                    <a:pt x="990" y="735"/>
                    <a:pt x="990" y="479"/>
                  </a:cubicBezTo>
                  <a:cubicBezTo>
                    <a:pt x="990" y="192"/>
                    <a:pt x="767"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8" name="Google Shape;818;p25"/>
            <p:cNvSpPr/>
            <p:nvPr/>
          </p:nvSpPr>
          <p:spPr>
            <a:xfrm>
              <a:off x="5438934" y="3979318"/>
              <a:ext cx="41881" cy="41927"/>
            </a:xfrm>
            <a:custGeom>
              <a:rect b="b" l="l" r="r" t="t"/>
              <a:pathLst>
                <a:path extrusionOk="0" h="959" w="958">
                  <a:moveTo>
                    <a:pt x="479" y="1"/>
                  </a:moveTo>
                  <a:cubicBezTo>
                    <a:pt x="223" y="1"/>
                    <a:pt x="0" y="192"/>
                    <a:pt x="0" y="479"/>
                  </a:cubicBezTo>
                  <a:cubicBezTo>
                    <a:pt x="0" y="735"/>
                    <a:pt x="223" y="958"/>
                    <a:pt x="479" y="958"/>
                  </a:cubicBezTo>
                  <a:cubicBezTo>
                    <a:pt x="766" y="958"/>
                    <a:pt x="957" y="735"/>
                    <a:pt x="957" y="479"/>
                  </a:cubicBezTo>
                  <a:cubicBezTo>
                    <a:pt x="957" y="192"/>
                    <a:pt x="766"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9" name="Google Shape;819;p25"/>
            <p:cNvSpPr/>
            <p:nvPr/>
          </p:nvSpPr>
          <p:spPr>
            <a:xfrm>
              <a:off x="5674705" y="3979318"/>
              <a:ext cx="43280" cy="41927"/>
            </a:xfrm>
            <a:custGeom>
              <a:rect b="b" l="l" r="r" t="t"/>
              <a:pathLst>
                <a:path extrusionOk="0" h="959" w="990">
                  <a:moveTo>
                    <a:pt x="511" y="1"/>
                  </a:moveTo>
                  <a:cubicBezTo>
                    <a:pt x="224" y="1"/>
                    <a:pt x="1" y="192"/>
                    <a:pt x="1" y="479"/>
                  </a:cubicBezTo>
                  <a:cubicBezTo>
                    <a:pt x="1" y="735"/>
                    <a:pt x="224" y="958"/>
                    <a:pt x="511" y="958"/>
                  </a:cubicBezTo>
                  <a:cubicBezTo>
                    <a:pt x="766" y="958"/>
                    <a:pt x="990" y="735"/>
                    <a:pt x="990" y="479"/>
                  </a:cubicBezTo>
                  <a:cubicBezTo>
                    <a:pt x="990" y="192"/>
                    <a:pt x="766"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0" name="Google Shape;820;p25"/>
            <p:cNvSpPr/>
            <p:nvPr/>
          </p:nvSpPr>
          <p:spPr>
            <a:xfrm>
              <a:off x="5911875" y="3979318"/>
              <a:ext cx="41925" cy="41927"/>
            </a:xfrm>
            <a:custGeom>
              <a:rect b="b" l="l" r="r" t="t"/>
              <a:pathLst>
                <a:path extrusionOk="0" h="959" w="959">
                  <a:moveTo>
                    <a:pt x="480" y="1"/>
                  </a:moveTo>
                  <a:cubicBezTo>
                    <a:pt x="224" y="1"/>
                    <a:pt x="1" y="192"/>
                    <a:pt x="1" y="479"/>
                  </a:cubicBezTo>
                  <a:cubicBezTo>
                    <a:pt x="1" y="735"/>
                    <a:pt x="224" y="958"/>
                    <a:pt x="480" y="958"/>
                  </a:cubicBezTo>
                  <a:cubicBezTo>
                    <a:pt x="735" y="958"/>
                    <a:pt x="958" y="735"/>
                    <a:pt x="958" y="479"/>
                  </a:cubicBezTo>
                  <a:cubicBezTo>
                    <a:pt x="958" y="192"/>
                    <a:pt x="735" y="1"/>
                    <a:pt x="480"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1" name="Google Shape;821;p25"/>
            <p:cNvSpPr/>
            <p:nvPr/>
          </p:nvSpPr>
          <p:spPr>
            <a:xfrm>
              <a:off x="5201720" y="4127222"/>
              <a:ext cx="43280" cy="43283"/>
            </a:xfrm>
            <a:custGeom>
              <a:rect b="b" l="l" r="r" t="t"/>
              <a:pathLst>
                <a:path extrusionOk="0" h="990" w="990">
                  <a:moveTo>
                    <a:pt x="511" y="1"/>
                  </a:moveTo>
                  <a:cubicBezTo>
                    <a:pt x="224" y="1"/>
                    <a:pt x="1" y="224"/>
                    <a:pt x="1" y="511"/>
                  </a:cubicBezTo>
                  <a:cubicBezTo>
                    <a:pt x="1" y="767"/>
                    <a:pt x="224" y="990"/>
                    <a:pt x="511" y="990"/>
                  </a:cubicBezTo>
                  <a:cubicBezTo>
                    <a:pt x="767" y="990"/>
                    <a:pt x="990" y="767"/>
                    <a:pt x="990" y="511"/>
                  </a:cubicBezTo>
                  <a:cubicBezTo>
                    <a:pt x="990" y="224"/>
                    <a:pt x="767"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2" name="Google Shape;822;p25"/>
            <p:cNvSpPr/>
            <p:nvPr/>
          </p:nvSpPr>
          <p:spPr>
            <a:xfrm>
              <a:off x="5438934" y="4127222"/>
              <a:ext cx="41881" cy="43283"/>
            </a:xfrm>
            <a:custGeom>
              <a:rect b="b" l="l" r="r" t="t"/>
              <a:pathLst>
                <a:path extrusionOk="0" h="990" w="958">
                  <a:moveTo>
                    <a:pt x="479" y="1"/>
                  </a:moveTo>
                  <a:cubicBezTo>
                    <a:pt x="223" y="1"/>
                    <a:pt x="0" y="224"/>
                    <a:pt x="0" y="511"/>
                  </a:cubicBezTo>
                  <a:cubicBezTo>
                    <a:pt x="0" y="767"/>
                    <a:pt x="223" y="990"/>
                    <a:pt x="479" y="990"/>
                  </a:cubicBezTo>
                  <a:cubicBezTo>
                    <a:pt x="766" y="990"/>
                    <a:pt x="957" y="767"/>
                    <a:pt x="957" y="511"/>
                  </a:cubicBezTo>
                  <a:cubicBezTo>
                    <a:pt x="957" y="224"/>
                    <a:pt x="766"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3" name="Google Shape;823;p25"/>
            <p:cNvSpPr/>
            <p:nvPr/>
          </p:nvSpPr>
          <p:spPr>
            <a:xfrm>
              <a:off x="5674705" y="4127222"/>
              <a:ext cx="43280" cy="43283"/>
            </a:xfrm>
            <a:custGeom>
              <a:rect b="b" l="l" r="r" t="t"/>
              <a:pathLst>
                <a:path extrusionOk="0" h="990" w="990">
                  <a:moveTo>
                    <a:pt x="511" y="1"/>
                  </a:moveTo>
                  <a:cubicBezTo>
                    <a:pt x="224" y="1"/>
                    <a:pt x="1" y="224"/>
                    <a:pt x="1" y="511"/>
                  </a:cubicBezTo>
                  <a:cubicBezTo>
                    <a:pt x="1" y="767"/>
                    <a:pt x="224" y="990"/>
                    <a:pt x="511" y="990"/>
                  </a:cubicBezTo>
                  <a:cubicBezTo>
                    <a:pt x="766" y="990"/>
                    <a:pt x="990" y="767"/>
                    <a:pt x="990" y="511"/>
                  </a:cubicBezTo>
                  <a:cubicBezTo>
                    <a:pt x="990" y="224"/>
                    <a:pt x="766"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4" name="Google Shape;824;p25"/>
            <p:cNvSpPr/>
            <p:nvPr/>
          </p:nvSpPr>
          <p:spPr>
            <a:xfrm>
              <a:off x="5911875" y="4127222"/>
              <a:ext cx="41925" cy="43283"/>
            </a:xfrm>
            <a:custGeom>
              <a:rect b="b" l="l" r="r" t="t"/>
              <a:pathLst>
                <a:path extrusionOk="0" h="990" w="959">
                  <a:moveTo>
                    <a:pt x="480" y="1"/>
                  </a:moveTo>
                  <a:cubicBezTo>
                    <a:pt x="224" y="1"/>
                    <a:pt x="1" y="224"/>
                    <a:pt x="1" y="511"/>
                  </a:cubicBezTo>
                  <a:cubicBezTo>
                    <a:pt x="1" y="767"/>
                    <a:pt x="224" y="990"/>
                    <a:pt x="480" y="990"/>
                  </a:cubicBezTo>
                  <a:cubicBezTo>
                    <a:pt x="735" y="990"/>
                    <a:pt x="958" y="767"/>
                    <a:pt x="958" y="511"/>
                  </a:cubicBezTo>
                  <a:cubicBezTo>
                    <a:pt x="958" y="224"/>
                    <a:pt x="735" y="1"/>
                    <a:pt x="480"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5" name="Google Shape;825;p25"/>
            <p:cNvSpPr/>
            <p:nvPr/>
          </p:nvSpPr>
          <p:spPr>
            <a:xfrm>
              <a:off x="5201720" y="4276525"/>
              <a:ext cx="43280" cy="43283"/>
            </a:xfrm>
            <a:custGeom>
              <a:rect b="b" l="l" r="r" t="t"/>
              <a:pathLst>
                <a:path extrusionOk="0" h="990" w="990">
                  <a:moveTo>
                    <a:pt x="511" y="0"/>
                  </a:moveTo>
                  <a:cubicBezTo>
                    <a:pt x="224" y="0"/>
                    <a:pt x="1" y="224"/>
                    <a:pt x="1" y="511"/>
                  </a:cubicBezTo>
                  <a:cubicBezTo>
                    <a:pt x="1" y="766"/>
                    <a:pt x="224" y="990"/>
                    <a:pt x="511" y="990"/>
                  </a:cubicBezTo>
                  <a:cubicBezTo>
                    <a:pt x="767" y="990"/>
                    <a:pt x="990" y="766"/>
                    <a:pt x="990" y="511"/>
                  </a:cubicBezTo>
                  <a:cubicBezTo>
                    <a:pt x="990" y="224"/>
                    <a:pt x="767"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6" name="Google Shape;826;p25"/>
            <p:cNvSpPr/>
            <p:nvPr/>
          </p:nvSpPr>
          <p:spPr>
            <a:xfrm>
              <a:off x="5438934" y="4276525"/>
              <a:ext cx="41881" cy="43283"/>
            </a:xfrm>
            <a:custGeom>
              <a:rect b="b" l="l" r="r" t="t"/>
              <a:pathLst>
                <a:path extrusionOk="0" h="990" w="958">
                  <a:moveTo>
                    <a:pt x="479" y="0"/>
                  </a:moveTo>
                  <a:cubicBezTo>
                    <a:pt x="223" y="0"/>
                    <a:pt x="0" y="224"/>
                    <a:pt x="0" y="511"/>
                  </a:cubicBezTo>
                  <a:cubicBezTo>
                    <a:pt x="0" y="766"/>
                    <a:pt x="223" y="990"/>
                    <a:pt x="479" y="990"/>
                  </a:cubicBezTo>
                  <a:cubicBezTo>
                    <a:pt x="766" y="990"/>
                    <a:pt x="957" y="766"/>
                    <a:pt x="957" y="511"/>
                  </a:cubicBezTo>
                  <a:cubicBezTo>
                    <a:pt x="957" y="224"/>
                    <a:pt x="766"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7" name="Google Shape;827;p25"/>
            <p:cNvSpPr/>
            <p:nvPr/>
          </p:nvSpPr>
          <p:spPr>
            <a:xfrm>
              <a:off x="5674705" y="4276525"/>
              <a:ext cx="43280" cy="43283"/>
            </a:xfrm>
            <a:custGeom>
              <a:rect b="b" l="l" r="r" t="t"/>
              <a:pathLst>
                <a:path extrusionOk="0" h="990" w="990">
                  <a:moveTo>
                    <a:pt x="511" y="0"/>
                  </a:moveTo>
                  <a:cubicBezTo>
                    <a:pt x="224" y="0"/>
                    <a:pt x="1" y="224"/>
                    <a:pt x="1" y="511"/>
                  </a:cubicBezTo>
                  <a:cubicBezTo>
                    <a:pt x="1" y="766"/>
                    <a:pt x="224" y="990"/>
                    <a:pt x="511" y="990"/>
                  </a:cubicBezTo>
                  <a:cubicBezTo>
                    <a:pt x="766" y="990"/>
                    <a:pt x="990" y="766"/>
                    <a:pt x="990" y="511"/>
                  </a:cubicBezTo>
                  <a:cubicBezTo>
                    <a:pt x="990" y="224"/>
                    <a:pt x="766"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8" name="Google Shape;828;p25"/>
            <p:cNvSpPr/>
            <p:nvPr/>
          </p:nvSpPr>
          <p:spPr>
            <a:xfrm>
              <a:off x="5911875" y="4276525"/>
              <a:ext cx="41925" cy="43283"/>
            </a:xfrm>
            <a:custGeom>
              <a:rect b="b" l="l" r="r" t="t"/>
              <a:pathLst>
                <a:path extrusionOk="0" h="990" w="959">
                  <a:moveTo>
                    <a:pt x="480" y="0"/>
                  </a:moveTo>
                  <a:cubicBezTo>
                    <a:pt x="224" y="0"/>
                    <a:pt x="1" y="224"/>
                    <a:pt x="1" y="511"/>
                  </a:cubicBezTo>
                  <a:cubicBezTo>
                    <a:pt x="1" y="766"/>
                    <a:pt x="224" y="990"/>
                    <a:pt x="480" y="990"/>
                  </a:cubicBezTo>
                  <a:cubicBezTo>
                    <a:pt x="735" y="990"/>
                    <a:pt x="958" y="766"/>
                    <a:pt x="958" y="511"/>
                  </a:cubicBezTo>
                  <a:cubicBezTo>
                    <a:pt x="958" y="224"/>
                    <a:pt x="735" y="0"/>
                    <a:pt x="480"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9" name="Google Shape;829;p25"/>
            <p:cNvSpPr/>
            <p:nvPr/>
          </p:nvSpPr>
          <p:spPr>
            <a:xfrm>
              <a:off x="5201720" y="4425828"/>
              <a:ext cx="43280" cy="43283"/>
            </a:xfrm>
            <a:custGeom>
              <a:rect b="b" l="l" r="r" t="t"/>
              <a:pathLst>
                <a:path extrusionOk="0" h="990" w="990">
                  <a:moveTo>
                    <a:pt x="511" y="0"/>
                  </a:moveTo>
                  <a:cubicBezTo>
                    <a:pt x="224" y="0"/>
                    <a:pt x="1" y="224"/>
                    <a:pt x="1" y="479"/>
                  </a:cubicBezTo>
                  <a:cubicBezTo>
                    <a:pt x="1" y="766"/>
                    <a:pt x="224" y="990"/>
                    <a:pt x="511" y="990"/>
                  </a:cubicBezTo>
                  <a:cubicBezTo>
                    <a:pt x="767" y="990"/>
                    <a:pt x="990" y="766"/>
                    <a:pt x="990" y="479"/>
                  </a:cubicBezTo>
                  <a:cubicBezTo>
                    <a:pt x="990" y="224"/>
                    <a:pt x="767"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0" name="Google Shape;830;p25"/>
            <p:cNvSpPr/>
            <p:nvPr/>
          </p:nvSpPr>
          <p:spPr>
            <a:xfrm>
              <a:off x="5438934" y="4425828"/>
              <a:ext cx="41881" cy="43283"/>
            </a:xfrm>
            <a:custGeom>
              <a:rect b="b" l="l" r="r" t="t"/>
              <a:pathLst>
                <a:path extrusionOk="0" h="990" w="958">
                  <a:moveTo>
                    <a:pt x="479" y="0"/>
                  </a:moveTo>
                  <a:cubicBezTo>
                    <a:pt x="223" y="0"/>
                    <a:pt x="0" y="224"/>
                    <a:pt x="0" y="479"/>
                  </a:cubicBezTo>
                  <a:cubicBezTo>
                    <a:pt x="0" y="766"/>
                    <a:pt x="223" y="990"/>
                    <a:pt x="479" y="990"/>
                  </a:cubicBezTo>
                  <a:cubicBezTo>
                    <a:pt x="766" y="990"/>
                    <a:pt x="957" y="766"/>
                    <a:pt x="957" y="479"/>
                  </a:cubicBezTo>
                  <a:cubicBezTo>
                    <a:pt x="957" y="224"/>
                    <a:pt x="766"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1" name="Google Shape;831;p25"/>
            <p:cNvSpPr/>
            <p:nvPr/>
          </p:nvSpPr>
          <p:spPr>
            <a:xfrm>
              <a:off x="5674705" y="4425828"/>
              <a:ext cx="43280" cy="43283"/>
            </a:xfrm>
            <a:custGeom>
              <a:rect b="b" l="l" r="r" t="t"/>
              <a:pathLst>
                <a:path extrusionOk="0" h="990" w="990">
                  <a:moveTo>
                    <a:pt x="511" y="0"/>
                  </a:moveTo>
                  <a:cubicBezTo>
                    <a:pt x="224" y="0"/>
                    <a:pt x="1" y="224"/>
                    <a:pt x="1" y="479"/>
                  </a:cubicBezTo>
                  <a:cubicBezTo>
                    <a:pt x="1" y="766"/>
                    <a:pt x="224" y="990"/>
                    <a:pt x="511" y="990"/>
                  </a:cubicBezTo>
                  <a:cubicBezTo>
                    <a:pt x="766" y="990"/>
                    <a:pt x="990" y="766"/>
                    <a:pt x="990" y="479"/>
                  </a:cubicBezTo>
                  <a:cubicBezTo>
                    <a:pt x="990" y="224"/>
                    <a:pt x="766"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2" name="Google Shape;832;p25"/>
            <p:cNvSpPr/>
            <p:nvPr/>
          </p:nvSpPr>
          <p:spPr>
            <a:xfrm>
              <a:off x="5911875" y="4425828"/>
              <a:ext cx="41925" cy="43283"/>
            </a:xfrm>
            <a:custGeom>
              <a:rect b="b" l="l" r="r" t="t"/>
              <a:pathLst>
                <a:path extrusionOk="0" h="990" w="959">
                  <a:moveTo>
                    <a:pt x="480" y="0"/>
                  </a:moveTo>
                  <a:cubicBezTo>
                    <a:pt x="224" y="0"/>
                    <a:pt x="1" y="224"/>
                    <a:pt x="1" y="479"/>
                  </a:cubicBezTo>
                  <a:cubicBezTo>
                    <a:pt x="1" y="766"/>
                    <a:pt x="224" y="990"/>
                    <a:pt x="480" y="990"/>
                  </a:cubicBezTo>
                  <a:cubicBezTo>
                    <a:pt x="735" y="990"/>
                    <a:pt x="958" y="766"/>
                    <a:pt x="958" y="479"/>
                  </a:cubicBezTo>
                  <a:cubicBezTo>
                    <a:pt x="958" y="224"/>
                    <a:pt x="735" y="0"/>
                    <a:pt x="480"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ackground">
  <p:cSld name="CUSTOM_12">
    <p:spTree>
      <p:nvGrpSpPr>
        <p:cNvPr id="833" name="Shape 833"/>
        <p:cNvGrpSpPr/>
        <p:nvPr/>
      </p:nvGrpSpPr>
      <p:grpSpPr>
        <a:xfrm>
          <a:off x="0" y="0"/>
          <a:ext cx="0" cy="0"/>
          <a:chOff x="0" y="0"/>
          <a:chExt cx="0" cy="0"/>
        </a:xfrm>
      </p:grpSpPr>
      <p:grpSp>
        <p:nvGrpSpPr>
          <p:cNvPr id="834" name="Google Shape;834;p26"/>
          <p:cNvGrpSpPr/>
          <p:nvPr/>
        </p:nvGrpSpPr>
        <p:grpSpPr>
          <a:xfrm rot="10800000">
            <a:off x="280400" y="60062"/>
            <a:ext cx="641374" cy="417696"/>
            <a:chOff x="5201720" y="3979318"/>
            <a:chExt cx="752080" cy="489793"/>
          </a:xfrm>
        </p:grpSpPr>
        <p:sp>
          <p:nvSpPr>
            <p:cNvPr id="835" name="Google Shape;835;p26"/>
            <p:cNvSpPr/>
            <p:nvPr/>
          </p:nvSpPr>
          <p:spPr>
            <a:xfrm>
              <a:off x="5201720" y="3979318"/>
              <a:ext cx="43280" cy="41927"/>
            </a:xfrm>
            <a:custGeom>
              <a:rect b="b" l="l" r="r" t="t"/>
              <a:pathLst>
                <a:path extrusionOk="0" h="959" w="990">
                  <a:moveTo>
                    <a:pt x="511" y="1"/>
                  </a:moveTo>
                  <a:cubicBezTo>
                    <a:pt x="224" y="1"/>
                    <a:pt x="1" y="192"/>
                    <a:pt x="1" y="479"/>
                  </a:cubicBezTo>
                  <a:cubicBezTo>
                    <a:pt x="1" y="735"/>
                    <a:pt x="224" y="958"/>
                    <a:pt x="511" y="958"/>
                  </a:cubicBezTo>
                  <a:cubicBezTo>
                    <a:pt x="767" y="958"/>
                    <a:pt x="990" y="735"/>
                    <a:pt x="990" y="479"/>
                  </a:cubicBezTo>
                  <a:cubicBezTo>
                    <a:pt x="990" y="192"/>
                    <a:pt x="767"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6" name="Google Shape;836;p26"/>
            <p:cNvSpPr/>
            <p:nvPr/>
          </p:nvSpPr>
          <p:spPr>
            <a:xfrm>
              <a:off x="5438934" y="3979318"/>
              <a:ext cx="41881" cy="41927"/>
            </a:xfrm>
            <a:custGeom>
              <a:rect b="b" l="l" r="r" t="t"/>
              <a:pathLst>
                <a:path extrusionOk="0" h="959" w="958">
                  <a:moveTo>
                    <a:pt x="479" y="1"/>
                  </a:moveTo>
                  <a:cubicBezTo>
                    <a:pt x="223" y="1"/>
                    <a:pt x="0" y="192"/>
                    <a:pt x="0" y="479"/>
                  </a:cubicBezTo>
                  <a:cubicBezTo>
                    <a:pt x="0" y="735"/>
                    <a:pt x="223" y="958"/>
                    <a:pt x="479" y="958"/>
                  </a:cubicBezTo>
                  <a:cubicBezTo>
                    <a:pt x="766" y="958"/>
                    <a:pt x="957" y="735"/>
                    <a:pt x="957" y="479"/>
                  </a:cubicBezTo>
                  <a:cubicBezTo>
                    <a:pt x="957" y="192"/>
                    <a:pt x="766"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7" name="Google Shape;837;p26"/>
            <p:cNvSpPr/>
            <p:nvPr/>
          </p:nvSpPr>
          <p:spPr>
            <a:xfrm>
              <a:off x="5674705" y="3979318"/>
              <a:ext cx="43280" cy="41927"/>
            </a:xfrm>
            <a:custGeom>
              <a:rect b="b" l="l" r="r" t="t"/>
              <a:pathLst>
                <a:path extrusionOk="0" h="959" w="990">
                  <a:moveTo>
                    <a:pt x="511" y="1"/>
                  </a:moveTo>
                  <a:cubicBezTo>
                    <a:pt x="224" y="1"/>
                    <a:pt x="1" y="192"/>
                    <a:pt x="1" y="479"/>
                  </a:cubicBezTo>
                  <a:cubicBezTo>
                    <a:pt x="1" y="735"/>
                    <a:pt x="224" y="958"/>
                    <a:pt x="511" y="958"/>
                  </a:cubicBezTo>
                  <a:cubicBezTo>
                    <a:pt x="766" y="958"/>
                    <a:pt x="990" y="735"/>
                    <a:pt x="990" y="479"/>
                  </a:cubicBezTo>
                  <a:cubicBezTo>
                    <a:pt x="990" y="192"/>
                    <a:pt x="766"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8" name="Google Shape;838;p26"/>
            <p:cNvSpPr/>
            <p:nvPr/>
          </p:nvSpPr>
          <p:spPr>
            <a:xfrm>
              <a:off x="5911875" y="3979318"/>
              <a:ext cx="41925" cy="41927"/>
            </a:xfrm>
            <a:custGeom>
              <a:rect b="b" l="l" r="r" t="t"/>
              <a:pathLst>
                <a:path extrusionOk="0" h="959" w="959">
                  <a:moveTo>
                    <a:pt x="480" y="1"/>
                  </a:moveTo>
                  <a:cubicBezTo>
                    <a:pt x="224" y="1"/>
                    <a:pt x="1" y="192"/>
                    <a:pt x="1" y="479"/>
                  </a:cubicBezTo>
                  <a:cubicBezTo>
                    <a:pt x="1" y="735"/>
                    <a:pt x="224" y="958"/>
                    <a:pt x="480" y="958"/>
                  </a:cubicBezTo>
                  <a:cubicBezTo>
                    <a:pt x="735" y="958"/>
                    <a:pt x="958" y="735"/>
                    <a:pt x="958" y="479"/>
                  </a:cubicBezTo>
                  <a:cubicBezTo>
                    <a:pt x="958" y="192"/>
                    <a:pt x="735" y="1"/>
                    <a:pt x="480"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9" name="Google Shape;839;p26"/>
            <p:cNvSpPr/>
            <p:nvPr/>
          </p:nvSpPr>
          <p:spPr>
            <a:xfrm>
              <a:off x="5201720" y="4127222"/>
              <a:ext cx="43280" cy="43283"/>
            </a:xfrm>
            <a:custGeom>
              <a:rect b="b" l="l" r="r" t="t"/>
              <a:pathLst>
                <a:path extrusionOk="0" h="990" w="990">
                  <a:moveTo>
                    <a:pt x="511" y="1"/>
                  </a:moveTo>
                  <a:cubicBezTo>
                    <a:pt x="224" y="1"/>
                    <a:pt x="1" y="224"/>
                    <a:pt x="1" y="511"/>
                  </a:cubicBezTo>
                  <a:cubicBezTo>
                    <a:pt x="1" y="767"/>
                    <a:pt x="224" y="990"/>
                    <a:pt x="511" y="990"/>
                  </a:cubicBezTo>
                  <a:cubicBezTo>
                    <a:pt x="767" y="990"/>
                    <a:pt x="990" y="767"/>
                    <a:pt x="990" y="511"/>
                  </a:cubicBezTo>
                  <a:cubicBezTo>
                    <a:pt x="990" y="224"/>
                    <a:pt x="767"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0" name="Google Shape;840;p26"/>
            <p:cNvSpPr/>
            <p:nvPr/>
          </p:nvSpPr>
          <p:spPr>
            <a:xfrm>
              <a:off x="5438934" y="4127222"/>
              <a:ext cx="41881" cy="43283"/>
            </a:xfrm>
            <a:custGeom>
              <a:rect b="b" l="l" r="r" t="t"/>
              <a:pathLst>
                <a:path extrusionOk="0" h="990" w="958">
                  <a:moveTo>
                    <a:pt x="479" y="1"/>
                  </a:moveTo>
                  <a:cubicBezTo>
                    <a:pt x="223" y="1"/>
                    <a:pt x="0" y="224"/>
                    <a:pt x="0" y="511"/>
                  </a:cubicBezTo>
                  <a:cubicBezTo>
                    <a:pt x="0" y="767"/>
                    <a:pt x="223" y="990"/>
                    <a:pt x="479" y="990"/>
                  </a:cubicBezTo>
                  <a:cubicBezTo>
                    <a:pt x="766" y="990"/>
                    <a:pt x="957" y="767"/>
                    <a:pt x="957" y="511"/>
                  </a:cubicBezTo>
                  <a:cubicBezTo>
                    <a:pt x="957" y="224"/>
                    <a:pt x="766"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1" name="Google Shape;841;p26"/>
            <p:cNvSpPr/>
            <p:nvPr/>
          </p:nvSpPr>
          <p:spPr>
            <a:xfrm>
              <a:off x="5674705" y="4127222"/>
              <a:ext cx="43280" cy="43283"/>
            </a:xfrm>
            <a:custGeom>
              <a:rect b="b" l="l" r="r" t="t"/>
              <a:pathLst>
                <a:path extrusionOk="0" h="990" w="990">
                  <a:moveTo>
                    <a:pt x="511" y="1"/>
                  </a:moveTo>
                  <a:cubicBezTo>
                    <a:pt x="224" y="1"/>
                    <a:pt x="1" y="224"/>
                    <a:pt x="1" y="511"/>
                  </a:cubicBezTo>
                  <a:cubicBezTo>
                    <a:pt x="1" y="767"/>
                    <a:pt x="224" y="990"/>
                    <a:pt x="511" y="990"/>
                  </a:cubicBezTo>
                  <a:cubicBezTo>
                    <a:pt x="766" y="990"/>
                    <a:pt x="990" y="767"/>
                    <a:pt x="990" y="511"/>
                  </a:cubicBezTo>
                  <a:cubicBezTo>
                    <a:pt x="990" y="224"/>
                    <a:pt x="766"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2" name="Google Shape;842;p26"/>
            <p:cNvSpPr/>
            <p:nvPr/>
          </p:nvSpPr>
          <p:spPr>
            <a:xfrm>
              <a:off x="5911875" y="4127222"/>
              <a:ext cx="41925" cy="43283"/>
            </a:xfrm>
            <a:custGeom>
              <a:rect b="b" l="l" r="r" t="t"/>
              <a:pathLst>
                <a:path extrusionOk="0" h="990" w="959">
                  <a:moveTo>
                    <a:pt x="480" y="1"/>
                  </a:moveTo>
                  <a:cubicBezTo>
                    <a:pt x="224" y="1"/>
                    <a:pt x="1" y="224"/>
                    <a:pt x="1" y="511"/>
                  </a:cubicBezTo>
                  <a:cubicBezTo>
                    <a:pt x="1" y="767"/>
                    <a:pt x="224" y="990"/>
                    <a:pt x="480" y="990"/>
                  </a:cubicBezTo>
                  <a:cubicBezTo>
                    <a:pt x="735" y="990"/>
                    <a:pt x="958" y="767"/>
                    <a:pt x="958" y="511"/>
                  </a:cubicBezTo>
                  <a:cubicBezTo>
                    <a:pt x="958" y="224"/>
                    <a:pt x="735" y="1"/>
                    <a:pt x="480"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3" name="Google Shape;843;p26"/>
            <p:cNvSpPr/>
            <p:nvPr/>
          </p:nvSpPr>
          <p:spPr>
            <a:xfrm>
              <a:off x="5201720" y="4276525"/>
              <a:ext cx="43280" cy="43283"/>
            </a:xfrm>
            <a:custGeom>
              <a:rect b="b" l="l" r="r" t="t"/>
              <a:pathLst>
                <a:path extrusionOk="0" h="990" w="990">
                  <a:moveTo>
                    <a:pt x="511" y="0"/>
                  </a:moveTo>
                  <a:cubicBezTo>
                    <a:pt x="224" y="0"/>
                    <a:pt x="1" y="224"/>
                    <a:pt x="1" y="511"/>
                  </a:cubicBezTo>
                  <a:cubicBezTo>
                    <a:pt x="1" y="766"/>
                    <a:pt x="224" y="990"/>
                    <a:pt x="511" y="990"/>
                  </a:cubicBezTo>
                  <a:cubicBezTo>
                    <a:pt x="767" y="990"/>
                    <a:pt x="990" y="766"/>
                    <a:pt x="990" y="511"/>
                  </a:cubicBezTo>
                  <a:cubicBezTo>
                    <a:pt x="990" y="224"/>
                    <a:pt x="767"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4" name="Google Shape;844;p26"/>
            <p:cNvSpPr/>
            <p:nvPr/>
          </p:nvSpPr>
          <p:spPr>
            <a:xfrm>
              <a:off x="5438934" y="4276525"/>
              <a:ext cx="41881" cy="43283"/>
            </a:xfrm>
            <a:custGeom>
              <a:rect b="b" l="l" r="r" t="t"/>
              <a:pathLst>
                <a:path extrusionOk="0" h="990" w="958">
                  <a:moveTo>
                    <a:pt x="479" y="0"/>
                  </a:moveTo>
                  <a:cubicBezTo>
                    <a:pt x="223" y="0"/>
                    <a:pt x="0" y="224"/>
                    <a:pt x="0" y="511"/>
                  </a:cubicBezTo>
                  <a:cubicBezTo>
                    <a:pt x="0" y="766"/>
                    <a:pt x="223" y="990"/>
                    <a:pt x="479" y="990"/>
                  </a:cubicBezTo>
                  <a:cubicBezTo>
                    <a:pt x="766" y="990"/>
                    <a:pt x="957" y="766"/>
                    <a:pt x="957" y="511"/>
                  </a:cubicBezTo>
                  <a:cubicBezTo>
                    <a:pt x="957" y="224"/>
                    <a:pt x="766"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5" name="Google Shape;845;p26"/>
            <p:cNvSpPr/>
            <p:nvPr/>
          </p:nvSpPr>
          <p:spPr>
            <a:xfrm>
              <a:off x="5674705" y="4276525"/>
              <a:ext cx="43280" cy="43283"/>
            </a:xfrm>
            <a:custGeom>
              <a:rect b="b" l="l" r="r" t="t"/>
              <a:pathLst>
                <a:path extrusionOk="0" h="990" w="990">
                  <a:moveTo>
                    <a:pt x="511" y="0"/>
                  </a:moveTo>
                  <a:cubicBezTo>
                    <a:pt x="224" y="0"/>
                    <a:pt x="1" y="224"/>
                    <a:pt x="1" y="511"/>
                  </a:cubicBezTo>
                  <a:cubicBezTo>
                    <a:pt x="1" y="766"/>
                    <a:pt x="224" y="990"/>
                    <a:pt x="511" y="990"/>
                  </a:cubicBezTo>
                  <a:cubicBezTo>
                    <a:pt x="766" y="990"/>
                    <a:pt x="990" y="766"/>
                    <a:pt x="990" y="511"/>
                  </a:cubicBezTo>
                  <a:cubicBezTo>
                    <a:pt x="990" y="224"/>
                    <a:pt x="766"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6" name="Google Shape;846;p26"/>
            <p:cNvSpPr/>
            <p:nvPr/>
          </p:nvSpPr>
          <p:spPr>
            <a:xfrm>
              <a:off x="5911875" y="4276525"/>
              <a:ext cx="41925" cy="43283"/>
            </a:xfrm>
            <a:custGeom>
              <a:rect b="b" l="l" r="r" t="t"/>
              <a:pathLst>
                <a:path extrusionOk="0" h="990" w="959">
                  <a:moveTo>
                    <a:pt x="480" y="0"/>
                  </a:moveTo>
                  <a:cubicBezTo>
                    <a:pt x="224" y="0"/>
                    <a:pt x="1" y="224"/>
                    <a:pt x="1" y="511"/>
                  </a:cubicBezTo>
                  <a:cubicBezTo>
                    <a:pt x="1" y="766"/>
                    <a:pt x="224" y="990"/>
                    <a:pt x="480" y="990"/>
                  </a:cubicBezTo>
                  <a:cubicBezTo>
                    <a:pt x="735" y="990"/>
                    <a:pt x="958" y="766"/>
                    <a:pt x="958" y="511"/>
                  </a:cubicBezTo>
                  <a:cubicBezTo>
                    <a:pt x="958" y="224"/>
                    <a:pt x="735" y="0"/>
                    <a:pt x="480"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7" name="Google Shape;847;p26"/>
            <p:cNvSpPr/>
            <p:nvPr/>
          </p:nvSpPr>
          <p:spPr>
            <a:xfrm>
              <a:off x="5201720" y="4425828"/>
              <a:ext cx="43280" cy="43283"/>
            </a:xfrm>
            <a:custGeom>
              <a:rect b="b" l="l" r="r" t="t"/>
              <a:pathLst>
                <a:path extrusionOk="0" h="990" w="990">
                  <a:moveTo>
                    <a:pt x="511" y="0"/>
                  </a:moveTo>
                  <a:cubicBezTo>
                    <a:pt x="224" y="0"/>
                    <a:pt x="1" y="224"/>
                    <a:pt x="1" y="479"/>
                  </a:cubicBezTo>
                  <a:cubicBezTo>
                    <a:pt x="1" y="766"/>
                    <a:pt x="224" y="990"/>
                    <a:pt x="511" y="990"/>
                  </a:cubicBezTo>
                  <a:cubicBezTo>
                    <a:pt x="767" y="990"/>
                    <a:pt x="990" y="766"/>
                    <a:pt x="990" y="479"/>
                  </a:cubicBezTo>
                  <a:cubicBezTo>
                    <a:pt x="990" y="224"/>
                    <a:pt x="767"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8" name="Google Shape;848;p26"/>
            <p:cNvSpPr/>
            <p:nvPr/>
          </p:nvSpPr>
          <p:spPr>
            <a:xfrm>
              <a:off x="5438934" y="4425828"/>
              <a:ext cx="41881" cy="43283"/>
            </a:xfrm>
            <a:custGeom>
              <a:rect b="b" l="l" r="r" t="t"/>
              <a:pathLst>
                <a:path extrusionOk="0" h="990" w="958">
                  <a:moveTo>
                    <a:pt x="479" y="0"/>
                  </a:moveTo>
                  <a:cubicBezTo>
                    <a:pt x="223" y="0"/>
                    <a:pt x="0" y="224"/>
                    <a:pt x="0" y="479"/>
                  </a:cubicBezTo>
                  <a:cubicBezTo>
                    <a:pt x="0" y="766"/>
                    <a:pt x="223" y="990"/>
                    <a:pt x="479" y="990"/>
                  </a:cubicBezTo>
                  <a:cubicBezTo>
                    <a:pt x="766" y="990"/>
                    <a:pt x="957" y="766"/>
                    <a:pt x="957" y="479"/>
                  </a:cubicBezTo>
                  <a:cubicBezTo>
                    <a:pt x="957" y="224"/>
                    <a:pt x="766"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9" name="Google Shape;849;p26"/>
            <p:cNvSpPr/>
            <p:nvPr/>
          </p:nvSpPr>
          <p:spPr>
            <a:xfrm>
              <a:off x="5674705" y="4425828"/>
              <a:ext cx="43280" cy="43283"/>
            </a:xfrm>
            <a:custGeom>
              <a:rect b="b" l="l" r="r" t="t"/>
              <a:pathLst>
                <a:path extrusionOk="0" h="990" w="990">
                  <a:moveTo>
                    <a:pt x="511" y="0"/>
                  </a:moveTo>
                  <a:cubicBezTo>
                    <a:pt x="224" y="0"/>
                    <a:pt x="1" y="224"/>
                    <a:pt x="1" y="479"/>
                  </a:cubicBezTo>
                  <a:cubicBezTo>
                    <a:pt x="1" y="766"/>
                    <a:pt x="224" y="990"/>
                    <a:pt x="511" y="990"/>
                  </a:cubicBezTo>
                  <a:cubicBezTo>
                    <a:pt x="766" y="990"/>
                    <a:pt x="990" y="766"/>
                    <a:pt x="990" y="479"/>
                  </a:cubicBezTo>
                  <a:cubicBezTo>
                    <a:pt x="990" y="224"/>
                    <a:pt x="766"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0" name="Google Shape;850;p26"/>
            <p:cNvSpPr/>
            <p:nvPr/>
          </p:nvSpPr>
          <p:spPr>
            <a:xfrm>
              <a:off x="5911875" y="4425828"/>
              <a:ext cx="41925" cy="43283"/>
            </a:xfrm>
            <a:custGeom>
              <a:rect b="b" l="l" r="r" t="t"/>
              <a:pathLst>
                <a:path extrusionOk="0" h="990" w="959">
                  <a:moveTo>
                    <a:pt x="480" y="0"/>
                  </a:moveTo>
                  <a:cubicBezTo>
                    <a:pt x="224" y="0"/>
                    <a:pt x="1" y="224"/>
                    <a:pt x="1" y="479"/>
                  </a:cubicBezTo>
                  <a:cubicBezTo>
                    <a:pt x="1" y="766"/>
                    <a:pt x="224" y="990"/>
                    <a:pt x="480" y="990"/>
                  </a:cubicBezTo>
                  <a:cubicBezTo>
                    <a:pt x="735" y="990"/>
                    <a:pt x="958" y="766"/>
                    <a:pt x="958" y="479"/>
                  </a:cubicBezTo>
                  <a:cubicBezTo>
                    <a:pt x="958" y="224"/>
                    <a:pt x="735" y="0"/>
                    <a:pt x="480"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851" name="Google Shape;851;p26"/>
          <p:cNvGrpSpPr/>
          <p:nvPr/>
        </p:nvGrpSpPr>
        <p:grpSpPr>
          <a:xfrm flipH="1" rot="10800000">
            <a:off x="7682521" y="3869673"/>
            <a:ext cx="1475260" cy="1275943"/>
            <a:chOff x="7674075" y="-9513"/>
            <a:chExt cx="1475260" cy="1275943"/>
          </a:xfrm>
        </p:grpSpPr>
        <p:grpSp>
          <p:nvGrpSpPr>
            <p:cNvPr id="852" name="Google Shape;852;p26"/>
            <p:cNvGrpSpPr/>
            <p:nvPr/>
          </p:nvGrpSpPr>
          <p:grpSpPr>
            <a:xfrm rot="10800000">
              <a:off x="7674075" y="-9513"/>
              <a:ext cx="1475260" cy="961951"/>
              <a:chOff x="7862045" y="769160"/>
              <a:chExt cx="2340939" cy="1526421"/>
            </a:xfrm>
          </p:grpSpPr>
          <p:sp>
            <p:nvSpPr>
              <p:cNvPr id="853" name="Google Shape;853;p26"/>
              <p:cNvSpPr/>
              <p:nvPr/>
            </p:nvSpPr>
            <p:spPr>
              <a:xfrm rot="5400000">
                <a:off x="9276698" y="447332"/>
                <a:ext cx="221887" cy="1630686"/>
              </a:xfrm>
              <a:custGeom>
                <a:rect b="b" l="l" r="r" t="t"/>
                <a:pathLst>
                  <a:path extrusionOk="0" h="27448" w="3735">
                    <a:moveTo>
                      <a:pt x="0" y="1"/>
                    </a:moveTo>
                    <a:lnTo>
                      <a:pt x="0" y="27447"/>
                    </a:lnTo>
                    <a:lnTo>
                      <a:pt x="3734" y="27447"/>
                    </a:lnTo>
                    <a:lnTo>
                      <a:pt x="3734"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4" name="Google Shape;854;p26"/>
              <p:cNvSpPr/>
              <p:nvPr/>
            </p:nvSpPr>
            <p:spPr>
              <a:xfrm rot="5400000">
                <a:off x="9276698" y="944038"/>
                <a:ext cx="221887" cy="1630686"/>
              </a:xfrm>
              <a:custGeom>
                <a:rect b="b" l="l" r="r" t="t"/>
                <a:pathLst>
                  <a:path extrusionOk="0" h="27448" w="3735">
                    <a:moveTo>
                      <a:pt x="1" y="1"/>
                    </a:moveTo>
                    <a:lnTo>
                      <a:pt x="1" y="27447"/>
                    </a:lnTo>
                    <a:lnTo>
                      <a:pt x="3735" y="27447"/>
                    </a:lnTo>
                    <a:lnTo>
                      <a:pt x="3735"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5" name="Google Shape;855;p26"/>
              <p:cNvSpPr/>
              <p:nvPr/>
            </p:nvSpPr>
            <p:spPr>
              <a:xfrm>
                <a:off x="7862045" y="769160"/>
                <a:ext cx="1524396" cy="1526421"/>
              </a:xfrm>
              <a:custGeom>
                <a:rect b="b" l="l" r="r" t="t"/>
                <a:pathLst>
                  <a:path extrusionOk="0" h="25693" w="25660">
                    <a:moveTo>
                      <a:pt x="1" y="1"/>
                    </a:moveTo>
                    <a:lnTo>
                      <a:pt x="1" y="25692"/>
                    </a:lnTo>
                    <a:lnTo>
                      <a:pt x="25660" y="25692"/>
                    </a:lnTo>
                    <a:cubicBezTo>
                      <a:pt x="25660" y="11490"/>
                      <a:pt x="14170" y="1"/>
                      <a:pt x="1"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856" name="Google Shape;856;p26"/>
            <p:cNvGrpSpPr/>
            <p:nvPr/>
          </p:nvGrpSpPr>
          <p:grpSpPr>
            <a:xfrm rot="5400000">
              <a:off x="8516383" y="736895"/>
              <a:ext cx="641374" cy="417696"/>
              <a:chOff x="5201720" y="3979318"/>
              <a:chExt cx="752080" cy="489793"/>
            </a:xfrm>
          </p:grpSpPr>
          <p:sp>
            <p:nvSpPr>
              <p:cNvPr id="857" name="Google Shape;857;p26"/>
              <p:cNvSpPr/>
              <p:nvPr/>
            </p:nvSpPr>
            <p:spPr>
              <a:xfrm>
                <a:off x="5201720" y="3979318"/>
                <a:ext cx="43280" cy="41927"/>
              </a:xfrm>
              <a:custGeom>
                <a:rect b="b" l="l" r="r" t="t"/>
                <a:pathLst>
                  <a:path extrusionOk="0" h="959" w="990">
                    <a:moveTo>
                      <a:pt x="511" y="1"/>
                    </a:moveTo>
                    <a:cubicBezTo>
                      <a:pt x="224" y="1"/>
                      <a:pt x="1" y="192"/>
                      <a:pt x="1" y="479"/>
                    </a:cubicBezTo>
                    <a:cubicBezTo>
                      <a:pt x="1" y="735"/>
                      <a:pt x="224" y="958"/>
                      <a:pt x="511" y="958"/>
                    </a:cubicBezTo>
                    <a:cubicBezTo>
                      <a:pt x="767" y="958"/>
                      <a:pt x="990" y="735"/>
                      <a:pt x="990" y="479"/>
                    </a:cubicBezTo>
                    <a:cubicBezTo>
                      <a:pt x="990" y="192"/>
                      <a:pt x="767"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8" name="Google Shape;858;p26"/>
              <p:cNvSpPr/>
              <p:nvPr/>
            </p:nvSpPr>
            <p:spPr>
              <a:xfrm>
                <a:off x="5438934" y="3979318"/>
                <a:ext cx="41881" cy="41927"/>
              </a:xfrm>
              <a:custGeom>
                <a:rect b="b" l="l" r="r" t="t"/>
                <a:pathLst>
                  <a:path extrusionOk="0" h="959" w="958">
                    <a:moveTo>
                      <a:pt x="479" y="1"/>
                    </a:moveTo>
                    <a:cubicBezTo>
                      <a:pt x="223" y="1"/>
                      <a:pt x="0" y="192"/>
                      <a:pt x="0" y="479"/>
                    </a:cubicBezTo>
                    <a:cubicBezTo>
                      <a:pt x="0" y="735"/>
                      <a:pt x="223" y="958"/>
                      <a:pt x="479" y="958"/>
                    </a:cubicBezTo>
                    <a:cubicBezTo>
                      <a:pt x="766" y="958"/>
                      <a:pt x="957" y="735"/>
                      <a:pt x="957" y="479"/>
                    </a:cubicBezTo>
                    <a:cubicBezTo>
                      <a:pt x="957" y="192"/>
                      <a:pt x="766"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9" name="Google Shape;859;p26"/>
              <p:cNvSpPr/>
              <p:nvPr/>
            </p:nvSpPr>
            <p:spPr>
              <a:xfrm>
                <a:off x="5674705" y="3979318"/>
                <a:ext cx="43280" cy="41927"/>
              </a:xfrm>
              <a:custGeom>
                <a:rect b="b" l="l" r="r" t="t"/>
                <a:pathLst>
                  <a:path extrusionOk="0" h="959" w="990">
                    <a:moveTo>
                      <a:pt x="511" y="1"/>
                    </a:moveTo>
                    <a:cubicBezTo>
                      <a:pt x="224" y="1"/>
                      <a:pt x="1" y="192"/>
                      <a:pt x="1" y="479"/>
                    </a:cubicBezTo>
                    <a:cubicBezTo>
                      <a:pt x="1" y="735"/>
                      <a:pt x="224" y="958"/>
                      <a:pt x="511" y="958"/>
                    </a:cubicBezTo>
                    <a:cubicBezTo>
                      <a:pt x="766" y="958"/>
                      <a:pt x="990" y="735"/>
                      <a:pt x="990" y="479"/>
                    </a:cubicBezTo>
                    <a:cubicBezTo>
                      <a:pt x="990" y="192"/>
                      <a:pt x="766"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0" name="Google Shape;860;p26"/>
              <p:cNvSpPr/>
              <p:nvPr/>
            </p:nvSpPr>
            <p:spPr>
              <a:xfrm>
                <a:off x="5911875" y="3979318"/>
                <a:ext cx="41925" cy="41927"/>
              </a:xfrm>
              <a:custGeom>
                <a:rect b="b" l="l" r="r" t="t"/>
                <a:pathLst>
                  <a:path extrusionOk="0" h="959" w="959">
                    <a:moveTo>
                      <a:pt x="480" y="1"/>
                    </a:moveTo>
                    <a:cubicBezTo>
                      <a:pt x="224" y="1"/>
                      <a:pt x="1" y="192"/>
                      <a:pt x="1" y="479"/>
                    </a:cubicBezTo>
                    <a:cubicBezTo>
                      <a:pt x="1" y="735"/>
                      <a:pt x="224" y="958"/>
                      <a:pt x="480" y="958"/>
                    </a:cubicBezTo>
                    <a:cubicBezTo>
                      <a:pt x="735" y="958"/>
                      <a:pt x="958" y="735"/>
                      <a:pt x="958" y="479"/>
                    </a:cubicBezTo>
                    <a:cubicBezTo>
                      <a:pt x="958" y="192"/>
                      <a:pt x="735" y="1"/>
                      <a:pt x="480"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1" name="Google Shape;861;p26"/>
              <p:cNvSpPr/>
              <p:nvPr/>
            </p:nvSpPr>
            <p:spPr>
              <a:xfrm>
                <a:off x="5201720" y="4127222"/>
                <a:ext cx="43280" cy="43283"/>
              </a:xfrm>
              <a:custGeom>
                <a:rect b="b" l="l" r="r" t="t"/>
                <a:pathLst>
                  <a:path extrusionOk="0" h="990" w="990">
                    <a:moveTo>
                      <a:pt x="511" y="1"/>
                    </a:moveTo>
                    <a:cubicBezTo>
                      <a:pt x="224" y="1"/>
                      <a:pt x="1" y="224"/>
                      <a:pt x="1" y="511"/>
                    </a:cubicBezTo>
                    <a:cubicBezTo>
                      <a:pt x="1" y="767"/>
                      <a:pt x="224" y="990"/>
                      <a:pt x="511" y="990"/>
                    </a:cubicBezTo>
                    <a:cubicBezTo>
                      <a:pt x="767" y="990"/>
                      <a:pt x="990" y="767"/>
                      <a:pt x="990" y="511"/>
                    </a:cubicBezTo>
                    <a:cubicBezTo>
                      <a:pt x="990" y="224"/>
                      <a:pt x="767"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2" name="Google Shape;862;p26"/>
              <p:cNvSpPr/>
              <p:nvPr/>
            </p:nvSpPr>
            <p:spPr>
              <a:xfrm>
                <a:off x="5438934" y="4127222"/>
                <a:ext cx="41881" cy="43283"/>
              </a:xfrm>
              <a:custGeom>
                <a:rect b="b" l="l" r="r" t="t"/>
                <a:pathLst>
                  <a:path extrusionOk="0" h="990" w="958">
                    <a:moveTo>
                      <a:pt x="479" y="1"/>
                    </a:moveTo>
                    <a:cubicBezTo>
                      <a:pt x="223" y="1"/>
                      <a:pt x="0" y="224"/>
                      <a:pt x="0" y="511"/>
                    </a:cubicBezTo>
                    <a:cubicBezTo>
                      <a:pt x="0" y="767"/>
                      <a:pt x="223" y="990"/>
                      <a:pt x="479" y="990"/>
                    </a:cubicBezTo>
                    <a:cubicBezTo>
                      <a:pt x="766" y="990"/>
                      <a:pt x="957" y="767"/>
                      <a:pt x="957" y="511"/>
                    </a:cubicBezTo>
                    <a:cubicBezTo>
                      <a:pt x="957" y="224"/>
                      <a:pt x="766"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3" name="Google Shape;863;p26"/>
              <p:cNvSpPr/>
              <p:nvPr/>
            </p:nvSpPr>
            <p:spPr>
              <a:xfrm>
                <a:off x="5674705" y="4127222"/>
                <a:ext cx="43280" cy="43283"/>
              </a:xfrm>
              <a:custGeom>
                <a:rect b="b" l="l" r="r" t="t"/>
                <a:pathLst>
                  <a:path extrusionOk="0" h="990" w="990">
                    <a:moveTo>
                      <a:pt x="511" y="1"/>
                    </a:moveTo>
                    <a:cubicBezTo>
                      <a:pt x="224" y="1"/>
                      <a:pt x="1" y="224"/>
                      <a:pt x="1" y="511"/>
                    </a:cubicBezTo>
                    <a:cubicBezTo>
                      <a:pt x="1" y="767"/>
                      <a:pt x="224" y="990"/>
                      <a:pt x="511" y="990"/>
                    </a:cubicBezTo>
                    <a:cubicBezTo>
                      <a:pt x="766" y="990"/>
                      <a:pt x="990" y="767"/>
                      <a:pt x="990" y="511"/>
                    </a:cubicBezTo>
                    <a:cubicBezTo>
                      <a:pt x="990" y="224"/>
                      <a:pt x="766"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4" name="Google Shape;864;p26"/>
              <p:cNvSpPr/>
              <p:nvPr/>
            </p:nvSpPr>
            <p:spPr>
              <a:xfrm>
                <a:off x="5911875" y="4127222"/>
                <a:ext cx="41925" cy="43283"/>
              </a:xfrm>
              <a:custGeom>
                <a:rect b="b" l="l" r="r" t="t"/>
                <a:pathLst>
                  <a:path extrusionOk="0" h="990" w="959">
                    <a:moveTo>
                      <a:pt x="480" y="1"/>
                    </a:moveTo>
                    <a:cubicBezTo>
                      <a:pt x="224" y="1"/>
                      <a:pt x="1" y="224"/>
                      <a:pt x="1" y="511"/>
                    </a:cubicBezTo>
                    <a:cubicBezTo>
                      <a:pt x="1" y="767"/>
                      <a:pt x="224" y="990"/>
                      <a:pt x="480" y="990"/>
                    </a:cubicBezTo>
                    <a:cubicBezTo>
                      <a:pt x="735" y="990"/>
                      <a:pt x="958" y="767"/>
                      <a:pt x="958" y="511"/>
                    </a:cubicBezTo>
                    <a:cubicBezTo>
                      <a:pt x="958" y="224"/>
                      <a:pt x="735" y="1"/>
                      <a:pt x="480"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5" name="Google Shape;865;p26"/>
              <p:cNvSpPr/>
              <p:nvPr/>
            </p:nvSpPr>
            <p:spPr>
              <a:xfrm>
                <a:off x="5201720" y="4276525"/>
                <a:ext cx="43280" cy="43283"/>
              </a:xfrm>
              <a:custGeom>
                <a:rect b="b" l="l" r="r" t="t"/>
                <a:pathLst>
                  <a:path extrusionOk="0" h="990" w="990">
                    <a:moveTo>
                      <a:pt x="511" y="0"/>
                    </a:moveTo>
                    <a:cubicBezTo>
                      <a:pt x="224" y="0"/>
                      <a:pt x="1" y="224"/>
                      <a:pt x="1" y="511"/>
                    </a:cubicBezTo>
                    <a:cubicBezTo>
                      <a:pt x="1" y="766"/>
                      <a:pt x="224" y="990"/>
                      <a:pt x="511" y="990"/>
                    </a:cubicBezTo>
                    <a:cubicBezTo>
                      <a:pt x="767" y="990"/>
                      <a:pt x="990" y="766"/>
                      <a:pt x="990" y="511"/>
                    </a:cubicBezTo>
                    <a:cubicBezTo>
                      <a:pt x="990" y="224"/>
                      <a:pt x="767"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6" name="Google Shape;866;p26"/>
              <p:cNvSpPr/>
              <p:nvPr/>
            </p:nvSpPr>
            <p:spPr>
              <a:xfrm>
                <a:off x="5438934" y="4276525"/>
                <a:ext cx="41881" cy="43283"/>
              </a:xfrm>
              <a:custGeom>
                <a:rect b="b" l="l" r="r" t="t"/>
                <a:pathLst>
                  <a:path extrusionOk="0" h="990" w="958">
                    <a:moveTo>
                      <a:pt x="479" y="0"/>
                    </a:moveTo>
                    <a:cubicBezTo>
                      <a:pt x="223" y="0"/>
                      <a:pt x="0" y="224"/>
                      <a:pt x="0" y="511"/>
                    </a:cubicBezTo>
                    <a:cubicBezTo>
                      <a:pt x="0" y="766"/>
                      <a:pt x="223" y="990"/>
                      <a:pt x="479" y="990"/>
                    </a:cubicBezTo>
                    <a:cubicBezTo>
                      <a:pt x="766" y="990"/>
                      <a:pt x="957" y="766"/>
                      <a:pt x="957" y="511"/>
                    </a:cubicBezTo>
                    <a:cubicBezTo>
                      <a:pt x="957" y="224"/>
                      <a:pt x="766"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7" name="Google Shape;867;p26"/>
              <p:cNvSpPr/>
              <p:nvPr/>
            </p:nvSpPr>
            <p:spPr>
              <a:xfrm>
                <a:off x="5674705" y="4276525"/>
                <a:ext cx="43280" cy="43283"/>
              </a:xfrm>
              <a:custGeom>
                <a:rect b="b" l="l" r="r" t="t"/>
                <a:pathLst>
                  <a:path extrusionOk="0" h="990" w="990">
                    <a:moveTo>
                      <a:pt x="511" y="0"/>
                    </a:moveTo>
                    <a:cubicBezTo>
                      <a:pt x="224" y="0"/>
                      <a:pt x="1" y="224"/>
                      <a:pt x="1" y="511"/>
                    </a:cubicBezTo>
                    <a:cubicBezTo>
                      <a:pt x="1" y="766"/>
                      <a:pt x="224" y="990"/>
                      <a:pt x="511" y="990"/>
                    </a:cubicBezTo>
                    <a:cubicBezTo>
                      <a:pt x="766" y="990"/>
                      <a:pt x="990" y="766"/>
                      <a:pt x="990" y="511"/>
                    </a:cubicBezTo>
                    <a:cubicBezTo>
                      <a:pt x="990" y="224"/>
                      <a:pt x="766"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8" name="Google Shape;868;p26"/>
              <p:cNvSpPr/>
              <p:nvPr/>
            </p:nvSpPr>
            <p:spPr>
              <a:xfrm>
                <a:off x="5911875" y="4276525"/>
                <a:ext cx="41925" cy="43283"/>
              </a:xfrm>
              <a:custGeom>
                <a:rect b="b" l="l" r="r" t="t"/>
                <a:pathLst>
                  <a:path extrusionOk="0" h="990" w="959">
                    <a:moveTo>
                      <a:pt x="480" y="0"/>
                    </a:moveTo>
                    <a:cubicBezTo>
                      <a:pt x="224" y="0"/>
                      <a:pt x="1" y="224"/>
                      <a:pt x="1" y="511"/>
                    </a:cubicBezTo>
                    <a:cubicBezTo>
                      <a:pt x="1" y="766"/>
                      <a:pt x="224" y="990"/>
                      <a:pt x="480" y="990"/>
                    </a:cubicBezTo>
                    <a:cubicBezTo>
                      <a:pt x="735" y="990"/>
                      <a:pt x="958" y="766"/>
                      <a:pt x="958" y="511"/>
                    </a:cubicBezTo>
                    <a:cubicBezTo>
                      <a:pt x="958" y="224"/>
                      <a:pt x="735" y="0"/>
                      <a:pt x="480"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9" name="Google Shape;869;p26"/>
              <p:cNvSpPr/>
              <p:nvPr/>
            </p:nvSpPr>
            <p:spPr>
              <a:xfrm>
                <a:off x="5201720" y="4425828"/>
                <a:ext cx="43280" cy="43283"/>
              </a:xfrm>
              <a:custGeom>
                <a:rect b="b" l="l" r="r" t="t"/>
                <a:pathLst>
                  <a:path extrusionOk="0" h="990" w="990">
                    <a:moveTo>
                      <a:pt x="511" y="0"/>
                    </a:moveTo>
                    <a:cubicBezTo>
                      <a:pt x="224" y="0"/>
                      <a:pt x="1" y="224"/>
                      <a:pt x="1" y="479"/>
                    </a:cubicBezTo>
                    <a:cubicBezTo>
                      <a:pt x="1" y="766"/>
                      <a:pt x="224" y="990"/>
                      <a:pt x="511" y="990"/>
                    </a:cubicBezTo>
                    <a:cubicBezTo>
                      <a:pt x="767" y="990"/>
                      <a:pt x="990" y="766"/>
                      <a:pt x="990" y="479"/>
                    </a:cubicBezTo>
                    <a:cubicBezTo>
                      <a:pt x="990" y="224"/>
                      <a:pt x="767"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0" name="Google Shape;870;p26"/>
              <p:cNvSpPr/>
              <p:nvPr/>
            </p:nvSpPr>
            <p:spPr>
              <a:xfrm>
                <a:off x="5438934" y="4425828"/>
                <a:ext cx="41881" cy="43283"/>
              </a:xfrm>
              <a:custGeom>
                <a:rect b="b" l="l" r="r" t="t"/>
                <a:pathLst>
                  <a:path extrusionOk="0" h="990" w="958">
                    <a:moveTo>
                      <a:pt x="479" y="0"/>
                    </a:moveTo>
                    <a:cubicBezTo>
                      <a:pt x="223" y="0"/>
                      <a:pt x="0" y="224"/>
                      <a:pt x="0" y="479"/>
                    </a:cubicBezTo>
                    <a:cubicBezTo>
                      <a:pt x="0" y="766"/>
                      <a:pt x="223" y="990"/>
                      <a:pt x="479" y="990"/>
                    </a:cubicBezTo>
                    <a:cubicBezTo>
                      <a:pt x="766" y="990"/>
                      <a:pt x="957" y="766"/>
                      <a:pt x="957" y="479"/>
                    </a:cubicBezTo>
                    <a:cubicBezTo>
                      <a:pt x="957" y="224"/>
                      <a:pt x="766"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1" name="Google Shape;871;p26"/>
              <p:cNvSpPr/>
              <p:nvPr/>
            </p:nvSpPr>
            <p:spPr>
              <a:xfrm>
                <a:off x="5674705" y="4425828"/>
                <a:ext cx="43280" cy="43283"/>
              </a:xfrm>
              <a:custGeom>
                <a:rect b="b" l="l" r="r" t="t"/>
                <a:pathLst>
                  <a:path extrusionOk="0" h="990" w="990">
                    <a:moveTo>
                      <a:pt x="511" y="0"/>
                    </a:moveTo>
                    <a:cubicBezTo>
                      <a:pt x="224" y="0"/>
                      <a:pt x="1" y="224"/>
                      <a:pt x="1" y="479"/>
                    </a:cubicBezTo>
                    <a:cubicBezTo>
                      <a:pt x="1" y="766"/>
                      <a:pt x="224" y="990"/>
                      <a:pt x="511" y="990"/>
                    </a:cubicBezTo>
                    <a:cubicBezTo>
                      <a:pt x="766" y="990"/>
                      <a:pt x="990" y="766"/>
                      <a:pt x="990" y="479"/>
                    </a:cubicBezTo>
                    <a:cubicBezTo>
                      <a:pt x="990" y="224"/>
                      <a:pt x="766"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2" name="Google Shape;872;p26"/>
              <p:cNvSpPr/>
              <p:nvPr/>
            </p:nvSpPr>
            <p:spPr>
              <a:xfrm>
                <a:off x="5911875" y="4425828"/>
                <a:ext cx="41925" cy="43283"/>
              </a:xfrm>
              <a:custGeom>
                <a:rect b="b" l="l" r="r" t="t"/>
                <a:pathLst>
                  <a:path extrusionOk="0" h="990" w="959">
                    <a:moveTo>
                      <a:pt x="480" y="0"/>
                    </a:moveTo>
                    <a:cubicBezTo>
                      <a:pt x="224" y="0"/>
                      <a:pt x="1" y="224"/>
                      <a:pt x="1" y="479"/>
                    </a:cubicBezTo>
                    <a:cubicBezTo>
                      <a:pt x="1" y="766"/>
                      <a:pt x="224" y="990"/>
                      <a:pt x="480" y="990"/>
                    </a:cubicBezTo>
                    <a:cubicBezTo>
                      <a:pt x="735" y="990"/>
                      <a:pt x="958" y="766"/>
                      <a:pt x="958" y="479"/>
                    </a:cubicBezTo>
                    <a:cubicBezTo>
                      <a:pt x="958" y="224"/>
                      <a:pt x="735" y="0"/>
                      <a:pt x="480"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ackground 1">
  <p:cSld name="CUSTOM_14">
    <p:spTree>
      <p:nvGrpSpPr>
        <p:cNvPr id="873" name="Shape 873"/>
        <p:cNvGrpSpPr/>
        <p:nvPr/>
      </p:nvGrpSpPr>
      <p:grpSpPr>
        <a:xfrm>
          <a:off x="0" y="0"/>
          <a:ext cx="0" cy="0"/>
          <a:chOff x="0" y="0"/>
          <a:chExt cx="0" cy="0"/>
        </a:xfrm>
      </p:grpSpPr>
      <p:grpSp>
        <p:nvGrpSpPr>
          <p:cNvPr id="874" name="Google Shape;874;p27"/>
          <p:cNvGrpSpPr/>
          <p:nvPr/>
        </p:nvGrpSpPr>
        <p:grpSpPr>
          <a:xfrm rot="-5400000">
            <a:off x="7509072" y="3507104"/>
            <a:ext cx="1979264" cy="1290589"/>
            <a:chOff x="7862045" y="769160"/>
            <a:chExt cx="2340939" cy="1526421"/>
          </a:xfrm>
        </p:grpSpPr>
        <p:sp>
          <p:nvSpPr>
            <p:cNvPr id="875" name="Google Shape;875;p27"/>
            <p:cNvSpPr/>
            <p:nvPr/>
          </p:nvSpPr>
          <p:spPr>
            <a:xfrm rot="5400000">
              <a:off x="9276698" y="326418"/>
              <a:ext cx="221887" cy="1630686"/>
            </a:xfrm>
            <a:custGeom>
              <a:rect b="b" l="l" r="r" t="t"/>
              <a:pathLst>
                <a:path extrusionOk="0" h="27448" w="3735">
                  <a:moveTo>
                    <a:pt x="0" y="1"/>
                  </a:moveTo>
                  <a:lnTo>
                    <a:pt x="0" y="27447"/>
                  </a:lnTo>
                  <a:lnTo>
                    <a:pt x="3734" y="27447"/>
                  </a:lnTo>
                  <a:lnTo>
                    <a:pt x="3734"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6" name="Google Shape;876;p27"/>
            <p:cNvSpPr/>
            <p:nvPr/>
          </p:nvSpPr>
          <p:spPr>
            <a:xfrm rot="5400000">
              <a:off x="9276698" y="823124"/>
              <a:ext cx="221887" cy="1630686"/>
            </a:xfrm>
            <a:custGeom>
              <a:rect b="b" l="l" r="r" t="t"/>
              <a:pathLst>
                <a:path extrusionOk="0" h="27448" w="3735">
                  <a:moveTo>
                    <a:pt x="1" y="1"/>
                  </a:moveTo>
                  <a:lnTo>
                    <a:pt x="1" y="27447"/>
                  </a:lnTo>
                  <a:lnTo>
                    <a:pt x="3735" y="27447"/>
                  </a:lnTo>
                  <a:lnTo>
                    <a:pt x="3735"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7" name="Google Shape;877;p27"/>
            <p:cNvSpPr/>
            <p:nvPr/>
          </p:nvSpPr>
          <p:spPr>
            <a:xfrm>
              <a:off x="7862045" y="769160"/>
              <a:ext cx="1524396" cy="1526421"/>
            </a:xfrm>
            <a:custGeom>
              <a:rect b="b" l="l" r="r" t="t"/>
              <a:pathLst>
                <a:path extrusionOk="0" h="25693" w="25660">
                  <a:moveTo>
                    <a:pt x="1" y="1"/>
                  </a:moveTo>
                  <a:lnTo>
                    <a:pt x="1" y="25692"/>
                  </a:lnTo>
                  <a:lnTo>
                    <a:pt x="25660" y="25692"/>
                  </a:lnTo>
                  <a:cubicBezTo>
                    <a:pt x="25660" y="11490"/>
                    <a:pt x="14170" y="1"/>
                    <a:pt x="1"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78" name="Google Shape;878;p27"/>
          <p:cNvSpPr/>
          <p:nvPr/>
        </p:nvSpPr>
        <p:spPr>
          <a:xfrm flipH="1" rot="4821654">
            <a:off x="-1008918" y="-519263"/>
            <a:ext cx="3165486" cy="2822286"/>
          </a:xfrm>
          <a:custGeom>
            <a:rect b="b" l="l" r="r" t="t"/>
            <a:pathLst>
              <a:path extrusionOk="0" h="78755" w="88339">
                <a:moveTo>
                  <a:pt x="55352" y="0"/>
                </a:moveTo>
                <a:cubicBezTo>
                  <a:pt x="52856" y="0"/>
                  <a:pt x="50552" y="1655"/>
                  <a:pt x="49818" y="4170"/>
                </a:cubicBezTo>
                <a:cubicBezTo>
                  <a:pt x="48925" y="7266"/>
                  <a:pt x="50712" y="10457"/>
                  <a:pt x="53776" y="11351"/>
                </a:cubicBezTo>
                <a:cubicBezTo>
                  <a:pt x="64850" y="14542"/>
                  <a:pt x="72892" y="24117"/>
                  <a:pt x="74169" y="35542"/>
                </a:cubicBezTo>
                <a:cubicBezTo>
                  <a:pt x="75446" y="46999"/>
                  <a:pt x="69701" y="58074"/>
                  <a:pt x="59616" y="63627"/>
                </a:cubicBezTo>
                <a:cubicBezTo>
                  <a:pt x="55315" y="66009"/>
                  <a:pt x="50584" y="67177"/>
                  <a:pt x="45875" y="67177"/>
                </a:cubicBezTo>
                <a:cubicBezTo>
                  <a:pt x="39541" y="67177"/>
                  <a:pt x="33246" y="65064"/>
                  <a:pt x="28085" y="60946"/>
                </a:cubicBezTo>
                <a:cubicBezTo>
                  <a:pt x="19085" y="53765"/>
                  <a:pt x="15319" y="41861"/>
                  <a:pt x="18510" y="30787"/>
                </a:cubicBezTo>
                <a:cubicBezTo>
                  <a:pt x="19404" y="27723"/>
                  <a:pt x="17649" y="24500"/>
                  <a:pt x="14553" y="23638"/>
                </a:cubicBezTo>
                <a:cubicBezTo>
                  <a:pt x="14013" y="23480"/>
                  <a:pt x="13468" y="23405"/>
                  <a:pt x="12931" y="23405"/>
                </a:cubicBezTo>
                <a:cubicBezTo>
                  <a:pt x="10426" y="23405"/>
                  <a:pt x="8114" y="25046"/>
                  <a:pt x="7404" y="27595"/>
                </a:cubicBezTo>
                <a:cubicBezTo>
                  <a:pt x="0" y="53191"/>
                  <a:pt x="19181" y="78722"/>
                  <a:pt x="45829" y="78754"/>
                </a:cubicBezTo>
                <a:lnTo>
                  <a:pt x="45861" y="78722"/>
                </a:lnTo>
                <a:cubicBezTo>
                  <a:pt x="45883" y="78722"/>
                  <a:pt x="45904" y="78722"/>
                  <a:pt x="45926" y="78722"/>
                </a:cubicBezTo>
                <a:cubicBezTo>
                  <a:pt x="65844" y="78722"/>
                  <a:pt x="82725" y="64052"/>
                  <a:pt x="85530" y="44318"/>
                </a:cubicBezTo>
                <a:cubicBezTo>
                  <a:pt x="88339" y="24563"/>
                  <a:pt x="76180" y="5766"/>
                  <a:pt x="56999" y="245"/>
                </a:cubicBezTo>
                <a:cubicBezTo>
                  <a:pt x="56450" y="79"/>
                  <a:pt x="55897" y="0"/>
                  <a:pt x="55352"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9" name="Google Shape;879;p27"/>
          <p:cNvSpPr/>
          <p:nvPr/>
        </p:nvSpPr>
        <p:spPr>
          <a:xfrm flipH="1" rot="4821605">
            <a:off x="197228" y="351090"/>
            <a:ext cx="973590" cy="974986"/>
          </a:xfrm>
          <a:custGeom>
            <a:rect b="b" l="l" r="r" t="t"/>
            <a:pathLst>
              <a:path extrusionOk="0" h="23490" w="23458">
                <a:moveTo>
                  <a:pt x="11745" y="1"/>
                </a:moveTo>
                <a:cubicBezTo>
                  <a:pt x="5235" y="1"/>
                  <a:pt x="1" y="5266"/>
                  <a:pt x="1" y="11745"/>
                </a:cubicBezTo>
                <a:cubicBezTo>
                  <a:pt x="1" y="18224"/>
                  <a:pt x="5235" y="23490"/>
                  <a:pt x="11745" y="23490"/>
                </a:cubicBezTo>
                <a:cubicBezTo>
                  <a:pt x="18224" y="23490"/>
                  <a:pt x="23458" y="18224"/>
                  <a:pt x="23458" y="11745"/>
                </a:cubicBezTo>
                <a:cubicBezTo>
                  <a:pt x="23458" y="5266"/>
                  <a:pt x="18224" y="1"/>
                  <a:pt x="11745"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80" name="Google Shape;880;p27"/>
          <p:cNvGrpSpPr/>
          <p:nvPr/>
        </p:nvGrpSpPr>
        <p:grpSpPr>
          <a:xfrm flipH="1" rot="5400000">
            <a:off x="92293" y="2268233"/>
            <a:ext cx="752080" cy="489793"/>
            <a:chOff x="5201720" y="3979318"/>
            <a:chExt cx="752080" cy="489793"/>
          </a:xfrm>
        </p:grpSpPr>
        <p:sp>
          <p:nvSpPr>
            <p:cNvPr id="881" name="Google Shape;881;p27"/>
            <p:cNvSpPr/>
            <p:nvPr/>
          </p:nvSpPr>
          <p:spPr>
            <a:xfrm>
              <a:off x="5201720" y="3979318"/>
              <a:ext cx="43280" cy="41927"/>
            </a:xfrm>
            <a:custGeom>
              <a:rect b="b" l="l" r="r" t="t"/>
              <a:pathLst>
                <a:path extrusionOk="0" h="959" w="990">
                  <a:moveTo>
                    <a:pt x="511" y="1"/>
                  </a:moveTo>
                  <a:cubicBezTo>
                    <a:pt x="224" y="1"/>
                    <a:pt x="1" y="192"/>
                    <a:pt x="1" y="479"/>
                  </a:cubicBezTo>
                  <a:cubicBezTo>
                    <a:pt x="1" y="735"/>
                    <a:pt x="224" y="958"/>
                    <a:pt x="511" y="958"/>
                  </a:cubicBezTo>
                  <a:cubicBezTo>
                    <a:pt x="767" y="958"/>
                    <a:pt x="990" y="735"/>
                    <a:pt x="990" y="479"/>
                  </a:cubicBezTo>
                  <a:cubicBezTo>
                    <a:pt x="990" y="192"/>
                    <a:pt x="767"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2" name="Google Shape;882;p27"/>
            <p:cNvSpPr/>
            <p:nvPr/>
          </p:nvSpPr>
          <p:spPr>
            <a:xfrm>
              <a:off x="5438934" y="3979318"/>
              <a:ext cx="41881" cy="41927"/>
            </a:xfrm>
            <a:custGeom>
              <a:rect b="b" l="l" r="r" t="t"/>
              <a:pathLst>
                <a:path extrusionOk="0" h="959" w="958">
                  <a:moveTo>
                    <a:pt x="479" y="1"/>
                  </a:moveTo>
                  <a:cubicBezTo>
                    <a:pt x="223" y="1"/>
                    <a:pt x="0" y="192"/>
                    <a:pt x="0" y="479"/>
                  </a:cubicBezTo>
                  <a:cubicBezTo>
                    <a:pt x="0" y="735"/>
                    <a:pt x="223" y="958"/>
                    <a:pt x="479" y="958"/>
                  </a:cubicBezTo>
                  <a:cubicBezTo>
                    <a:pt x="766" y="958"/>
                    <a:pt x="957" y="735"/>
                    <a:pt x="957" y="479"/>
                  </a:cubicBezTo>
                  <a:cubicBezTo>
                    <a:pt x="957" y="192"/>
                    <a:pt x="766"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3" name="Google Shape;883;p27"/>
            <p:cNvSpPr/>
            <p:nvPr/>
          </p:nvSpPr>
          <p:spPr>
            <a:xfrm>
              <a:off x="5674705" y="3979318"/>
              <a:ext cx="43280" cy="41927"/>
            </a:xfrm>
            <a:custGeom>
              <a:rect b="b" l="l" r="r" t="t"/>
              <a:pathLst>
                <a:path extrusionOk="0" h="959" w="990">
                  <a:moveTo>
                    <a:pt x="511" y="1"/>
                  </a:moveTo>
                  <a:cubicBezTo>
                    <a:pt x="224" y="1"/>
                    <a:pt x="1" y="192"/>
                    <a:pt x="1" y="479"/>
                  </a:cubicBezTo>
                  <a:cubicBezTo>
                    <a:pt x="1" y="735"/>
                    <a:pt x="224" y="958"/>
                    <a:pt x="511" y="958"/>
                  </a:cubicBezTo>
                  <a:cubicBezTo>
                    <a:pt x="766" y="958"/>
                    <a:pt x="990" y="735"/>
                    <a:pt x="990" y="479"/>
                  </a:cubicBezTo>
                  <a:cubicBezTo>
                    <a:pt x="990" y="192"/>
                    <a:pt x="766"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4" name="Google Shape;884;p27"/>
            <p:cNvSpPr/>
            <p:nvPr/>
          </p:nvSpPr>
          <p:spPr>
            <a:xfrm>
              <a:off x="5911875" y="3979318"/>
              <a:ext cx="41925" cy="41927"/>
            </a:xfrm>
            <a:custGeom>
              <a:rect b="b" l="l" r="r" t="t"/>
              <a:pathLst>
                <a:path extrusionOk="0" h="959" w="959">
                  <a:moveTo>
                    <a:pt x="480" y="1"/>
                  </a:moveTo>
                  <a:cubicBezTo>
                    <a:pt x="224" y="1"/>
                    <a:pt x="1" y="192"/>
                    <a:pt x="1" y="479"/>
                  </a:cubicBezTo>
                  <a:cubicBezTo>
                    <a:pt x="1" y="735"/>
                    <a:pt x="224" y="958"/>
                    <a:pt x="480" y="958"/>
                  </a:cubicBezTo>
                  <a:cubicBezTo>
                    <a:pt x="735" y="958"/>
                    <a:pt x="958" y="735"/>
                    <a:pt x="958" y="479"/>
                  </a:cubicBezTo>
                  <a:cubicBezTo>
                    <a:pt x="958" y="192"/>
                    <a:pt x="735" y="1"/>
                    <a:pt x="480"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5" name="Google Shape;885;p27"/>
            <p:cNvSpPr/>
            <p:nvPr/>
          </p:nvSpPr>
          <p:spPr>
            <a:xfrm>
              <a:off x="5201720" y="4127222"/>
              <a:ext cx="43280" cy="43283"/>
            </a:xfrm>
            <a:custGeom>
              <a:rect b="b" l="l" r="r" t="t"/>
              <a:pathLst>
                <a:path extrusionOk="0" h="990" w="990">
                  <a:moveTo>
                    <a:pt x="511" y="1"/>
                  </a:moveTo>
                  <a:cubicBezTo>
                    <a:pt x="224" y="1"/>
                    <a:pt x="1" y="224"/>
                    <a:pt x="1" y="511"/>
                  </a:cubicBezTo>
                  <a:cubicBezTo>
                    <a:pt x="1" y="767"/>
                    <a:pt x="224" y="990"/>
                    <a:pt x="511" y="990"/>
                  </a:cubicBezTo>
                  <a:cubicBezTo>
                    <a:pt x="767" y="990"/>
                    <a:pt x="990" y="767"/>
                    <a:pt x="990" y="511"/>
                  </a:cubicBezTo>
                  <a:cubicBezTo>
                    <a:pt x="990" y="224"/>
                    <a:pt x="767"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6" name="Google Shape;886;p27"/>
            <p:cNvSpPr/>
            <p:nvPr/>
          </p:nvSpPr>
          <p:spPr>
            <a:xfrm>
              <a:off x="5438934" y="4127222"/>
              <a:ext cx="41881" cy="43283"/>
            </a:xfrm>
            <a:custGeom>
              <a:rect b="b" l="l" r="r" t="t"/>
              <a:pathLst>
                <a:path extrusionOk="0" h="990" w="958">
                  <a:moveTo>
                    <a:pt x="479" y="1"/>
                  </a:moveTo>
                  <a:cubicBezTo>
                    <a:pt x="223" y="1"/>
                    <a:pt x="0" y="224"/>
                    <a:pt x="0" y="511"/>
                  </a:cubicBezTo>
                  <a:cubicBezTo>
                    <a:pt x="0" y="767"/>
                    <a:pt x="223" y="990"/>
                    <a:pt x="479" y="990"/>
                  </a:cubicBezTo>
                  <a:cubicBezTo>
                    <a:pt x="766" y="990"/>
                    <a:pt x="957" y="767"/>
                    <a:pt x="957" y="511"/>
                  </a:cubicBezTo>
                  <a:cubicBezTo>
                    <a:pt x="957" y="224"/>
                    <a:pt x="766"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7" name="Google Shape;887;p27"/>
            <p:cNvSpPr/>
            <p:nvPr/>
          </p:nvSpPr>
          <p:spPr>
            <a:xfrm>
              <a:off x="5674705" y="4127222"/>
              <a:ext cx="43280" cy="43283"/>
            </a:xfrm>
            <a:custGeom>
              <a:rect b="b" l="l" r="r" t="t"/>
              <a:pathLst>
                <a:path extrusionOk="0" h="990" w="990">
                  <a:moveTo>
                    <a:pt x="511" y="1"/>
                  </a:moveTo>
                  <a:cubicBezTo>
                    <a:pt x="224" y="1"/>
                    <a:pt x="1" y="224"/>
                    <a:pt x="1" y="511"/>
                  </a:cubicBezTo>
                  <a:cubicBezTo>
                    <a:pt x="1" y="767"/>
                    <a:pt x="224" y="990"/>
                    <a:pt x="511" y="990"/>
                  </a:cubicBezTo>
                  <a:cubicBezTo>
                    <a:pt x="766" y="990"/>
                    <a:pt x="990" y="767"/>
                    <a:pt x="990" y="511"/>
                  </a:cubicBezTo>
                  <a:cubicBezTo>
                    <a:pt x="990" y="224"/>
                    <a:pt x="766"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8" name="Google Shape;888;p27"/>
            <p:cNvSpPr/>
            <p:nvPr/>
          </p:nvSpPr>
          <p:spPr>
            <a:xfrm>
              <a:off x="5911875" y="4127222"/>
              <a:ext cx="41925" cy="43283"/>
            </a:xfrm>
            <a:custGeom>
              <a:rect b="b" l="l" r="r" t="t"/>
              <a:pathLst>
                <a:path extrusionOk="0" h="990" w="959">
                  <a:moveTo>
                    <a:pt x="480" y="1"/>
                  </a:moveTo>
                  <a:cubicBezTo>
                    <a:pt x="224" y="1"/>
                    <a:pt x="1" y="224"/>
                    <a:pt x="1" y="511"/>
                  </a:cubicBezTo>
                  <a:cubicBezTo>
                    <a:pt x="1" y="767"/>
                    <a:pt x="224" y="990"/>
                    <a:pt x="480" y="990"/>
                  </a:cubicBezTo>
                  <a:cubicBezTo>
                    <a:pt x="735" y="990"/>
                    <a:pt x="958" y="767"/>
                    <a:pt x="958" y="511"/>
                  </a:cubicBezTo>
                  <a:cubicBezTo>
                    <a:pt x="958" y="224"/>
                    <a:pt x="735" y="1"/>
                    <a:pt x="480"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9" name="Google Shape;889;p27"/>
            <p:cNvSpPr/>
            <p:nvPr/>
          </p:nvSpPr>
          <p:spPr>
            <a:xfrm>
              <a:off x="5201720" y="4276525"/>
              <a:ext cx="43280" cy="43283"/>
            </a:xfrm>
            <a:custGeom>
              <a:rect b="b" l="l" r="r" t="t"/>
              <a:pathLst>
                <a:path extrusionOk="0" h="990" w="990">
                  <a:moveTo>
                    <a:pt x="511" y="0"/>
                  </a:moveTo>
                  <a:cubicBezTo>
                    <a:pt x="224" y="0"/>
                    <a:pt x="1" y="224"/>
                    <a:pt x="1" y="511"/>
                  </a:cubicBezTo>
                  <a:cubicBezTo>
                    <a:pt x="1" y="766"/>
                    <a:pt x="224" y="990"/>
                    <a:pt x="511" y="990"/>
                  </a:cubicBezTo>
                  <a:cubicBezTo>
                    <a:pt x="767" y="990"/>
                    <a:pt x="990" y="766"/>
                    <a:pt x="990" y="511"/>
                  </a:cubicBezTo>
                  <a:cubicBezTo>
                    <a:pt x="990" y="224"/>
                    <a:pt x="767"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90" name="Google Shape;890;p27"/>
            <p:cNvSpPr/>
            <p:nvPr/>
          </p:nvSpPr>
          <p:spPr>
            <a:xfrm>
              <a:off x="5438934" y="4276525"/>
              <a:ext cx="41881" cy="43283"/>
            </a:xfrm>
            <a:custGeom>
              <a:rect b="b" l="l" r="r" t="t"/>
              <a:pathLst>
                <a:path extrusionOk="0" h="990" w="958">
                  <a:moveTo>
                    <a:pt x="479" y="0"/>
                  </a:moveTo>
                  <a:cubicBezTo>
                    <a:pt x="223" y="0"/>
                    <a:pt x="0" y="224"/>
                    <a:pt x="0" y="511"/>
                  </a:cubicBezTo>
                  <a:cubicBezTo>
                    <a:pt x="0" y="766"/>
                    <a:pt x="223" y="990"/>
                    <a:pt x="479" y="990"/>
                  </a:cubicBezTo>
                  <a:cubicBezTo>
                    <a:pt x="766" y="990"/>
                    <a:pt x="957" y="766"/>
                    <a:pt x="957" y="511"/>
                  </a:cubicBezTo>
                  <a:cubicBezTo>
                    <a:pt x="957" y="224"/>
                    <a:pt x="766"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91" name="Google Shape;891;p27"/>
            <p:cNvSpPr/>
            <p:nvPr/>
          </p:nvSpPr>
          <p:spPr>
            <a:xfrm>
              <a:off x="5674705" y="4276525"/>
              <a:ext cx="43280" cy="43283"/>
            </a:xfrm>
            <a:custGeom>
              <a:rect b="b" l="l" r="r" t="t"/>
              <a:pathLst>
                <a:path extrusionOk="0" h="990" w="990">
                  <a:moveTo>
                    <a:pt x="511" y="0"/>
                  </a:moveTo>
                  <a:cubicBezTo>
                    <a:pt x="224" y="0"/>
                    <a:pt x="1" y="224"/>
                    <a:pt x="1" y="511"/>
                  </a:cubicBezTo>
                  <a:cubicBezTo>
                    <a:pt x="1" y="766"/>
                    <a:pt x="224" y="990"/>
                    <a:pt x="511" y="990"/>
                  </a:cubicBezTo>
                  <a:cubicBezTo>
                    <a:pt x="766" y="990"/>
                    <a:pt x="990" y="766"/>
                    <a:pt x="990" y="511"/>
                  </a:cubicBezTo>
                  <a:cubicBezTo>
                    <a:pt x="990" y="224"/>
                    <a:pt x="766"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92" name="Google Shape;892;p27"/>
            <p:cNvSpPr/>
            <p:nvPr/>
          </p:nvSpPr>
          <p:spPr>
            <a:xfrm>
              <a:off x="5911875" y="4276525"/>
              <a:ext cx="41925" cy="43283"/>
            </a:xfrm>
            <a:custGeom>
              <a:rect b="b" l="l" r="r" t="t"/>
              <a:pathLst>
                <a:path extrusionOk="0" h="990" w="959">
                  <a:moveTo>
                    <a:pt x="480" y="0"/>
                  </a:moveTo>
                  <a:cubicBezTo>
                    <a:pt x="224" y="0"/>
                    <a:pt x="1" y="224"/>
                    <a:pt x="1" y="511"/>
                  </a:cubicBezTo>
                  <a:cubicBezTo>
                    <a:pt x="1" y="766"/>
                    <a:pt x="224" y="990"/>
                    <a:pt x="480" y="990"/>
                  </a:cubicBezTo>
                  <a:cubicBezTo>
                    <a:pt x="735" y="990"/>
                    <a:pt x="958" y="766"/>
                    <a:pt x="958" y="511"/>
                  </a:cubicBezTo>
                  <a:cubicBezTo>
                    <a:pt x="958" y="224"/>
                    <a:pt x="735" y="0"/>
                    <a:pt x="480"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93" name="Google Shape;893;p27"/>
            <p:cNvSpPr/>
            <p:nvPr/>
          </p:nvSpPr>
          <p:spPr>
            <a:xfrm>
              <a:off x="5201720" y="4425828"/>
              <a:ext cx="43280" cy="43283"/>
            </a:xfrm>
            <a:custGeom>
              <a:rect b="b" l="l" r="r" t="t"/>
              <a:pathLst>
                <a:path extrusionOk="0" h="990" w="990">
                  <a:moveTo>
                    <a:pt x="511" y="0"/>
                  </a:moveTo>
                  <a:cubicBezTo>
                    <a:pt x="224" y="0"/>
                    <a:pt x="1" y="224"/>
                    <a:pt x="1" y="479"/>
                  </a:cubicBezTo>
                  <a:cubicBezTo>
                    <a:pt x="1" y="766"/>
                    <a:pt x="224" y="990"/>
                    <a:pt x="511" y="990"/>
                  </a:cubicBezTo>
                  <a:cubicBezTo>
                    <a:pt x="767" y="990"/>
                    <a:pt x="990" y="766"/>
                    <a:pt x="990" y="479"/>
                  </a:cubicBezTo>
                  <a:cubicBezTo>
                    <a:pt x="990" y="224"/>
                    <a:pt x="767"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94" name="Google Shape;894;p27"/>
            <p:cNvSpPr/>
            <p:nvPr/>
          </p:nvSpPr>
          <p:spPr>
            <a:xfrm>
              <a:off x="5438934" y="4425828"/>
              <a:ext cx="41881" cy="43283"/>
            </a:xfrm>
            <a:custGeom>
              <a:rect b="b" l="l" r="r" t="t"/>
              <a:pathLst>
                <a:path extrusionOk="0" h="990" w="958">
                  <a:moveTo>
                    <a:pt x="479" y="0"/>
                  </a:moveTo>
                  <a:cubicBezTo>
                    <a:pt x="223" y="0"/>
                    <a:pt x="0" y="224"/>
                    <a:pt x="0" y="479"/>
                  </a:cubicBezTo>
                  <a:cubicBezTo>
                    <a:pt x="0" y="766"/>
                    <a:pt x="223" y="990"/>
                    <a:pt x="479" y="990"/>
                  </a:cubicBezTo>
                  <a:cubicBezTo>
                    <a:pt x="766" y="990"/>
                    <a:pt x="957" y="766"/>
                    <a:pt x="957" y="479"/>
                  </a:cubicBezTo>
                  <a:cubicBezTo>
                    <a:pt x="957" y="224"/>
                    <a:pt x="766"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95" name="Google Shape;895;p27"/>
            <p:cNvSpPr/>
            <p:nvPr/>
          </p:nvSpPr>
          <p:spPr>
            <a:xfrm>
              <a:off x="5674705" y="4425828"/>
              <a:ext cx="43280" cy="43283"/>
            </a:xfrm>
            <a:custGeom>
              <a:rect b="b" l="l" r="r" t="t"/>
              <a:pathLst>
                <a:path extrusionOk="0" h="990" w="990">
                  <a:moveTo>
                    <a:pt x="511" y="0"/>
                  </a:moveTo>
                  <a:cubicBezTo>
                    <a:pt x="224" y="0"/>
                    <a:pt x="1" y="224"/>
                    <a:pt x="1" y="479"/>
                  </a:cubicBezTo>
                  <a:cubicBezTo>
                    <a:pt x="1" y="766"/>
                    <a:pt x="224" y="990"/>
                    <a:pt x="511" y="990"/>
                  </a:cubicBezTo>
                  <a:cubicBezTo>
                    <a:pt x="766" y="990"/>
                    <a:pt x="990" y="766"/>
                    <a:pt x="990" y="479"/>
                  </a:cubicBezTo>
                  <a:cubicBezTo>
                    <a:pt x="990" y="224"/>
                    <a:pt x="766"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96" name="Google Shape;896;p27"/>
            <p:cNvSpPr/>
            <p:nvPr/>
          </p:nvSpPr>
          <p:spPr>
            <a:xfrm>
              <a:off x="5911875" y="4425828"/>
              <a:ext cx="41925" cy="43283"/>
            </a:xfrm>
            <a:custGeom>
              <a:rect b="b" l="l" r="r" t="t"/>
              <a:pathLst>
                <a:path extrusionOk="0" h="990" w="959">
                  <a:moveTo>
                    <a:pt x="480" y="0"/>
                  </a:moveTo>
                  <a:cubicBezTo>
                    <a:pt x="224" y="0"/>
                    <a:pt x="1" y="224"/>
                    <a:pt x="1" y="479"/>
                  </a:cubicBezTo>
                  <a:cubicBezTo>
                    <a:pt x="1" y="766"/>
                    <a:pt x="224" y="990"/>
                    <a:pt x="480" y="990"/>
                  </a:cubicBezTo>
                  <a:cubicBezTo>
                    <a:pt x="735" y="990"/>
                    <a:pt x="958" y="766"/>
                    <a:pt x="958" y="479"/>
                  </a:cubicBezTo>
                  <a:cubicBezTo>
                    <a:pt x="958" y="224"/>
                    <a:pt x="735" y="0"/>
                    <a:pt x="480"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ackground 2">
  <p:cSld name="CUSTOM_15">
    <p:spTree>
      <p:nvGrpSpPr>
        <p:cNvPr id="897" name="Shape 897"/>
        <p:cNvGrpSpPr/>
        <p:nvPr/>
      </p:nvGrpSpPr>
      <p:grpSpPr>
        <a:xfrm>
          <a:off x="0" y="0"/>
          <a:ext cx="0" cy="0"/>
          <a:chOff x="0" y="0"/>
          <a:chExt cx="0" cy="0"/>
        </a:xfrm>
      </p:grpSpPr>
      <p:sp>
        <p:nvSpPr>
          <p:cNvPr id="898" name="Google Shape;898;p28"/>
          <p:cNvSpPr/>
          <p:nvPr/>
        </p:nvSpPr>
        <p:spPr>
          <a:xfrm rot="5400000">
            <a:off x="28300" y="1857806"/>
            <a:ext cx="1985430" cy="641897"/>
          </a:xfrm>
          <a:custGeom>
            <a:rect b="b" l="l" r="r" t="t"/>
            <a:pathLst>
              <a:path extrusionOk="0" h="14682" w="45415">
                <a:moveTo>
                  <a:pt x="1" y="0"/>
                </a:moveTo>
                <a:lnTo>
                  <a:pt x="1" y="14681"/>
                </a:lnTo>
                <a:lnTo>
                  <a:pt x="45415" y="14681"/>
                </a:lnTo>
                <a:lnTo>
                  <a:pt x="45415"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99" name="Google Shape;899;p28"/>
          <p:cNvSpPr/>
          <p:nvPr/>
        </p:nvSpPr>
        <p:spPr>
          <a:xfrm flipH="1">
            <a:off x="-800121" y="2553696"/>
            <a:ext cx="3334135" cy="2972607"/>
          </a:xfrm>
          <a:custGeom>
            <a:rect b="b" l="l" r="r" t="t"/>
            <a:pathLst>
              <a:path extrusionOk="0" h="78755" w="88339">
                <a:moveTo>
                  <a:pt x="55352" y="0"/>
                </a:moveTo>
                <a:cubicBezTo>
                  <a:pt x="52856" y="0"/>
                  <a:pt x="50552" y="1655"/>
                  <a:pt x="49818" y="4170"/>
                </a:cubicBezTo>
                <a:cubicBezTo>
                  <a:pt x="48925" y="7266"/>
                  <a:pt x="50712" y="10457"/>
                  <a:pt x="53776" y="11351"/>
                </a:cubicBezTo>
                <a:cubicBezTo>
                  <a:pt x="64850" y="14542"/>
                  <a:pt x="72892" y="24117"/>
                  <a:pt x="74169" y="35542"/>
                </a:cubicBezTo>
                <a:cubicBezTo>
                  <a:pt x="75446" y="46999"/>
                  <a:pt x="69701" y="58074"/>
                  <a:pt x="59616" y="63627"/>
                </a:cubicBezTo>
                <a:cubicBezTo>
                  <a:pt x="55315" y="66009"/>
                  <a:pt x="50584" y="67177"/>
                  <a:pt x="45875" y="67177"/>
                </a:cubicBezTo>
                <a:cubicBezTo>
                  <a:pt x="39541" y="67177"/>
                  <a:pt x="33246" y="65064"/>
                  <a:pt x="28085" y="60946"/>
                </a:cubicBezTo>
                <a:cubicBezTo>
                  <a:pt x="19085" y="53765"/>
                  <a:pt x="15319" y="41861"/>
                  <a:pt x="18510" y="30787"/>
                </a:cubicBezTo>
                <a:cubicBezTo>
                  <a:pt x="19404" y="27723"/>
                  <a:pt x="17649" y="24500"/>
                  <a:pt x="14553" y="23638"/>
                </a:cubicBezTo>
                <a:cubicBezTo>
                  <a:pt x="14013" y="23480"/>
                  <a:pt x="13468" y="23405"/>
                  <a:pt x="12931" y="23405"/>
                </a:cubicBezTo>
                <a:cubicBezTo>
                  <a:pt x="10426" y="23405"/>
                  <a:pt x="8114" y="25046"/>
                  <a:pt x="7404" y="27595"/>
                </a:cubicBezTo>
                <a:cubicBezTo>
                  <a:pt x="0" y="53191"/>
                  <a:pt x="19181" y="78722"/>
                  <a:pt x="45829" y="78754"/>
                </a:cubicBezTo>
                <a:lnTo>
                  <a:pt x="45861" y="78722"/>
                </a:lnTo>
                <a:cubicBezTo>
                  <a:pt x="45883" y="78722"/>
                  <a:pt x="45904" y="78722"/>
                  <a:pt x="45926" y="78722"/>
                </a:cubicBezTo>
                <a:cubicBezTo>
                  <a:pt x="65844" y="78722"/>
                  <a:pt x="82725" y="64052"/>
                  <a:pt x="85530" y="44318"/>
                </a:cubicBezTo>
                <a:cubicBezTo>
                  <a:pt x="88339" y="24563"/>
                  <a:pt x="76180" y="5766"/>
                  <a:pt x="56999" y="245"/>
                </a:cubicBezTo>
                <a:cubicBezTo>
                  <a:pt x="56450" y="79"/>
                  <a:pt x="55897" y="0"/>
                  <a:pt x="55352"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00" name="Google Shape;900;p28"/>
          <p:cNvSpPr/>
          <p:nvPr/>
        </p:nvSpPr>
        <p:spPr>
          <a:xfrm flipH="1">
            <a:off x="550950" y="3407030"/>
            <a:ext cx="1025525" cy="1026983"/>
          </a:xfrm>
          <a:custGeom>
            <a:rect b="b" l="l" r="r" t="t"/>
            <a:pathLst>
              <a:path extrusionOk="0" h="23490" w="23458">
                <a:moveTo>
                  <a:pt x="11745" y="1"/>
                </a:moveTo>
                <a:cubicBezTo>
                  <a:pt x="5235" y="1"/>
                  <a:pt x="1" y="5266"/>
                  <a:pt x="1" y="11745"/>
                </a:cubicBezTo>
                <a:cubicBezTo>
                  <a:pt x="1" y="18224"/>
                  <a:pt x="5235" y="23490"/>
                  <a:pt x="11745" y="23490"/>
                </a:cubicBezTo>
                <a:cubicBezTo>
                  <a:pt x="18224" y="23490"/>
                  <a:pt x="23458" y="18224"/>
                  <a:pt x="23458" y="11745"/>
                </a:cubicBezTo>
                <a:cubicBezTo>
                  <a:pt x="23458" y="5266"/>
                  <a:pt x="18224" y="1"/>
                  <a:pt x="11745"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901" name="Google Shape;901;p28"/>
          <p:cNvGrpSpPr/>
          <p:nvPr/>
        </p:nvGrpSpPr>
        <p:grpSpPr>
          <a:xfrm rot="5400000">
            <a:off x="870107" y="1097157"/>
            <a:ext cx="752080" cy="489793"/>
            <a:chOff x="5201720" y="3979318"/>
            <a:chExt cx="752080" cy="489793"/>
          </a:xfrm>
        </p:grpSpPr>
        <p:sp>
          <p:nvSpPr>
            <p:cNvPr id="902" name="Google Shape;902;p28"/>
            <p:cNvSpPr/>
            <p:nvPr/>
          </p:nvSpPr>
          <p:spPr>
            <a:xfrm>
              <a:off x="5201720" y="3979318"/>
              <a:ext cx="43280" cy="41927"/>
            </a:xfrm>
            <a:custGeom>
              <a:rect b="b" l="l" r="r" t="t"/>
              <a:pathLst>
                <a:path extrusionOk="0" h="959" w="990">
                  <a:moveTo>
                    <a:pt x="511" y="1"/>
                  </a:moveTo>
                  <a:cubicBezTo>
                    <a:pt x="224" y="1"/>
                    <a:pt x="1" y="192"/>
                    <a:pt x="1" y="479"/>
                  </a:cubicBezTo>
                  <a:cubicBezTo>
                    <a:pt x="1" y="735"/>
                    <a:pt x="224" y="958"/>
                    <a:pt x="511" y="958"/>
                  </a:cubicBezTo>
                  <a:cubicBezTo>
                    <a:pt x="767" y="958"/>
                    <a:pt x="990" y="735"/>
                    <a:pt x="990" y="479"/>
                  </a:cubicBezTo>
                  <a:cubicBezTo>
                    <a:pt x="990" y="192"/>
                    <a:pt x="767"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03" name="Google Shape;903;p28"/>
            <p:cNvSpPr/>
            <p:nvPr/>
          </p:nvSpPr>
          <p:spPr>
            <a:xfrm>
              <a:off x="5438934" y="3979318"/>
              <a:ext cx="41881" cy="41927"/>
            </a:xfrm>
            <a:custGeom>
              <a:rect b="b" l="l" r="r" t="t"/>
              <a:pathLst>
                <a:path extrusionOk="0" h="959" w="958">
                  <a:moveTo>
                    <a:pt x="479" y="1"/>
                  </a:moveTo>
                  <a:cubicBezTo>
                    <a:pt x="223" y="1"/>
                    <a:pt x="0" y="192"/>
                    <a:pt x="0" y="479"/>
                  </a:cubicBezTo>
                  <a:cubicBezTo>
                    <a:pt x="0" y="735"/>
                    <a:pt x="223" y="958"/>
                    <a:pt x="479" y="958"/>
                  </a:cubicBezTo>
                  <a:cubicBezTo>
                    <a:pt x="766" y="958"/>
                    <a:pt x="957" y="735"/>
                    <a:pt x="957" y="479"/>
                  </a:cubicBezTo>
                  <a:cubicBezTo>
                    <a:pt x="957" y="192"/>
                    <a:pt x="766"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04" name="Google Shape;904;p28"/>
            <p:cNvSpPr/>
            <p:nvPr/>
          </p:nvSpPr>
          <p:spPr>
            <a:xfrm>
              <a:off x="5674705" y="3979318"/>
              <a:ext cx="43280" cy="41927"/>
            </a:xfrm>
            <a:custGeom>
              <a:rect b="b" l="l" r="r" t="t"/>
              <a:pathLst>
                <a:path extrusionOk="0" h="959" w="990">
                  <a:moveTo>
                    <a:pt x="511" y="1"/>
                  </a:moveTo>
                  <a:cubicBezTo>
                    <a:pt x="224" y="1"/>
                    <a:pt x="1" y="192"/>
                    <a:pt x="1" y="479"/>
                  </a:cubicBezTo>
                  <a:cubicBezTo>
                    <a:pt x="1" y="735"/>
                    <a:pt x="224" y="958"/>
                    <a:pt x="511" y="958"/>
                  </a:cubicBezTo>
                  <a:cubicBezTo>
                    <a:pt x="766" y="958"/>
                    <a:pt x="990" y="735"/>
                    <a:pt x="990" y="479"/>
                  </a:cubicBezTo>
                  <a:cubicBezTo>
                    <a:pt x="990" y="192"/>
                    <a:pt x="766"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05" name="Google Shape;905;p28"/>
            <p:cNvSpPr/>
            <p:nvPr/>
          </p:nvSpPr>
          <p:spPr>
            <a:xfrm>
              <a:off x="5911875" y="3979318"/>
              <a:ext cx="41925" cy="41927"/>
            </a:xfrm>
            <a:custGeom>
              <a:rect b="b" l="l" r="r" t="t"/>
              <a:pathLst>
                <a:path extrusionOk="0" h="959" w="959">
                  <a:moveTo>
                    <a:pt x="480" y="1"/>
                  </a:moveTo>
                  <a:cubicBezTo>
                    <a:pt x="224" y="1"/>
                    <a:pt x="1" y="192"/>
                    <a:pt x="1" y="479"/>
                  </a:cubicBezTo>
                  <a:cubicBezTo>
                    <a:pt x="1" y="735"/>
                    <a:pt x="224" y="958"/>
                    <a:pt x="480" y="958"/>
                  </a:cubicBezTo>
                  <a:cubicBezTo>
                    <a:pt x="735" y="958"/>
                    <a:pt x="958" y="735"/>
                    <a:pt x="958" y="479"/>
                  </a:cubicBezTo>
                  <a:cubicBezTo>
                    <a:pt x="958" y="192"/>
                    <a:pt x="735" y="1"/>
                    <a:pt x="480"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06" name="Google Shape;906;p28"/>
            <p:cNvSpPr/>
            <p:nvPr/>
          </p:nvSpPr>
          <p:spPr>
            <a:xfrm>
              <a:off x="5201720" y="4127222"/>
              <a:ext cx="43280" cy="43283"/>
            </a:xfrm>
            <a:custGeom>
              <a:rect b="b" l="l" r="r" t="t"/>
              <a:pathLst>
                <a:path extrusionOk="0" h="990" w="990">
                  <a:moveTo>
                    <a:pt x="511" y="1"/>
                  </a:moveTo>
                  <a:cubicBezTo>
                    <a:pt x="224" y="1"/>
                    <a:pt x="1" y="224"/>
                    <a:pt x="1" y="511"/>
                  </a:cubicBezTo>
                  <a:cubicBezTo>
                    <a:pt x="1" y="767"/>
                    <a:pt x="224" y="990"/>
                    <a:pt x="511" y="990"/>
                  </a:cubicBezTo>
                  <a:cubicBezTo>
                    <a:pt x="767" y="990"/>
                    <a:pt x="990" y="767"/>
                    <a:pt x="990" y="511"/>
                  </a:cubicBezTo>
                  <a:cubicBezTo>
                    <a:pt x="990" y="224"/>
                    <a:pt x="767"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07" name="Google Shape;907;p28"/>
            <p:cNvSpPr/>
            <p:nvPr/>
          </p:nvSpPr>
          <p:spPr>
            <a:xfrm>
              <a:off x="5438934" y="4127222"/>
              <a:ext cx="41881" cy="43283"/>
            </a:xfrm>
            <a:custGeom>
              <a:rect b="b" l="l" r="r" t="t"/>
              <a:pathLst>
                <a:path extrusionOk="0" h="990" w="958">
                  <a:moveTo>
                    <a:pt x="479" y="1"/>
                  </a:moveTo>
                  <a:cubicBezTo>
                    <a:pt x="223" y="1"/>
                    <a:pt x="0" y="224"/>
                    <a:pt x="0" y="511"/>
                  </a:cubicBezTo>
                  <a:cubicBezTo>
                    <a:pt x="0" y="767"/>
                    <a:pt x="223" y="990"/>
                    <a:pt x="479" y="990"/>
                  </a:cubicBezTo>
                  <a:cubicBezTo>
                    <a:pt x="766" y="990"/>
                    <a:pt x="957" y="767"/>
                    <a:pt x="957" y="511"/>
                  </a:cubicBezTo>
                  <a:cubicBezTo>
                    <a:pt x="957" y="224"/>
                    <a:pt x="766"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08" name="Google Shape;908;p28"/>
            <p:cNvSpPr/>
            <p:nvPr/>
          </p:nvSpPr>
          <p:spPr>
            <a:xfrm>
              <a:off x="5674705" y="4127222"/>
              <a:ext cx="43280" cy="43283"/>
            </a:xfrm>
            <a:custGeom>
              <a:rect b="b" l="l" r="r" t="t"/>
              <a:pathLst>
                <a:path extrusionOk="0" h="990" w="990">
                  <a:moveTo>
                    <a:pt x="511" y="1"/>
                  </a:moveTo>
                  <a:cubicBezTo>
                    <a:pt x="224" y="1"/>
                    <a:pt x="1" y="224"/>
                    <a:pt x="1" y="511"/>
                  </a:cubicBezTo>
                  <a:cubicBezTo>
                    <a:pt x="1" y="767"/>
                    <a:pt x="224" y="990"/>
                    <a:pt x="511" y="990"/>
                  </a:cubicBezTo>
                  <a:cubicBezTo>
                    <a:pt x="766" y="990"/>
                    <a:pt x="990" y="767"/>
                    <a:pt x="990" y="511"/>
                  </a:cubicBezTo>
                  <a:cubicBezTo>
                    <a:pt x="990" y="224"/>
                    <a:pt x="766"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09" name="Google Shape;909;p28"/>
            <p:cNvSpPr/>
            <p:nvPr/>
          </p:nvSpPr>
          <p:spPr>
            <a:xfrm>
              <a:off x="5911875" y="4127222"/>
              <a:ext cx="41925" cy="43283"/>
            </a:xfrm>
            <a:custGeom>
              <a:rect b="b" l="l" r="r" t="t"/>
              <a:pathLst>
                <a:path extrusionOk="0" h="990" w="959">
                  <a:moveTo>
                    <a:pt x="480" y="1"/>
                  </a:moveTo>
                  <a:cubicBezTo>
                    <a:pt x="224" y="1"/>
                    <a:pt x="1" y="224"/>
                    <a:pt x="1" y="511"/>
                  </a:cubicBezTo>
                  <a:cubicBezTo>
                    <a:pt x="1" y="767"/>
                    <a:pt x="224" y="990"/>
                    <a:pt x="480" y="990"/>
                  </a:cubicBezTo>
                  <a:cubicBezTo>
                    <a:pt x="735" y="990"/>
                    <a:pt x="958" y="767"/>
                    <a:pt x="958" y="511"/>
                  </a:cubicBezTo>
                  <a:cubicBezTo>
                    <a:pt x="958" y="224"/>
                    <a:pt x="735" y="1"/>
                    <a:pt x="480"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0" name="Google Shape;910;p28"/>
            <p:cNvSpPr/>
            <p:nvPr/>
          </p:nvSpPr>
          <p:spPr>
            <a:xfrm>
              <a:off x="5201720" y="4276525"/>
              <a:ext cx="43280" cy="43283"/>
            </a:xfrm>
            <a:custGeom>
              <a:rect b="b" l="l" r="r" t="t"/>
              <a:pathLst>
                <a:path extrusionOk="0" h="990" w="990">
                  <a:moveTo>
                    <a:pt x="511" y="0"/>
                  </a:moveTo>
                  <a:cubicBezTo>
                    <a:pt x="224" y="0"/>
                    <a:pt x="1" y="224"/>
                    <a:pt x="1" y="511"/>
                  </a:cubicBezTo>
                  <a:cubicBezTo>
                    <a:pt x="1" y="766"/>
                    <a:pt x="224" y="990"/>
                    <a:pt x="511" y="990"/>
                  </a:cubicBezTo>
                  <a:cubicBezTo>
                    <a:pt x="767" y="990"/>
                    <a:pt x="990" y="766"/>
                    <a:pt x="990" y="511"/>
                  </a:cubicBezTo>
                  <a:cubicBezTo>
                    <a:pt x="990" y="224"/>
                    <a:pt x="767"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1" name="Google Shape;911;p28"/>
            <p:cNvSpPr/>
            <p:nvPr/>
          </p:nvSpPr>
          <p:spPr>
            <a:xfrm>
              <a:off x="5438934" y="4276525"/>
              <a:ext cx="41881" cy="43283"/>
            </a:xfrm>
            <a:custGeom>
              <a:rect b="b" l="l" r="r" t="t"/>
              <a:pathLst>
                <a:path extrusionOk="0" h="990" w="958">
                  <a:moveTo>
                    <a:pt x="479" y="0"/>
                  </a:moveTo>
                  <a:cubicBezTo>
                    <a:pt x="223" y="0"/>
                    <a:pt x="0" y="224"/>
                    <a:pt x="0" y="511"/>
                  </a:cubicBezTo>
                  <a:cubicBezTo>
                    <a:pt x="0" y="766"/>
                    <a:pt x="223" y="990"/>
                    <a:pt x="479" y="990"/>
                  </a:cubicBezTo>
                  <a:cubicBezTo>
                    <a:pt x="766" y="990"/>
                    <a:pt x="957" y="766"/>
                    <a:pt x="957" y="511"/>
                  </a:cubicBezTo>
                  <a:cubicBezTo>
                    <a:pt x="957" y="224"/>
                    <a:pt x="766"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2" name="Google Shape;912;p28"/>
            <p:cNvSpPr/>
            <p:nvPr/>
          </p:nvSpPr>
          <p:spPr>
            <a:xfrm>
              <a:off x="5674705" y="4276525"/>
              <a:ext cx="43280" cy="43283"/>
            </a:xfrm>
            <a:custGeom>
              <a:rect b="b" l="l" r="r" t="t"/>
              <a:pathLst>
                <a:path extrusionOk="0" h="990" w="990">
                  <a:moveTo>
                    <a:pt x="511" y="0"/>
                  </a:moveTo>
                  <a:cubicBezTo>
                    <a:pt x="224" y="0"/>
                    <a:pt x="1" y="224"/>
                    <a:pt x="1" y="511"/>
                  </a:cubicBezTo>
                  <a:cubicBezTo>
                    <a:pt x="1" y="766"/>
                    <a:pt x="224" y="990"/>
                    <a:pt x="511" y="990"/>
                  </a:cubicBezTo>
                  <a:cubicBezTo>
                    <a:pt x="766" y="990"/>
                    <a:pt x="990" y="766"/>
                    <a:pt x="990" y="511"/>
                  </a:cubicBezTo>
                  <a:cubicBezTo>
                    <a:pt x="990" y="224"/>
                    <a:pt x="766"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3" name="Google Shape;913;p28"/>
            <p:cNvSpPr/>
            <p:nvPr/>
          </p:nvSpPr>
          <p:spPr>
            <a:xfrm>
              <a:off x="5911875" y="4276525"/>
              <a:ext cx="41925" cy="43283"/>
            </a:xfrm>
            <a:custGeom>
              <a:rect b="b" l="l" r="r" t="t"/>
              <a:pathLst>
                <a:path extrusionOk="0" h="990" w="959">
                  <a:moveTo>
                    <a:pt x="480" y="0"/>
                  </a:moveTo>
                  <a:cubicBezTo>
                    <a:pt x="224" y="0"/>
                    <a:pt x="1" y="224"/>
                    <a:pt x="1" y="511"/>
                  </a:cubicBezTo>
                  <a:cubicBezTo>
                    <a:pt x="1" y="766"/>
                    <a:pt x="224" y="990"/>
                    <a:pt x="480" y="990"/>
                  </a:cubicBezTo>
                  <a:cubicBezTo>
                    <a:pt x="735" y="990"/>
                    <a:pt x="958" y="766"/>
                    <a:pt x="958" y="511"/>
                  </a:cubicBezTo>
                  <a:cubicBezTo>
                    <a:pt x="958" y="224"/>
                    <a:pt x="735" y="0"/>
                    <a:pt x="480"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4" name="Google Shape;914;p28"/>
            <p:cNvSpPr/>
            <p:nvPr/>
          </p:nvSpPr>
          <p:spPr>
            <a:xfrm>
              <a:off x="5201720" y="4425828"/>
              <a:ext cx="43280" cy="43283"/>
            </a:xfrm>
            <a:custGeom>
              <a:rect b="b" l="l" r="r" t="t"/>
              <a:pathLst>
                <a:path extrusionOk="0" h="990" w="990">
                  <a:moveTo>
                    <a:pt x="511" y="0"/>
                  </a:moveTo>
                  <a:cubicBezTo>
                    <a:pt x="224" y="0"/>
                    <a:pt x="1" y="224"/>
                    <a:pt x="1" y="479"/>
                  </a:cubicBezTo>
                  <a:cubicBezTo>
                    <a:pt x="1" y="766"/>
                    <a:pt x="224" y="990"/>
                    <a:pt x="511" y="990"/>
                  </a:cubicBezTo>
                  <a:cubicBezTo>
                    <a:pt x="767" y="990"/>
                    <a:pt x="990" y="766"/>
                    <a:pt x="990" y="479"/>
                  </a:cubicBezTo>
                  <a:cubicBezTo>
                    <a:pt x="990" y="224"/>
                    <a:pt x="767"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5" name="Google Shape;915;p28"/>
            <p:cNvSpPr/>
            <p:nvPr/>
          </p:nvSpPr>
          <p:spPr>
            <a:xfrm>
              <a:off x="5438934" y="4425828"/>
              <a:ext cx="41881" cy="43283"/>
            </a:xfrm>
            <a:custGeom>
              <a:rect b="b" l="l" r="r" t="t"/>
              <a:pathLst>
                <a:path extrusionOk="0" h="990" w="958">
                  <a:moveTo>
                    <a:pt x="479" y="0"/>
                  </a:moveTo>
                  <a:cubicBezTo>
                    <a:pt x="223" y="0"/>
                    <a:pt x="0" y="224"/>
                    <a:pt x="0" y="479"/>
                  </a:cubicBezTo>
                  <a:cubicBezTo>
                    <a:pt x="0" y="766"/>
                    <a:pt x="223" y="990"/>
                    <a:pt x="479" y="990"/>
                  </a:cubicBezTo>
                  <a:cubicBezTo>
                    <a:pt x="766" y="990"/>
                    <a:pt x="957" y="766"/>
                    <a:pt x="957" y="479"/>
                  </a:cubicBezTo>
                  <a:cubicBezTo>
                    <a:pt x="957" y="224"/>
                    <a:pt x="766"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6" name="Google Shape;916;p28"/>
            <p:cNvSpPr/>
            <p:nvPr/>
          </p:nvSpPr>
          <p:spPr>
            <a:xfrm>
              <a:off x="5674705" y="4425828"/>
              <a:ext cx="43280" cy="43283"/>
            </a:xfrm>
            <a:custGeom>
              <a:rect b="b" l="l" r="r" t="t"/>
              <a:pathLst>
                <a:path extrusionOk="0" h="990" w="990">
                  <a:moveTo>
                    <a:pt x="511" y="0"/>
                  </a:moveTo>
                  <a:cubicBezTo>
                    <a:pt x="224" y="0"/>
                    <a:pt x="1" y="224"/>
                    <a:pt x="1" y="479"/>
                  </a:cubicBezTo>
                  <a:cubicBezTo>
                    <a:pt x="1" y="766"/>
                    <a:pt x="224" y="990"/>
                    <a:pt x="511" y="990"/>
                  </a:cubicBezTo>
                  <a:cubicBezTo>
                    <a:pt x="766" y="990"/>
                    <a:pt x="990" y="766"/>
                    <a:pt x="990" y="479"/>
                  </a:cubicBezTo>
                  <a:cubicBezTo>
                    <a:pt x="990" y="224"/>
                    <a:pt x="766"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7" name="Google Shape;917;p28"/>
            <p:cNvSpPr/>
            <p:nvPr/>
          </p:nvSpPr>
          <p:spPr>
            <a:xfrm>
              <a:off x="5911875" y="4425828"/>
              <a:ext cx="41925" cy="43283"/>
            </a:xfrm>
            <a:custGeom>
              <a:rect b="b" l="l" r="r" t="t"/>
              <a:pathLst>
                <a:path extrusionOk="0" h="990" w="959">
                  <a:moveTo>
                    <a:pt x="480" y="0"/>
                  </a:moveTo>
                  <a:cubicBezTo>
                    <a:pt x="224" y="0"/>
                    <a:pt x="1" y="224"/>
                    <a:pt x="1" y="479"/>
                  </a:cubicBezTo>
                  <a:cubicBezTo>
                    <a:pt x="1" y="766"/>
                    <a:pt x="224" y="990"/>
                    <a:pt x="480" y="990"/>
                  </a:cubicBezTo>
                  <a:cubicBezTo>
                    <a:pt x="735" y="990"/>
                    <a:pt x="958" y="766"/>
                    <a:pt x="958" y="479"/>
                  </a:cubicBezTo>
                  <a:cubicBezTo>
                    <a:pt x="958" y="224"/>
                    <a:pt x="735" y="0"/>
                    <a:pt x="480"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918" name="Google Shape;918;p28"/>
          <p:cNvGrpSpPr/>
          <p:nvPr/>
        </p:nvGrpSpPr>
        <p:grpSpPr>
          <a:xfrm rot="10800000">
            <a:off x="7886951" y="-569490"/>
            <a:ext cx="1272868" cy="1705629"/>
            <a:chOff x="4413550" y="4306805"/>
            <a:chExt cx="977400" cy="1309705"/>
          </a:xfrm>
        </p:grpSpPr>
        <p:sp>
          <p:nvSpPr>
            <p:cNvPr id="919" name="Google Shape;919;p28"/>
            <p:cNvSpPr/>
            <p:nvPr/>
          </p:nvSpPr>
          <p:spPr>
            <a:xfrm>
              <a:off x="4413550" y="4639911"/>
              <a:ext cx="977400" cy="976600"/>
            </a:xfrm>
            <a:custGeom>
              <a:rect b="b" l="l" r="r" t="t"/>
              <a:pathLst>
                <a:path extrusionOk="0" h="39064" w="39096">
                  <a:moveTo>
                    <a:pt x="19532" y="1"/>
                  </a:moveTo>
                  <a:cubicBezTo>
                    <a:pt x="8745" y="1"/>
                    <a:pt x="1" y="8745"/>
                    <a:pt x="1" y="19532"/>
                  </a:cubicBezTo>
                  <a:cubicBezTo>
                    <a:pt x="1" y="30319"/>
                    <a:pt x="8745" y="39064"/>
                    <a:pt x="19532" y="39064"/>
                  </a:cubicBezTo>
                  <a:cubicBezTo>
                    <a:pt x="30351" y="39064"/>
                    <a:pt x="39096" y="30319"/>
                    <a:pt x="39096" y="19532"/>
                  </a:cubicBezTo>
                  <a:cubicBezTo>
                    <a:pt x="39096" y="8745"/>
                    <a:pt x="30351" y="1"/>
                    <a:pt x="19532"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0" name="Google Shape;920;p28"/>
            <p:cNvSpPr/>
            <p:nvPr/>
          </p:nvSpPr>
          <p:spPr>
            <a:xfrm>
              <a:off x="4572869" y="4306805"/>
              <a:ext cx="93375" cy="976633"/>
            </a:xfrm>
            <a:custGeom>
              <a:rect b="b" l="l" r="r" t="t"/>
              <a:pathLst>
                <a:path extrusionOk="0" h="27447" w="3735">
                  <a:moveTo>
                    <a:pt x="0" y="0"/>
                  </a:moveTo>
                  <a:lnTo>
                    <a:pt x="0" y="27447"/>
                  </a:lnTo>
                  <a:lnTo>
                    <a:pt x="3734" y="27447"/>
                  </a:lnTo>
                  <a:lnTo>
                    <a:pt x="3734"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1" name="Google Shape;921;p28"/>
            <p:cNvSpPr/>
            <p:nvPr/>
          </p:nvSpPr>
          <p:spPr>
            <a:xfrm>
              <a:off x="4781099" y="4306805"/>
              <a:ext cx="94175" cy="976633"/>
            </a:xfrm>
            <a:custGeom>
              <a:rect b="b" l="l" r="r" t="t"/>
              <a:pathLst>
                <a:path extrusionOk="0" h="27447" w="3767">
                  <a:moveTo>
                    <a:pt x="1" y="0"/>
                  </a:moveTo>
                  <a:lnTo>
                    <a:pt x="1" y="27447"/>
                  </a:lnTo>
                  <a:lnTo>
                    <a:pt x="3767" y="27447"/>
                  </a:lnTo>
                  <a:lnTo>
                    <a:pt x="3767"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922" name="Google Shape;922;p28"/>
          <p:cNvGrpSpPr/>
          <p:nvPr/>
        </p:nvGrpSpPr>
        <p:grpSpPr>
          <a:xfrm rot="-5400000">
            <a:off x="7602008" y="1956"/>
            <a:ext cx="641374" cy="417696"/>
            <a:chOff x="5201720" y="3979318"/>
            <a:chExt cx="752080" cy="489793"/>
          </a:xfrm>
        </p:grpSpPr>
        <p:sp>
          <p:nvSpPr>
            <p:cNvPr id="923" name="Google Shape;923;p28"/>
            <p:cNvSpPr/>
            <p:nvPr/>
          </p:nvSpPr>
          <p:spPr>
            <a:xfrm>
              <a:off x="5201720" y="3979318"/>
              <a:ext cx="43280" cy="41927"/>
            </a:xfrm>
            <a:custGeom>
              <a:rect b="b" l="l" r="r" t="t"/>
              <a:pathLst>
                <a:path extrusionOk="0" h="959" w="990">
                  <a:moveTo>
                    <a:pt x="511" y="1"/>
                  </a:moveTo>
                  <a:cubicBezTo>
                    <a:pt x="224" y="1"/>
                    <a:pt x="1" y="192"/>
                    <a:pt x="1" y="479"/>
                  </a:cubicBezTo>
                  <a:cubicBezTo>
                    <a:pt x="1" y="735"/>
                    <a:pt x="224" y="958"/>
                    <a:pt x="511" y="958"/>
                  </a:cubicBezTo>
                  <a:cubicBezTo>
                    <a:pt x="767" y="958"/>
                    <a:pt x="990" y="735"/>
                    <a:pt x="990" y="479"/>
                  </a:cubicBezTo>
                  <a:cubicBezTo>
                    <a:pt x="990" y="192"/>
                    <a:pt x="767"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4" name="Google Shape;924;p28"/>
            <p:cNvSpPr/>
            <p:nvPr/>
          </p:nvSpPr>
          <p:spPr>
            <a:xfrm>
              <a:off x="5438934" y="3979318"/>
              <a:ext cx="41881" cy="41927"/>
            </a:xfrm>
            <a:custGeom>
              <a:rect b="b" l="l" r="r" t="t"/>
              <a:pathLst>
                <a:path extrusionOk="0" h="959" w="958">
                  <a:moveTo>
                    <a:pt x="479" y="1"/>
                  </a:moveTo>
                  <a:cubicBezTo>
                    <a:pt x="223" y="1"/>
                    <a:pt x="0" y="192"/>
                    <a:pt x="0" y="479"/>
                  </a:cubicBezTo>
                  <a:cubicBezTo>
                    <a:pt x="0" y="735"/>
                    <a:pt x="223" y="958"/>
                    <a:pt x="479" y="958"/>
                  </a:cubicBezTo>
                  <a:cubicBezTo>
                    <a:pt x="766" y="958"/>
                    <a:pt x="957" y="735"/>
                    <a:pt x="957" y="479"/>
                  </a:cubicBezTo>
                  <a:cubicBezTo>
                    <a:pt x="957" y="192"/>
                    <a:pt x="766"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5" name="Google Shape;925;p28"/>
            <p:cNvSpPr/>
            <p:nvPr/>
          </p:nvSpPr>
          <p:spPr>
            <a:xfrm>
              <a:off x="5674705" y="3979318"/>
              <a:ext cx="43280" cy="41927"/>
            </a:xfrm>
            <a:custGeom>
              <a:rect b="b" l="l" r="r" t="t"/>
              <a:pathLst>
                <a:path extrusionOk="0" h="959" w="990">
                  <a:moveTo>
                    <a:pt x="511" y="1"/>
                  </a:moveTo>
                  <a:cubicBezTo>
                    <a:pt x="224" y="1"/>
                    <a:pt x="1" y="192"/>
                    <a:pt x="1" y="479"/>
                  </a:cubicBezTo>
                  <a:cubicBezTo>
                    <a:pt x="1" y="735"/>
                    <a:pt x="224" y="958"/>
                    <a:pt x="511" y="958"/>
                  </a:cubicBezTo>
                  <a:cubicBezTo>
                    <a:pt x="766" y="958"/>
                    <a:pt x="990" y="735"/>
                    <a:pt x="990" y="479"/>
                  </a:cubicBezTo>
                  <a:cubicBezTo>
                    <a:pt x="990" y="192"/>
                    <a:pt x="766"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6" name="Google Shape;926;p28"/>
            <p:cNvSpPr/>
            <p:nvPr/>
          </p:nvSpPr>
          <p:spPr>
            <a:xfrm>
              <a:off x="5911875" y="3979318"/>
              <a:ext cx="41925" cy="41927"/>
            </a:xfrm>
            <a:custGeom>
              <a:rect b="b" l="l" r="r" t="t"/>
              <a:pathLst>
                <a:path extrusionOk="0" h="959" w="959">
                  <a:moveTo>
                    <a:pt x="480" y="1"/>
                  </a:moveTo>
                  <a:cubicBezTo>
                    <a:pt x="224" y="1"/>
                    <a:pt x="1" y="192"/>
                    <a:pt x="1" y="479"/>
                  </a:cubicBezTo>
                  <a:cubicBezTo>
                    <a:pt x="1" y="735"/>
                    <a:pt x="224" y="958"/>
                    <a:pt x="480" y="958"/>
                  </a:cubicBezTo>
                  <a:cubicBezTo>
                    <a:pt x="735" y="958"/>
                    <a:pt x="958" y="735"/>
                    <a:pt x="958" y="479"/>
                  </a:cubicBezTo>
                  <a:cubicBezTo>
                    <a:pt x="958" y="192"/>
                    <a:pt x="735" y="1"/>
                    <a:pt x="480"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7" name="Google Shape;927;p28"/>
            <p:cNvSpPr/>
            <p:nvPr/>
          </p:nvSpPr>
          <p:spPr>
            <a:xfrm>
              <a:off x="5201720" y="4127222"/>
              <a:ext cx="43280" cy="43283"/>
            </a:xfrm>
            <a:custGeom>
              <a:rect b="b" l="l" r="r" t="t"/>
              <a:pathLst>
                <a:path extrusionOk="0" h="990" w="990">
                  <a:moveTo>
                    <a:pt x="511" y="1"/>
                  </a:moveTo>
                  <a:cubicBezTo>
                    <a:pt x="224" y="1"/>
                    <a:pt x="1" y="224"/>
                    <a:pt x="1" y="511"/>
                  </a:cubicBezTo>
                  <a:cubicBezTo>
                    <a:pt x="1" y="767"/>
                    <a:pt x="224" y="990"/>
                    <a:pt x="511" y="990"/>
                  </a:cubicBezTo>
                  <a:cubicBezTo>
                    <a:pt x="767" y="990"/>
                    <a:pt x="990" y="767"/>
                    <a:pt x="990" y="511"/>
                  </a:cubicBezTo>
                  <a:cubicBezTo>
                    <a:pt x="990" y="224"/>
                    <a:pt x="767"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8" name="Google Shape;928;p28"/>
            <p:cNvSpPr/>
            <p:nvPr/>
          </p:nvSpPr>
          <p:spPr>
            <a:xfrm>
              <a:off x="5438934" y="4127222"/>
              <a:ext cx="41881" cy="43283"/>
            </a:xfrm>
            <a:custGeom>
              <a:rect b="b" l="l" r="r" t="t"/>
              <a:pathLst>
                <a:path extrusionOk="0" h="990" w="958">
                  <a:moveTo>
                    <a:pt x="479" y="1"/>
                  </a:moveTo>
                  <a:cubicBezTo>
                    <a:pt x="223" y="1"/>
                    <a:pt x="0" y="224"/>
                    <a:pt x="0" y="511"/>
                  </a:cubicBezTo>
                  <a:cubicBezTo>
                    <a:pt x="0" y="767"/>
                    <a:pt x="223" y="990"/>
                    <a:pt x="479" y="990"/>
                  </a:cubicBezTo>
                  <a:cubicBezTo>
                    <a:pt x="766" y="990"/>
                    <a:pt x="957" y="767"/>
                    <a:pt x="957" y="511"/>
                  </a:cubicBezTo>
                  <a:cubicBezTo>
                    <a:pt x="957" y="224"/>
                    <a:pt x="766"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9" name="Google Shape;929;p28"/>
            <p:cNvSpPr/>
            <p:nvPr/>
          </p:nvSpPr>
          <p:spPr>
            <a:xfrm>
              <a:off x="5674705" y="4127222"/>
              <a:ext cx="43280" cy="43283"/>
            </a:xfrm>
            <a:custGeom>
              <a:rect b="b" l="l" r="r" t="t"/>
              <a:pathLst>
                <a:path extrusionOk="0" h="990" w="990">
                  <a:moveTo>
                    <a:pt x="511" y="1"/>
                  </a:moveTo>
                  <a:cubicBezTo>
                    <a:pt x="224" y="1"/>
                    <a:pt x="1" y="224"/>
                    <a:pt x="1" y="511"/>
                  </a:cubicBezTo>
                  <a:cubicBezTo>
                    <a:pt x="1" y="767"/>
                    <a:pt x="224" y="990"/>
                    <a:pt x="511" y="990"/>
                  </a:cubicBezTo>
                  <a:cubicBezTo>
                    <a:pt x="766" y="990"/>
                    <a:pt x="990" y="767"/>
                    <a:pt x="990" y="511"/>
                  </a:cubicBezTo>
                  <a:cubicBezTo>
                    <a:pt x="990" y="224"/>
                    <a:pt x="766"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30" name="Google Shape;930;p28"/>
            <p:cNvSpPr/>
            <p:nvPr/>
          </p:nvSpPr>
          <p:spPr>
            <a:xfrm>
              <a:off x="5911875" y="4127222"/>
              <a:ext cx="41925" cy="43283"/>
            </a:xfrm>
            <a:custGeom>
              <a:rect b="b" l="l" r="r" t="t"/>
              <a:pathLst>
                <a:path extrusionOk="0" h="990" w="959">
                  <a:moveTo>
                    <a:pt x="480" y="1"/>
                  </a:moveTo>
                  <a:cubicBezTo>
                    <a:pt x="224" y="1"/>
                    <a:pt x="1" y="224"/>
                    <a:pt x="1" y="511"/>
                  </a:cubicBezTo>
                  <a:cubicBezTo>
                    <a:pt x="1" y="767"/>
                    <a:pt x="224" y="990"/>
                    <a:pt x="480" y="990"/>
                  </a:cubicBezTo>
                  <a:cubicBezTo>
                    <a:pt x="735" y="990"/>
                    <a:pt x="958" y="767"/>
                    <a:pt x="958" y="511"/>
                  </a:cubicBezTo>
                  <a:cubicBezTo>
                    <a:pt x="958" y="224"/>
                    <a:pt x="735" y="1"/>
                    <a:pt x="480"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31" name="Google Shape;931;p28"/>
            <p:cNvSpPr/>
            <p:nvPr/>
          </p:nvSpPr>
          <p:spPr>
            <a:xfrm>
              <a:off x="5201720" y="4276525"/>
              <a:ext cx="43280" cy="43283"/>
            </a:xfrm>
            <a:custGeom>
              <a:rect b="b" l="l" r="r" t="t"/>
              <a:pathLst>
                <a:path extrusionOk="0" h="990" w="990">
                  <a:moveTo>
                    <a:pt x="511" y="0"/>
                  </a:moveTo>
                  <a:cubicBezTo>
                    <a:pt x="224" y="0"/>
                    <a:pt x="1" y="224"/>
                    <a:pt x="1" y="511"/>
                  </a:cubicBezTo>
                  <a:cubicBezTo>
                    <a:pt x="1" y="766"/>
                    <a:pt x="224" y="990"/>
                    <a:pt x="511" y="990"/>
                  </a:cubicBezTo>
                  <a:cubicBezTo>
                    <a:pt x="767" y="990"/>
                    <a:pt x="990" y="766"/>
                    <a:pt x="990" y="511"/>
                  </a:cubicBezTo>
                  <a:cubicBezTo>
                    <a:pt x="990" y="224"/>
                    <a:pt x="767"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32" name="Google Shape;932;p28"/>
            <p:cNvSpPr/>
            <p:nvPr/>
          </p:nvSpPr>
          <p:spPr>
            <a:xfrm>
              <a:off x="5438934" y="4276525"/>
              <a:ext cx="41881" cy="43283"/>
            </a:xfrm>
            <a:custGeom>
              <a:rect b="b" l="l" r="r" t="t"/>
              <a:pathLst>
                <a:path extrusionOk="0" h="990" w="958">
                  <a:moveTo>
                    <a:pt x="479" y="0"/>
                  </a:moveTo>
                  <a:cubicBezTo>
                    <a:pt x="223" y="0"/>
                    <a:pt x="0" y="224"/>
                    <a:pt x="0" y="511"/>
                  </a:cubicBezTo>
                  <a:cubicBezTo>
                    <a:pt x="0" y="766"/>
                    <a:pt x="223" y="990"/>
                    <a:pt x="479" y="990"/>
                  </a:cubicBezTo>
                  <a:cubicBezTo>
                    <a:pt x="766" y="990"/>
                    <a:pt x="957" y="766"/>
                    <a:pt x="957" y="511"/>
                  </a:cubicBezTo>
                  <a:cubicBezTo>
                    <a:pt x="957" y="224"/>
                    <a:pt x="766"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33" name="Google Shape;933;p28"/>
            <p:cNvSpPr/>
            <p:nvPr/>
          </p:nvSpPr>
          <p:spPr>
            <a:xfrm>
              <a:off x="5674705" y="4276525"/>
              <a:ext cx="43280" cy="43283"/>
            </a:xfrm>
            <a:custGeom>
              <a:rect b="b" l="l" r="r" t="t"/>
              <a:pathLst>
                <a:path extrusionOk="0" h="990" w="990">
                  <a:moveTo>
                    <a:pt x="511" y="0"/>
                  </a:moveTo>
                  <a:cubicBezTo>
                    <a:pt x="224" y="0"/>
                    <a:pt x="1" y="224"/>
                    <a:pt x="1" y="511"/>
                  </a:cubicBezTo>
                  <a:cubicBezTo>
                    <a:pt x="1" y="766"/>
                    <a:pt x="224" y="990"/>
                    <a:pt x="511" y="990"/>
                  </a:cubicBezTo>
                  <a:cubicBezTo>
                    <a:pt x="766" y="990"/>
                    <a:pt x="990" y="766"/>
                    <a:pt x="990" y="511"/>
                  </a:cubicBezTo>
                  <a:cubicBezTo>
                    <a:pt x="990" y="224"/>
                    <a:pt x="766"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34" name="Google Shape;934;p28"/>
            <p:cNvSpPr/>
            <p:nvPr/>
          </p:nvSpPr>
          <p:spPr>
            <a:xfrm>
              <a:off x="5911875" y="4276525"/>
              <a:ext cx="41925" cy="43283"/>
            </a:xfrm>
            <a:custGeom>
              <a:rect b="b" l="l" r="r" t="t"/>
              <a:pathLst>
                <a:path extrusionOk="0" h="990" w="959">
                  <a:moveTo>
                    <a:pt x="480" y="0"/>
                  </a:moveTo>
                  <a:cubicBezTo>
                    <a:pt x="224" y="0"/>
                    <a:pt x="1" y="224"/>
                    <a:pt x="1" y="511"/>
                  </a:cubicBezTo>
                  <a:cubicBezTo>
                    <a:pt x="1" y="766"/>
                    <a:pt x="224" y="990"/>
                    <a:pt x="480" y="990"/>
                  </a:cubicBezTo>
                  <a:cubicBezTo>
                    <a:pt x="735" y="990"/>
                    <a:pt x="958" y="766"/>
                    <a:pt x="958" y="511"/>
                  </a:cubicBezTo>
                  <a:cubicBezTo>
                    <a:pt x="958" y="224"/>
                    <a:pt x="735" y="0"/>
                    <a:pt x="480"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35" name="Google Shape;935;p28"/>
            <p:cNvSpPr/>
            <p:nvPr/>
          </p:nvSpPr>
          <p:spPr>
            <a:xfrm>
              <a:off x="5201720" y="4425828"/>
              <a:ext cx="43280" cy="43283"/>
            </a:xfrm>
            <a:custGeom>
              <a:rect b="b" l="l" r="r" t="t"/>
              <a:pathLst>
                <a:path extrusionOk="0" h="990" w="990">
                  <a:moveTo>
                    <a:pt x="511" y="0"/>
                  </a:moveTo>
                  <a:cubicBezTo>
                    <a:pt x="224" y="0"/>
                    <a:pt x="1" y="224"/>
                    <a:pt x="1" y="479"/>
                  </a:cubicBezTo>
                  <a:cubicBezTo>
                    <a:pt x="1" y="766"/>
                    <a:pt x="224" y="990"/>
                    <a:pt x="511" y="990"/>
                  </a:cubicBezTo>
                  <a:cubicBezTo>
                    <a:pt x="767" y="990"/>
                    <a:pt x="990" y="766"/>
                    <a:pt x="990" y="479"/>
                  </a:cubicBezTo>
                  <a:cubicBezTo>
                    <a:pt x="990" y="224"/>
                    <a:pt x="767"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36" name="Google Shape;936;p28"/>
            <p:cNvSpPr/>
            <p:nvPr/>
          </p:nvSpPr>
          <p:spPr>
            <a:xfrm>
              <a:off x="5438934" y="4425828"/>
              <a:ext cx="41881" cy="43283"/>
            </a:xfrm>
            <a:custGeom>
              <a:rect b="b" l="l" r="r" t="t"/>
              <a:pathLst>
                <a:path extrusionOk="0" h="990" w="958">
                  <a:moveTo>
                    <a:pt x="479" y="0"/>
                  </a:moveTo>
                  <a:cubicBezTo>
                    <a:pt x="223" y="0"/>
                    <a:pt x="0" y="224"/>
                    <a:pt x="0" y="479"/>
                  </a:cubicBezTo>
                  <a:cubicBezTo>
                    <a:pt x="0" y="766"/>
                    <a:pt x="223" y="990"/>
                    <a:pt x="479" y="990"/>
                  </a:cubicBezTo>
                  <a:cubicBezTo>
                    <a:pt x="766" y="990"/>
                    <a:pt x="957" y="766"/>
                    <a:pt x="957" y="479"/>
                  </a:cubicBezTo>
                  <a:cubicBezTo>
                    <a:pt x="957" y="224"/>
                    <a:pt x="766"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37" name="Google Shape;937;p28"/>
            <p:cNvSpPr/>
            <p:nvPr/>
          </p:nvSpPr>
          <p:spPr>
            <a:xfrm>
              <a:off x="5674705" y="4425828"/>
              <a:ext cx="43280" cy="43283"/>
            </a:xfrm>
            <a:custGeom>
              <a:rect b="b" l="l" r="r" t="t"/>
              <a:pathLst>
                <a:path extrusionOk="0" h="990" w="990">
                  <a:moveTo>
                    <a:pt x="511" y="0"/>
                  </a:moveTo>
                  <a:cubicBezTo>
                    <a:pt x="224" y="0"/>
                    <a:pt x="1" y="224"/>
                    <a:pt x="1" y="479"/>
                  </a:cubicBezTo>
                  <a:cubicBezTo>
                    <a:pt x="1" y="766"/>
                    <a:pt x="224" y="990"/>
                    <a:pt x="511" y="990"/>
                  </a:cubicBezTo>
                  <a:cubicBezTo>
                    <a:pt x="766" y="990"/>
                    <a:pt x="990" y="766"/>
                    <a:pt x="990" y="479"/>
                  </a:cubicBezTo>
                  <a:cubicBezTo>
                    <a:pt x="990" y="224"/>
                    <a:pt x="766"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38" name="Google Shape;938;p28"/>
            <p:cNvSpPr/>
            <p:nvPr/>
          </p:nvSpPr>
          <p:spPr>
            <a:xfrm>
              <a:off x="5911875" y="4425828"/>
              <a:ext cx="41925" cy="43283"/>
            </a:xfrm>
            <a:custGeom>
              <a:rect b="b" l="l" r="r" t="t"/>
              <a:pathLst>
                <a:path extrusionOk="0" h="990" w="959">
                  <a:moveTo>
                    <a:pt x="480" y="0"/>
                  </a:moveTo>
                  <a:cubicBezTo>
                    <a:pt x="224" y="0"/>
                    <a:pt x="1" y="224"/>
                    <a:pt x="1" y="479"/>
                  </a:cubicBezTo>
                  <a:cubicBezTo>
                    <a:pt x="1" y="766"/>
                    <a:pt x="224" y="990"/>
                    <a:pt x="480" y="990"/>
                  </a:cubicBezTo>
                  <a:cubicBezTo>
                    <a:pt x="735" y="990"/>
                    <a:pt x="958" y="766"/>
                    <a:pt x="958" y="479"/>
                  </a:cubicBezTo>
                  <a:cubicBezTo>
                    <a:pt x="958" y="224"/>
                    <a:pt x="735" y="0"/>
                    <a:pt x="480"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akcground 3">
  <p:cSld name="CUSTOM_16">
    <p:spTree>
      <p:nvGrpSpPr>
        <p:cNvPr id="939" name="Shape 939"/>
        <p:cNvGrpSpPr/>
        <p:nvPr/>
      </p:nvGrpSpPr>
      <p:grpSpPr>
        <a:xfrm>
          <a:off x="0" y="0"/>
          <a:ext cx="0" cy="0"/>
          <a:chOff x="0" y="0"/>
          <a:chExt cx="0" cy="0"/>
        </a:xfrm>
      </p:grpSpPr>
      <p:grpSp>
        <p:nvGrpSpPr>
          <p:cNvPr id="940" name="Google Shape;940;p29"/>
          <p:cNvGrpSpPr/>
          <p:nvPr/>
        </p:nvGrpSpPr>
        <p:grpSpPr>
          <a:xfrm flipH="1">
            <a:off x="8086976" y="3954024"/>
            <a:ext cx="1272868" cy="1705629"/>
            <a:chOff x="4413550" y="4306805"/>
            <a:chExt cx="977400" cy="1309705"/>
          </a:xfrm>
        </p:grpSpPr>
        <p:sp>
          <p:nvSpPr>
            <p:cNvPr id="941" name="Google Shape;941;p29"/>
            <p:cNvSpPr/>
            <p:nvPr/>
          </p:nvSpPr>
          <p:spPr>
            <a:xfrm>
              <a:off x="4413550" y="4639911"/>
              <a:ext cx="977400" cy="976600"/>
            </a:xfrm>
            <a:custGeom>
              <a:rect b="b" l="l" r="r" t="t"/>
              <a:pathLst>
                <a:path extrusionOk="0" h="39064" w="39096">
                  <a:moveTo>
                    <a:pt x="19532" y="1"/>
                  </a:moveTo>
                  <a:cubicBezTo>
                    <a:pt x="8745" y="1"/>
                    <a:pt x="1" y="8745"/>
                    <a:pt x="1" y="19532"/>
                  </a:cubicBezTo>
                  <a:cubicBezTo>
                    <a:pt x="1" y="30319"/>
                    <a:pt x="8745" y="39064"/>
                    <a:pt x="19532" y="39064"/>
                  </a:cubicBezTo>
                  <a:cubicBezTo>
                    <a:pt x="30351" y="39064"/>
                    <a:pt x="39096" y="30319"/>
                    <a:pt x="39096" y="19532"/>
                  </a:cubicBezTo>
                  <a:cubicBezTo>
                    <a:pt x="39096" y="8745"/>
                    <a:pt x="30351" y="1"/>
                    <a:pt x="19532"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2" name="Google Shape;942;p29"/>
            <p:cNvSpPr/>
            <p:nvPr/>
          </p:nvSpPr>
          <p:spPr>
            <a:xfrm>
              <a:off x="4572869" y="4306805"/>
              <a:ext cx="93375" cy="976633"/>
            </a:xfrm>
            <a:custGeom>
              <a:rect b="b" l="l" r="r" t="t"/>
              <a:pathLst>
                <a:path extrusionOk="0" h="27447" w="3735">
                  <a:moveTo>
                    <a:pt x="0" y="0"/>
                  </a:moveTo>
                  <a:lnTo>
                    <a:pt x="0" y="27447"/>
                  </a:lnTo>
                  <a:lnTo>
                    <a:pt x="3734" y="27447"/>
                  </a:lnTo>
                  <a:lnTo>
                    <a:pt x="3734" y="0"/>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3" name="Google Shape;943;p29"/>
            <p:cNvSpPr/>
            <p:nvPr/>
          </p:nvSpPr>
          <p:spPr>
            <a:xfrm>
              <a:off x="4781099" y="4306805"/>
              <a:ext cx="94175" cy="976633"/>
            </a:xfrm>
            <a:custGeom>
              <a:rect b="b" l="l" r="r" t="t"/>
              <a:pathLst>
                <a:path extrusionOk="0" h="27447" w="3767">
                  <a:moveTo>
                    <a:pt x="1" y="0"/>
                  </a:moveTo>
                  <a:lnTo>
                    <a:pt x="1" y="27447"/>
                  </a:lnTo>
                  <a:lnTo>
                    <a:pt x="3767" y="27447"/>
                  </a:lnTo>
                  <a:lnTo>
                    <a:pt x="3767" y="0"/>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44" name="Google Shape;944;p29"/>
          <p:cNvSpPr/>
          <p:nvPr/>
        </p:nvSpPr>
        <p:spPr>
          <a:xfrm>
            <a:off x="-430028" y="4006827"/>
            <a:ext cx="1272868" cy="1271826"/>
          </a:xfrm>
          <a:custGeom>
            <a:rect b="b" l="l" r="r" t="t"/>
            <a:pathLst>
              <a:path extrusionOk="0" h="39064" w="39096">
                <a:moveTo>
                  <a:pt x="19532" y="1"/>
                </a:moveTo>
                <a:cubicBezTo>
                  <a:pt x="8745" y="1"/>
                  <a:pt x="1" y="8745"/>
                  <a:pt x="1" y="19532"/>
                </a:cubicBezTo>
                <a:cubicBezTo>
                  <a:pt x="1" y="30319"/>
                  <a:pt x="8745" y="39064"/>
                  <a:pt x="19532" y="39064"/>
                </a:cubicBezTo>
                <a:cubicBezTo>
                  <a:pt x="30351" y="39064"/>
                  <a:pt x="39096" y="30319"/>
                  <a:pt x="39096" y="19532"/>
                </a:cubicBezTo>
                <a:cubicBezTo>
                  <a:pt x="39096" y="8745"/>
                  <a:pt x="30351" y="1"/>
                  <a:pt x="19532"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945" name="Google Shape;945;p29"/>
          <p:cNvGrpSpPr/>
          <p:nvPr/>
        </p:nvGrpSpPr>
        <p:grpSpPr>
          <a:xfrm rot="10800000">
            <a:off x="562609" y="4327611"/>
            <a:ext cx="641374" cy="417696"/>
            <a:chOff x="5201720" y="3979318"/>
            <a:chExt cx="752080" cy="489793"/>
          </a:xfrm>
        </p:grpSpPr>
        <p:sp>
          <p:nvSpPr>
            <p:cNvPr id="946" name="Google Shape;946;p29"/>
            <p:cNvSpPr/>
            <p:nvPr/>
          </p:nvSpPr>
          <p:spPr>
            <a:xfrm>
              <a:off x="5201720" y="3979318"/>
              <a:ext cx="43280" cy="41927"/>
            </a:xfrm>
            <a:custGeom>
              <a:rect b="b" l="l" r="r" t="t"/>
              <a:pathLst>
                <a:path extrusionOk="0" h="959" w="990">
                  <a:moveTo>
                    <a:pt x="511" y="1"/>
                  </a:moveTo>
                  <a:cubicBezTo>
                    <a:pt x="224" y="1"/>
                    <a:pt x="1" y="192"/>
                    <a:pt x="1" y="479"/>
                  </a:cubicBezTo>
                  <a:cubicBezTo>
                    <a:pt x="1" y="735"/>
                    <a:pt x="224" y="958"/>
                    <a:pt x="511" y="958"/>
                  </a:cubicBezTo>
                  <a:cubicBezTo>
                    <a:pt x="767" y="958"/>
                    <a:pt x="990" y="735"/>
                    <a:pt x="990" y="479"/>
                  </a:cubicBezTo>
                  <a:cubicBezTo>
                    <a:pt x="990" y="192"/>
                    <a:pt x="767"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7" name="Google Shape;947;p29"/>
            <p:cNvSpPr/>
            <p:nvPr/>
          </p:nvSpPr>
          <p:spPr>
            <a:xfrm>
              <a:off x="5438934" y="3979318"/>
              <a:ext cx="41881" cy="41927"/>
            </a:xfrm>
            <a:custGeom>
              <a:rect b="b" l="l" r="r" t="t"/>
              <a:pathLst>
                <a:path extrusionOk="0" h="959" w="958">
                  <a:moveTo>
                    <a:pt x="479" y="1"/>
                  </a:moveTo>
                  <a:cubicBezTo>
                    <a:pt x="223" y="1"/>
                    <a:pt x="0" y="192"/>
                    <a:pt x="0" y="479"/>
                  </a:cubicBezTo>
                  <a:cubicBezTo>
                    <a:pt x="0" y="735"/>
                    <a:pt x="223" y="958"/>
                    <a:pt x="479" y="958"/>
                  </a:cubicBezTo>
                  <a:cubicBezTo>
                    <a:pt x="766" y="958"/>
                    <a:pt x="957" y="735"/>
                    <a:pt x="957" y="479"/>
                  </a:cubicBezTo>
                  <a:cubicBezTo>
                    <a:pt x="957" y="192"/>
                    <a:pt x="766"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8" name="Google Shape;948;p29"/>
            <p:cNvSpPr/>
            <p:nvPr/>
          </p:nvSpPr>
          <p:spPr>
            <a:xfrm>
              <a:off x="5674705" y="3979318"/>
              <a:ext cx="43280" cy="41927"/>
            </a:xfrm>
            <a:custGeom>
              <a:rect b="b" l="l" r="r" t="t"/>
              <a:pathLst>
                <a:path extrusionOk="0" h="959" w="990">
                  <a:moveTo>
                    <a:pt x="511" y="1"/>
                  </a:moveTo>
                  <a:cubicBezTo>
                    <a:pt x="224" y="1"/>
                    <a:pt x="1" y="192"/>
                    <a:pt x="1" y="479"/>
                  </a:cubicBezTo>
                  <a:cubicBezTo>
                    <a:pt x="1" y="735"/>
                    <a:pt x="224" y="958"/>
                    <a:pt x="511" y="958"/>
                  </a:cubicBezTo>
                  <a:cubicBezTo>
                    <a:pt x="766" y="958"/>
                    <a:pt x="990" y="735"/>
                    <a:pt x="990" y="479"/>
                  </a:cubicBezTo>
                  <a:cubicBezTo>
                    <a:pt x="990" y="192"/>
                    <a:pt x="766"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9" name="Google Shape;949;p29"/>
            <p:cNvSpPr/>
            <p:nvPr/>
          </p:nvSpPr>
          <p:spPr>
            <a:xfrm>
              <a:off x="5911875" y="3979318"/>
              <a:ext cx="41925" cy="41927"/>
            </a:xfrm>
            <a:custGeom>
              <a:rect b="b" l="l" r="r" t="t"/>
              <a:pathLst>
                <a:path extrusionOk="0" h="959" w="959">
                  <a:moveTo>
                    <a:pt x="480" y="1"/>
                  </a:moveTo>
                  <a:cubicBezTo>
                    <a:pt x="224" y="1"/>
                    <a:pt x="1" y="192"/>
                    <a:pt x="1" y="479"/>
                  </a:cubicBezTo>
                  <a:cubicBezTo>
                    <a:pt x="1" y="735"/>
                    <a:pt x="224" y="958"/>
                    <a:pt x="480" y="958"/>
                  </a:cubicBezTo>
                  <a:cubicBezTo>
                    <a:pt x="735" y="958"/>
                    <a:pt x="958" y="735"/>
                    <a:pt x="958" y="479"/>
                  </a:cubicBezTo>
                  <a:cubicBezTo>
                    <a:pt x="958" y="192"/>
                    <a:pt x="735" y="1"/>
                    <a:pt x="480"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50" name="Google Shape;950;p29"/>
            <p:cNvSpPr/>
            <p:nvPr/>
          </p:nvSpPr>
          <p:spPr>
            <a:xfrm>
              <a:off x="5201720" y="4127222"/>
              <a:ext cx="43280" cy="43283"/>
            </a:xfrm>
            <a:custGeom>
              <a:rect b="b" l="l" r="r" t="t"/>
              <a:pathLst>
                <a:path extrusionOk="0" h="990" w="990">
                  <a:moveTo>
                    <a:pt x="511" y="1"/>
                  </a:moveTo>
                  <a:cubicBezTo>
                    <a:pt x="224" y="1"/>
                    <a:pt x="1" y="224"/>
                    <a:pt x="1" y="511"/>
                  </a:cubicBezTo>
                  <a:cubicBezTo>
                    <a:pt x="1" y="767"/>
                    <a:pt x="224" y="990"/>
                    <a:pt x="511" y="990"/>
                  </a:cubicBezTo>
                  <a:cubicBezTo>
                    <a:pt x="767" y="990"/>
                    <a:pt x="990" y="767"/>
                    <a:pt x="990" y="511"/>
                  </a:cubicBezTo>
                  <a:cubicBezTo>
                    <a:pt x="990" y="224"/>
                    <a:pt x="767"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51" name="Google Shape;951;p29"/>
            <p:cNvSpPr/>
            <p:nvPr/>
          </p:nvSpPr>
          <p:spPr>
            <a:xfrm>
              <a:off x="5438934" y="4127222"/>
              <a:ext cx="41881" cy="43283"/>
            </a:xfrm>
            <a:custGeom>
              <a:rect b="b" l="l" r="r" t="t"/>
              <a:pathLst>
                <a:path extrusionOk="0" h="990" w="958">
                  <a:moveTo>
                    <a:pt x="479" y="1"/>
                  </a:moveTo>
                  <a:cubicBezTo>
                    <a:pt x="223" y="1"/>
                    <a:pt x="0" y="224"/>
                    <a:pt x="0" y="511"/>
                  </a:cubicBezTo>
                  <a:cubicBezTo>
                    <a:pt x="0" y="767"/>
                    <a:pt x="223" y="990"/>
                    <a:pt x="479" y="990"/>
                  </a:cubicBezTo>
                  <a:cubicBezTo>
                    <a:pt x="766" y="990"/>
                    <a:pt x="957" y="767"/>
                    <a:pt x="957" y="511"/>
                  </a:cubicBezTo>
                  <a:cubicBezTo>
                    <a:pt x="957" y="224"/>
                    <a:pt x="766"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52" name="Google Shape;952;p29"/>
            <p:cNvSpPr/>
            <p:nvPr/>
          </p:nvSpPr>
          <p:spPr>
            <a:xfrm>
              <a:off x="5674705" y="4127222"/>
              <a:ext cx="43280" cy="43283"/>
            </a:xfrm>
            <a:custGeom>
              <a:rect b="b" l="l" r="r" t="t"/>
              <a:pathLst>
                <a:path extrusionOk="0" h="990" w="990">
                  <a:moveTo>
                    <a:pt x="511" y="1"/>
                  </a:moveTo>
                  <a:cubicBezTo>
                    <a:pt x="224" y="1"/>
                    <a:pt x="1" y="224"/>
                    <a:pt x="1" y="511"/>
                  </a:cubicBezTo>
                  <a:cubicBezTo>
                    <a:pt x="1" y="767"/>
                    <a:pt x="224" y="990"/>
                    <a:pt x="511" y="990"/>
                  </a:cubicBezTo>
                  <a:cubicBezTo>
                    <a:pt x="766" y="990"/>
                    <a:pt x="990" y="767"/>
                    <a:pt x="990" y="511"/>
                  </a:cubicBezTo>
                  <a:cubicBezTo>
                    <a:pt x="990" y="224"/>
                    <a:pt x="766"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53" name="Google Shape;953;p29"/>
            <p:cNvSpPr/>
            <p:nvPr/>
          </p:nvSpPr>
          <p:spPr>
            <a:xfrm>
              <a:off x="5911875" y="4127222"/>
              <a:ext cx="41925" cy="43283"/>
            </a:xfrm>
            <a:custGeom>
              <a:rect b="b" l="l" r="r" t="t"/>
              <a:pathLst>
                <a:path extrusionOk="0" h="990" w="959">
                  <a:moveTo>
                    <a:pt x="480" y="1"/>
                  </a:moveTo>
                  <a:cubicBezTo>
                    <a:pt x="224" y="1"/>
                    <a:pt x="1" y="224"/>
                    <a:pt x="1" y="511"/>
                  </a:cubicBezTo>
                  <a:cubicBezTo>
                    <a:pt x="1" y="767"/>
                    <a:pt x="224" y="990"/>
                    <a:pt x="480" y="990"/>
                  </a:cubicBezTo>
                  <a:cubicBezTo>
                    <a:pt x="735" y="990"/>
                    <a:pt x="958" y="767"/>
                    <a:pt x="958" y="511"/>
                  </a:cubicBezTo>
                  <a:cubicBezTo>
                    <a:pt x="958" y="224"/>
                    <a:pt x="735" y="1"/>
                    <a:pt x="480"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54" name="Google Shape;954;p29"/>
            <p:cNvSpPr/>
            <p:nvPr/>
          </p:nvSpPr>
          <p:spPr>
            <a:xfrm>
              <a:off x="5201720" y="4276525"/>
              <a:ext cx="43280" cy="43283"/>
            </a:xfrm>
            <a:custGeom>
              <a:rect b="b" l="l" r="r" t="t"/>
              <a:pathLst>
                <a:path extrusionOk="0" h="990" w="990">
                  <a:moveTo>
                    <a:pt x="511" y="0"/>
                  </a:moveTo>
                  <a:cubicBezTo>
                    <a:pt x="224" y="0"/>
                    <a:pt x="1" y="224"/>
                    <a:pt x="1" y="511"/>
                  </a:cubicBezTo>
                  <a:cubicBezTo>
                    <a:pt x="1" y="766"/>
                    <a:pt x="224" y="990"/>
                    <a:pt x="511" y="990"/>
                  </a:cubicBezTo>
                  <a:cubicBezTo>
                    <a:pt x="767" y="990"/>
                    <a:pt x="990" y="766"/>
                    <a:pt x="990" y="511"/>
                  </a:cubicBezTo>
                  <a:cubicBezTo>
                    <a:pt x="990" y="224"/>
                    <a:pt x="767"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55" name="Google Shape;955;p29"/>
            <p:cNvSpPr/>
            <p:nvPr/>
          </p:nvSpPr>
          <p:spPr>
            <a:xfrm>
              <a:off x="5438934" y="4276525"/>
              <a:ext cx="41881" cy="43283"/>
            </a:xfrm>
            <a:custGeom>
              <a:rect b="b" l="l" r="r" t="t"/>
              <a:pathLst>
                <a:path extrusionOk="0" h="990" w="958">
                  <a:moveTo>
                    <a:pt x="479" y="0"/>
                  </a:moveTo>
                  <a:cubicBezTo>
                    <a:pt x="223" y="0"/>
                    <a:pt x="0" y="224"/>
                    <a:pt x="0" y="511"/>
                  </a:cubicBezTo>
                  <a:cubicBezTo>
                    <a:pt x="0" y="766"/>
                    <a:pt x="223" y="990"/>
                    <a:pt x="479" y="990"/>
                  </a:cubicBezTo>
                  <a:cubicBezTo>
                    <a:pt x="766" y="990"/>
                    <a:pt x="957" y="766"/>
                    <a:pt x="957" y="511"/>
                  </a:cubicBezTo>
                  <a:cubicBezTo>
                    <a:pt x="957" y="224"/>
                    <a:pt x="766"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56" name="Google Shape;956;p29"/>
            <p:cNvSpPr/>
            <p:nvPr/>
          </p:nvSpPr>
          <p:spPr>
            <a:xfrm>
              <a:off x="5674705" y="4276525"/>
              <a:ext cx="43280" cy="43283"/>
            </a:xfrm>
            <a:custGeom>
              <a:rect b="b" l="l" r="r" t="t"/>
              <a:pathLst>
                <a:path extrusionOk="0" h="990" w="990">
                  <a:moveTo>
                    <a:pt x="511" y="0"/>
                  </a:moveTo>
                  <a:cubicBezTo>
                    <a:pt x="224" y="0"/>
                    <a:pt x="1" y="224"/>
                    <a:pt x="1" y="511"/>
                  </a:cubicBezTo>
                  <a:cubicBezTo>
                    <a:pt x="1" y="766"/>
                    <a:pt x="224" y="990"/>
                    <a:pt x="511" y="990"/>
                  </a:cubicBezTo>
                  <a:cubicBezTo>
                    <a:pt x="766" y="990"/>
                    <a:pt x="990" y="766"/>
                    <a:pt x="990" y="511"/>
                  </a:cubicBezTo>
                  <a:cubicBezTo>
                    <a:pt x="990" y="224"/>
                    <a:pt x="766"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57" name="Google Shape;957;p29"/>
            <p:cNvSpPr/>
            <p:nvPr/>
          </p:nvSpPr>
          <p:spPr>
            <a:xfrm>
              <a:off x="5911875" y="4276525"/>
              <a:ext cx="41925" cy="43283"/>
            </a:xfrm>
            <a:custGeom>
              <a:rect b="b" l="l" r="r" t="t"/>
              <a:pathLst>
                <a:path extrusionOk="0" h="990" w="959">
                  <a:moveTo>
                    <a:pt x="480" y="0"/>
                  </a:moveTo>
                  <a:cubicBezTo>
                    <a:pt x="224" y="0"/>
                    <a:pt x="1" y="224"/>
                    <a:pt x="1" y="511"/>
                  </a:cubicBezTo>
                  <a:cubicBezTo>
                    <a:pt x="1" y="766"/>
                    <a:pt x="224" y="990"/>
                    <a:pt x="480" y="990"/>
                  </a:cubicBezTo>
                  <a:cubicBezTo>
                    <a:pt x="735" y="990"/>
                    <a:pt x="958" y="766"/>
                    <a:pt x="958" y="511"/>
                  </a:cubicBezTo>
                  <a:cubicBezTo>
                    <a:pt x="958" y="224"/>
                    <a:pt x="735" y="0"/>
                    <a:pt x="480"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58" name="Google Shape;958;p29"/>
            <p:cNvSpPr/>
            <p:nvPr/>
          </p:nvSpPr>
          <p:spPr>
            <a:xfrm>
              <a:off x="5201720" y="4425828"/>
              <a:ext cx="43280" cy="43283"/>
            </a:xfrm>
            <a:custGeom>
              <a:rect b="b" l="l" r="r" t="t"/>
              <a:pathLst>
                <a:path extrusionOk="0" h="990" w="990">
                  <a:moveTo>
                    <a:pt x="511" y="0"/>
                  </a:moveTo>
                  <a:cubicBezTo>
                    <a:pt x="224" y="0"/>
                    <a:pt x="1" y="224"/>
                    <a:pt x="1" y="479"/>
                  </a:cubicBezTo>
                  <a:cubicBezTo>
                    <a:pt x="1" y="766"/>
                    <a:pt x="224" y="990"/>
                    <a:pt x="511" y="990"/>
                  </a:cubicBezTo>
                  <a:cubicBezTo>
                    <a:pt x="767" y="990"/>
                    <a:pt x="990" y="766"/>
                    <a:pt x="990" y="479"/>
                  </a:cubicBezTo>
                  <a:cubicBezTo>
                    <a:pt x="990" y="224"/>
                    <a:pt x="767"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59" name="Google Shape;959;p29"/>
            <p:cNvSpPr/>
            <p:nvPr/>
          </p:nvSpPr>
          <p:spPr>
            <a:xfrm>
              <a:off x="5438934" y="4425828"/>
              <a:ext cx="41881" cy="43283"/>
            </a:xfrm>
            <a:custGeom>
              <a:rect b="b" l="l" r="r" t="t"/>
              <a:pathLst>
                <a:path extrusionOk="0" h="990" w="958">
                  <a:moveTo>
                    <a:pt x="479" y="0"/>
                  </a:moveTo>
                  <a:cubicBezTo>
                    <a:pt x="223" y="0"/>
                    <a:pt x="0" y="224"/>
                    <a:pt x="0" y="479"/>
                  </a:cubicBezTo>
                  <a:cubicBezTo>
                    <a:pt x="0" y="766"/>
                    <a:pt x="223" y="990"/>
                    <a:pt x="479" y="990"/>
                  </a:cubicBezTo>
                  <a:cubicBezTo>
                    <a:pt x="766" y="990"/>
                    <a:pt x="957" y="766"/>
                    <a:pt x="957" y="479"/>
                  </a:cubicBezTo>
                  <a:cubicBezTo>
                    <a:pt x="957" y="224"/>
                    <a:pt x="766"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60" name="Google Shape;960;p29"/>
            <p:cNvSpPr/>
            <p:nvPr/>
          </p:nvSpPr>
          <p:spPr>
            <a:xfrm>
              <a:off x="5674705" y="4425828"/>
              <a:ext cx="43280" cy="43283"/>
            </a:xfrm>
            <a:custGeom>
              <a:rect b="b" l="l" r="r" t="t"/>
              <a:pathLst>
                <a:path extrusionOk="0" h="990" w="990">
                  <a:moveTo>
                    <a:pt x="511" y="0"/>
                  </a:moveTo>
                  <a:cubicBezTo>
                    <a:pt x="224" y="0"/>
                    <a:pt x="1" y="224"/>
                    <a:pt x="1" y="479"/>
                  </a:cubicBezTo>
                  <a:cubicBezTo>
                    <a:pt x="1" y="766"/>
                    <a:pt x="224" y="990"/>
                    <a:pt x="511" y="990"/>
                  </a:cubicBezTo>
                  <a:cubicBezTo>
                    <a:pt x="766" y="990"/>
                    <a:pt x="990" y="766"/>
                    <a:pt x="990" y="479"/>
                  </a:cubicBezTo>
                  <a:cubicBezTo>
                    <a:pt x="990" y="224"/>
                    <a:pt x="766"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61" name="Google Shape;961;p29"/>
            <p:cNvSpPr/>
            <p:nvPr/>
          </p:nvSpPr>
          <p:spPr>
            <a:xfrm>
              <a:off x="5911875" y="4425828"/>
              <a:ext cx="41925" cy="43283"/>
            </a:xfrm>
            <a:custGeom>
              <a:rect b="b" l="l" r="r" t="t"/>
              <a:pathLst>
                <a:path extrusionOk="0" h="990" w="959">
                  <a:moveTo>
                    <a:pt x="480" y="0"/>
                  </a:moveTo>
                  <a:cubicBezTo>
                    <a:pt x="224" y="0"/>
                    <a:pt x="1" y="224"/>
                    <a:pt x="1" y="479"/>
                  </a:cubicBezTo>
                  <a:cubicBezTo>
                    <a:pt x="1" y="766"/>
                    <a:pt x="224" y="990"/>
                    <a:pt x="480" y="990"/>
                  </a:cubicBezTo>
                  <a:cubicBezTo>
                    <a:pt x="735" y="990"/>
                    <a:pt x="958" y="766"/>
                    <a:pt x="958" y="479"/>
                  </a:cubicBezTo>
                  <a:cubicBezTo>
                    <a:pt x="958" y="224"/>
                    <a:pt x="735" y="0"/>
                    <a:pt x="480"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962" name="Google Shape;962;p29"/>
          <p:cNvGrpSpPr/>
          <p:nvPr/>
        </p:nvGrpSpPr>
        <p:grpSpPr>
          <a:xfrm flipH="1" rot="-5400000">
            <a:off x="7802033" y="4670511"/>
            <a:ext cx="641374" cy="417696"/>
            <a:chOff x="5201720" y="3979318"/>
            <a:chExt cx="752080" cy="489793"/>
          </a:xfrm>
        </p:grpSpPr>
        <p:sp>
          <p:nvSpPr>
            <p:cNvPr id="963" name="Google Shape;963;p29"/>
            <p:cNvSpPr/>
            <p:nvPr/>
          </p:nvSpPr>
          <p:spPr>
            <a:xfrm>
              <a:off x="5201720" y="3979318"/>
              <a:ext cx="43280" cy="41927"/>
            </a:xfrm>
            <a:custGeom>
              <a:rect b="b" l="l" r="r" t="t"/>
              <a:pathLst>
                <a:path extrusionOk="0" h="959" w="990">
                  <a:moveTo>
                    <a:pt x="511" y="1"/>
                  </a:moveTo>
                  <a:cubicBezTo>
                    <a:pt x="224" y="1"/>
                    <a:pt x="1" y="192"/>
                    <a:pt x="1" y="479"/>
                  </a:cubicBezTo>
                  <a:cubicBezTo>
                    <a:pt x="1" y="735"/>
                    <a:pt x="224" y="958"/>
                    <a:pt x="511" y="958"/>
                  </a:cubicBezTo>
                  <a:cubicBezTo>
                    <a:pt x="767" y="958"/>
                    <a:pt x="990" y="735"/>
                    <a:pt x="990" y="479"/>
                  </a:cubicBezTo>
                  <a:cubicBezTo>
                    <a:pt x="990" y="192"/>
                    <a:pt x="767"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64" name="Google Shape;964;p29"/>
            <p:cNvSpPr/>
            <p:nvPr/>
          </p:nvSpPr>
          <p:spPr>
            <a:xfrm>
              <a:off x="5438934" y="3979318"/>
              <a:ext cx="41881" cy="41927"/>
            </a:xfrm>
            <a:custGeom>
              <a:rect b="b" l="l" r="r" t="t"/>
              <a:pathLst>
                <a:path extrusionOk="0" h="959" w="958">
                  <a:moveTo>
                    <a:pt x="479" y="1"/>
                  </a:moveTo>
                  <a:cubicBezTo>
                    <a:pt x="223" y="1"/>
                    <a:pt x="0" y="192"/>
                    <a:pt x="0" y="479"/>
                  </a:cubicBezTo>
                  <a:cubicBezTo>
                    <a:pt x="0" y="735"/>
                    <a:pt x="223" y="958"/>
                    <a:pt x="479" y="958"/>
                  </a:cubicBezTo>
                  <a:cubicBezTo>
                    <a:pt x="766" y="958"/>
                    <a:pt x="957" y="735"/>
                    <a:pt x="957" y="479"/>
                  </a:cubicBezTo>
                  <a:cubicBezTo>
                    <a:pt x="957" y="192"/>
                    <a:pt x="766"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65" name="Google Shape;965;p29"/>
            <p:cNvSpPr/>
            <p:nvPr/>
          </p:nvSpPr>
          <p:spPr>
            <a:xfrm>
              <a:off x="5674705" y="3979318"/>
              <a:ext cx="43280" cy="41927"/>
            </a:xfrm>
            <a:custGeom>
              <a:rect b="b" l="l" r="r" t="t"/>
              <a:pathLst>
                <a:path extrusionOk="0" h="959" w="990">
                  <a:moveTo>
                    <a:pt x="511" y="1"/>
                  </a:moveTo>
                  <a:cubicBezTo>
                    <a:pt x="224" y="1"/>
                    <a:pt x="1" y="192"/>
                    <a:pt x="1" y="479"/>
                  </a:cubicBezTo>
                  <a:cubicBezTo>
                    <a:pt x="1" y="735"/>
                    <a:pt x="224" y="958"/>
                    <a:pt x="511" y="958"/>
                  </a:cubicBezTo>
                  <a:cubicBezTo>
                    <a:pt x="766" y="958"/>
                    <a:pt x="990" y="735"/>
                    <a:pt x="990" y="479"/>
                  </a:cubicBezTo>
                  <a:cubicBezTo>
                    <a:pt x="990" y="192"/>
                    <a:pt x="766"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66" name="Google Shape;966;p29"/>
            <p:cNvSpPr/>
            <p:nvPr/>
          </p:nvSpPr>
          <p:spPr>
            <a:xfrm>
              <a:off x="5911875" y="3979318"/>
              <a:ext cx="41925" cy="41927"/>
            </a:xfrm>
            <a:custGeom>
              <a:rect b="b" l="l" r="r" t="t"/>
              <a:pathLst>
                <a:path extrusionOk="0" h="959" w="959">
                  <a:moveTo>
                    <a:pt x="480" y="1"/>
                  </a:moveTo>
                  <a:cubicBezTo>
                    <a:pt x="224" y="1"/>
                    <a:pt x="1" y="192"/>
                    <a:pt x="1" y="479"/>
                  </a:cubicBezTo>
                  <a:cubicBezTo>
                    <a:pt x="1" y="735"/>
                    <a:pt x="224" y="958"/>
                    <a:pt x="480" y="958"/>
                  </a:cubicBezTo>
                  <a:cubicBezTo>
                    <a:pt x="735" y="958"/>
                    <a:pt x="958" y="735"/>
                    <a:pt x="958" y="479"/>
                  </a:cubicBezTo>
                  <a:cubicBezTo>
                    <a:pt x="958" y="192"/>
                    <a:pt x="735" y="1"/>
                    <a:pt x="480"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67" name="Google Shape;967;p29"/>
            <p:cNvSpPr/>
            <p:nvPr/>
          </p:nvSpPr>
          <p:spPr>
            <a:xfrm>
              <a:off x="5201720" y="4127222"/>
              <a:ext cx="43280" cy="43283"/>
            </a:xfrm>
            <a:custGeom>
              <a:rect b="b" l="l" r="r" t="t"/>
              <a:pathLst>
                <a:path extrusionOk="0" h="990" w="990">
                  <a:moveTo>
                    <a:pt x="511" y="1"/>
                  </a:moveTo>
                  <a:cubicBezTo>
                    <a:pt x="224" y="1"/>
                    <a:pt x="1" y="224"/>
                    <a:pt x="1" y="511"/>
                  </a:cubicBezTo>
                  <a:cubicBezTo>
                    <a:pt x="1" y="767"/>
                    <a:pt x="224" y="990"/>
                    <a:pt x="511" y="990"/>
                  </a:cubicBezTo>
                  <a:cubicBezTo>
                    <a:pt x="767" y="990"/>
                    <a:pt x="990" y="767"/>
                    <a:pt x="990" y="511"/>
                  </a:cubicBezTo>
                  <a:cubicBezTo>
                    <a:pt x="990" y="224"/>
                    <a:pt x="767"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68" name="Google Shape;968;p29"/>
            <p:cNvSpPr/>
            <p:nvPr/>
          </p:nvSpPr>
          <p:spPr>
            <a:xfrm>
              <a:off x="5438934" y="4127222"/>
              <a:ext cx="41881" cy="43283"/>
            </a:xfrm>
            <a:custGeom>
              <a:rect b="b" l="l" r="r" t="t"/>
              <a:pathLst>
                <a:path extrusionOk="0" h="990" w="958">
                  <a:moveTo>
                    <a:pt x="479" y="1"/>
                  </a:moveTo>
                  <a:cubicBezTo>
                    <a:pt x="223" y="1"/>
                    <a:pt x="0" y="224"/>
                    <a:pt x="0" y="511"/>
                  </a:cubicBezTo>
                  <a:cubicBezTo>
                    <a:pt x="0" y="767"/>
                    <a:pt x="223" y="990"/>
                    <a:pt x="479" y="990"/>
                  </a:cubicBezTo>
                  <a:cubicBezTo>
                    <a:pt x="766" y="990"/>
                    <a:pt x="957" y="767"/>
                    <a:pt x="957" y="511"/>
                  </a:cubicBezTo>
                  <a:cubicBezTo>
                    <a:pt x="957" y="224"/>
                    <a:pt x="766"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69" name="Google Shape;969;p29"/>
            <p:cNvSpPr/>
            <p:nvPr/>
          </p:nvSpPr>
          <p:spPr>
            <a:xfrm>
              <a:off x="5674705" y="4127222"/>
              <a:ext cx="43280" cy="43283"/>
            </a:xfrm>
            <a:custGeom>
              <a:rect b="b" l="l" r="r" t="t"/>
              <a:pathLst>
                <a:path extrusionOk="0" h="990" w="990">
                  <a:moveTo>
                    <a:pt x="511" y="1"/>
                  </a:moveTo>
                  <a:cubicBezTo>
                    <a:pt x="224" y="1"/>
                    <a:pt x="1" y="224"/>
                    <a:pt x="1" y="511"/>
                  </a:cubicBezTo>
                  <a:cubicBezTo>
                    <a:pt x="1" y="767"/>
                    <a:pt x="224" y="990"/>
                    <a:pt x="511" y="990"/>
                  </a:cubicBezTo>
                  <a:cubicBezTo>
                    <a:pt x="766" y="990"/>
                    <a:pt x="990" y="767"/>
                    <a:pt x="990" y="511"/>
                  </a:cubicBezTo>
                  <a:cubicBezTo>
                    <a:pt x="990" y="224"/>
                    <a:pt x="766"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0" name="Google Shape;970;p29"/>
            <p:cNvSpPr/>
            <p:nvPr/>
          </p:nvSpPr>
          <p:spPr>
            <a:xfrm>
              <a:off x="5911875" y="4127222"/>
              <a:ext cx="41925" cy="43283"/>
            </a:xfrm>
            <a:custGeom>
              <a:rect b="b" l="l" r="r" t="t"/>
              <a:pathLst>
                <a:path extrusionOk="0" h="990" w="959">
                  <a:moveTo>
                    <a:pt x="480" y="1"/>
                  </a:moveTo>
                  <a:cubicBezTo>
                    <a:pt x="224" y="1"/>
                    <a:pt x="1" y="224"/>
                    <a:pt x="1" y="511"/>
                  </a:cubicBezTo>
                  <a:cubicBezTo>
                    <a:pt x="1" y="767"/>
                    <a:pt x="224" y="990"/>
                    <a:pt x="480" y="990"/>
                  </a:cubicBezTo>
                  <a:cubicBezTo>
                    <a:pt x="735" y="990"/>
                    <a:pt x="958" y="767"/>
                    <a:pt x="958" y="511"/>
                  </a:cubicBezTo>
                  <a:cubicBezTo>
                    <a:pt x="958" y="224"/>
                    <a:pt x="735" y="1"/>
                    <a:pt x="480"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1" name="Google Shape;971;p29"/>
            <p:cNvSpPr/>
            <p:nvPr/>
          </p:nvSpPr>
          <p:spPr>
            <a:xfrm>
              <a:off x="5201720" y="4276525"/>
              <a:ext cx="43280" cy="43283"/>
            </a:xfrm>
            <a:custGeom>
              <a:rect b="b" l="l" r="r" t="t"/>
              <a:pathLst>
                <a:path extrusionOk="0" h="990" w="990">
                  <a:moveTo>
                    <a:pt x="511" y="0"/>
                  </a:moveTo>
                  <a:cubicBezTo>
                    <a:pt x="224" y="0"/>
                    <a:pt x="1" y="224"/>
                    <a:pt x="1" y="511"/>
                  </a:cubicBezTo>
                  <a:cubicBezTo>
                    <a:pt x="1" y="766"/>
                    <a:pt x="224" y="990"/>
                    <a:pt x="511" y="990"/>
                  </a:cubicBezTo>
                  <a:cubicBezTo>
                    <a:pt x="767" y="990"/>
                    <a:pt x="990" y="766"/>
                    <a:pt x="990" y="511"/>
                  </a:cubicBezTo>
                  <a:cubicBezTo>
                    <a:pt x="990" y="224"/>
                    <a:pt x="767"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2" name="Google Shape;972;p29"/>
            <p:cNvSpPr/>
            <p:nvPr/>
          </p:nvSpPr>
          <p:spPr>
            <a:xfrm>
              <a:off x="5438934" y="4276525"/>
              <a:ext cx="41881" cy="43283"/>
            </a:xfrm>
            <a:custGeom>
              <a:rect b="b" l="l" r="r" t="t"/>
              <a:pathLst>
                <a:path extrusionOk="0" h="990" w="958">
                  <a:moveTo>
                    <a:pt x="479" y="0"/>
                  </a:moveTo>
                  <a:cubicBezTo>
                    <a:pt x="223" y="0"/>
                    <a:pt x="0" y="224"/>
                    <a:pt x="0" y="511"/>
                  </a:cubicBezTo>
                  <a:cubicBezTo>
                    <a:pt x="0" y="766"/>
                    <a:pt x="223" y="990"/>
                    <a:pt x="479" y="990"/>
                  </a:cubicBezTo>
                  <a:cubicBezTo>
                    <a:pt x="766" y="990"/>
                    <a:pt x="957" y="766"/>
                    <a:pt x="957" y="511"/>
                  </a:cubicBezTo>
                  <a:cubicBezTo>
                    <a:pt x="957" y="224"/>
                    <a:pt x="766"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3" name="Google Shape;973;p29"/>
            <p:cNvSpPr/>
            <p:nvPr/>
          </p:nvSpPr>
          <p:spPr>
            <a:xfrm>
              <a:off x="5674705" y="4276525"/>
              <a:ext cx="43280" cy="43283"/>
            </a:xfrm>
            <a:custGeom>
              <a:rect b="b" l="l" r="r" t="t"/>
              <a:pathLst>
                <a:path extrusionOk="0" h="990" w="990">
                  <a:moveTo>
                    <a:pt x="511" y="0"/>
                  </a:moveTo>
                  <a:cubicBezTo>
                    <a:pt x="224" y="0"/>
                    <a:pt x="1" y="224"/>
                    <a:pt x="1" y="511"/>
                  </a:cubicBezTo>
                  <a:cubicBezTo>
                    <a:pt x="1" y="766"/>
                    <a:pt x="224" y="990"/>
                    <a:pt x="511" y="990"/>
                  </a:cubicBezTo>
                  <a:cubicBezTo>
                    <a:pt x="766" y="990"/>
                    <a:pt x="990" y="766"/>
                    <a:pt x="990" y="511"/>
                  </a:cubicBezTo>
                  <a:cubicBezTo>
                    <a:pt x="990" y="224"/>
                    <a:pt x="766"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4" name="Google Shape;974;p29"/>
            <p:cNvSpPr/>
            <p:nvPr/>
          </p:nvSpPr>
          <p:spPr>
            <a:xfrm>
              <a:off x="5911875" y="4276525"/>
              <a:ext cx="41925" cy="43283"/>
            </a:xfrm>
            <a:custGeom>
              <a:rect b="b" l="l" r="r" t="t"/>
              <a:pathLst>
                <a:path extrusionOk="0" h="990" w="959">
                  <a:moveTo>
                    <a:pt x="480" y="0"/>
                  </a:moveTo>
                  <a:cubicBezTo>
                    <a:pt x="224" y="0"/>
                    <a:pt x="1" y="224"/>
                    <a:pt x="1" y="511"/>
                  </a:cubicBezTo>
                  <a:cubicBezTo>
                    <a:pt x="1" y="766"/>
                    <a:pt x="224" y="990"/>
                    <a:pt x="480" y="990"/>
                  </a:cubicBezTo>
                  <a:cubicBezTo>
                    <a:pt x="735" y="990"/>
                    <a:pt x="958" y="766"/>
                    <a:pt x="958" y="511"/>
                  </a:cubicBezTo>
                  <a:cubicBezTo>
                    <a:pt x="958" y="224"/>
                    <a:pt x="735" y="0"/>
                    <a:pt x="480"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5" name="Google Shape;975;p29"/>
            <p:cNvSpPr/>
            <p:nvPr/>
          </p:nvSpPr>
          <p:spPr>
            <a:xfrm>
              <a:off x="5201720" y="4425828"/>
              <a:ext cx="43280" cy="43283"/>
            </a:xfrm>
            <a:custGeom>
              <a:rect b="b" l="l" r="r" t="t"/>
              <a:pathLst>
                <a:path extrusionOk="0" h="990" w="990">
                  <a:moveTo>
                    <a:pt x="511" y="0"/>
                  </a:moveTo>
                  <a:cubicBezTo>
                    <a:pt x="224" y="0"/>
                    <a:pt x="1" y="224"/>
                    <a:pt x="1" y="479"/>
                  </a:cubicBezTo>
                  <a:cubicBezTo>
                    <a:pt x="1" y="766"/>
                    <a:pt x="224" y="990"/>
                    <a:pt x="511" y="990"/>
                  </a:cubicBezTo>
                  <a:cubicBezTo>
                    <a:pt x="767" y="990"/>
                    <a:pt x="990" y="766"/>
                    <a:pt x="990" y="479"/>
                  </a:cubicBezTo>
                  <a:cubicBezTo>
                    <a:pt x="990" y="224"/>
                    <a:pt x="767"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6" name="Google Shape;976;p29"/>
            <p:cNvSpPr/>
            <p:nvPr/>
          </p:nvSpPr>
          <p:spPr>
            <a:xfrm>
              <a:off x="5438934" y="4425828"/>
              <a:ext cx="41881" cy="43283"/>
            </a:xfrm>
            <a:custGeom>
              <a:rect b="b" l="l" r="r" t="t"/>
              <a:pathLst>
                <a:path extrusionOk="0" h="990" w="958">
                  <a:moveTo>
                    <a:pt x="479" y="0"/>
                  </a:moveTo>
                  <a:cubicBezTo>
                    <a:pt x="223" y="0"/>
                    <a:pt x="0" y="224"/>
                    <a:pt x="0" y="479"/>
                  </a:cubicBezTo>
                  <a:cubicBezTo>
                    <a:pt x="0" y="766"/>
                    <a:pt x="223" y="990"/>
                    <a:pt x="479" y="990"/>
                  </a:cubicBezTo>
                  <a:cubicBezTo>
                    <a:pt x="766" y="990"/>
                    <a:pt x="957" y="766"/>
                    <a:pt x="957" y="479"/>
                  </a:cubicBezTo>
                  <a:cubicBezTo>
                    <a:pt x="957" y="224"/>
                    <a:pt x="766"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7" name="Google Shape;977;p29"/>
            <p:cNvSpPr/>
            <p:nvPr/>
          </p:nvSpPr>
          <p:spPr>
            <a:xfrm>
              <a:off x="5674705" y="4425828"/>
              <a:ext cx="43280" cy="43283"/>
            </a:xfrm>
            <a:custGeom>
              <a:rect b="b" l="l" r="r" t="t"/>
              <a:pathLst>
                <a:path extrusionOk="0" h="990" w="990">
                  <a:moveTo>
                    <a:pt x="511" y="0"/>
                  </a:moveTo>
                  <a:cubicBezTo>
                    <a:pt x="224" y="0"/>
                    <a:pt x="1" y="224"/>
                    <a:pt x="1" y="479"/>
                  </a:cubicBezTo>
                  <a:cubicBezTo>
                    <a:pt x="1" y="766"/>
                    <a:pt x="224" y="990"/>
                    <a:pt x="511" y="990"/>
                  </a:cubicBezTo>
                  <a:cubicBezTo>
                    <a:pt x="766" y="990"/>
                    <a:pt x="990" y="766"/>
                    <a:pt x="990" y="479"/>
                  </a:cubicBezTo>
                  <a:cubicBezTo>
                    <a:pt x="990" y="224"/>
                    <a:pt x="766"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8" name="Google Shape;978;p29"/>
            <p:cNvSpPr/>
            <p:nvPr/>
          </p:nvSpPr>
          <p:spPr>
            <a:xfrm>
              <a:off x="5911875" y="4425828"/>
              <a:ext cx="41925" cy="43283"/>
            </a:xfrm>
            <a:custGeom>
              <a:rect b="b" l="l" r="r" t="t"/>
              <a:pathLst>
                <a:path extrusionOk="0" h="990" w="959">
                  <a:moveTo>
                    <a:pt x="480" y="0"/>
                  </a:moveTo>
                  <a:cubicBezTo>
                    <a:pt x="224" y="0"/>
                    <a:pt x="1" y="224"/>
                    <a:pt x="1" y="479"/>
                  </a:cubicBezTo>
                  <a:cubicBezTo>
                    <a:pt x="1" y="766"/>
                    <a:pt x="224" y="990"/>
                    <a:pt x="480" y="990"/>
                  </a:cubicBezTo>
                  <a:cubicBezTo>
                    <a:pt x="735" y="990"/>
                    <a:pt x="958" y="766"/>
                    <a:pt x="958" y="479"/>
                  </a:cubicBezTo>
                  <a:cubicBezTo>
                    <a:pt x="958" y="224"/>
                    <a:pt x="735" y="0"/>
                    <a:pt x="480"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03" name="Shape 103"/>
        <p:cNvGrpSpPr/>
        <p:nvPr/>
      </p:nvGrpSpPr>
      <p:grpSpPr>
        <a:xfrm>
          <a:off x="0" y="0"/>
          <a:ext cx="0" cy="0"/>
          <a:chOff x="0" y="0"/>
          <a:chExt cx="0" cy="0"/>
        </a:xfrm>
      </p:grpSpPr>
      <p:grpSp>
        <p:nvGrpSpPr>
          <p:cNvPr id="104" name="Google Shape;104;p4"/>
          <p:cNvGrpSpPr/>
          <p:nvPr/>
        </p:nvGrpSpPr>
        <p:grpSpPr>
          <a:xfrm>
            <a:off x="5213978" y="4538803"/>
            <a:ext cx="674691" cy="439443"/>
            <a:chOff x="5201720" y="3979318"/>
            <a:chExt cx="752080" cy="489793"/>
          </a:xfrm>
        </p:grpSpPr>
        <p:sp>
          <p:nvSpPr>
            <p:cNvPr id="105" name="Google Shape;105;p4"/>
            <p:cNvSpPr/>
            <p:nvPr/>
          </p:nvSpPr>
          <p:spPr>
            <a:xfrm>
              <a:off x="5201720" y="3979318"/>
              <a:ext cx="43280" cy="41927"/>
            </a:xfrm>
            <a:custGeom>
              <a:rect b="b" l="l" r="r" t="t"/>
              <a:pathLst>
                <a:path extrusionOk="0" h="959" w="990">
                  <a:moveTo>
                    <a:pt x="511" y="1"/>
                  </a:moveTo>
                  <a:cubicBezTo>
                    <a:pt x="224" y="1"/>
                    <a:pt x="1" y="192"/>
                    <a:pt x="1" y="479"/>
                  </a:cubicBezTo>
                  <a:cubicBezTo>
                    <a:pt x="1" y="735"/>
                    <a:pt x="224" y="958"/>
                    <a:pt x="511" y="958"/>
                  </a:cubicBezTo>
                  <a:cubicBezTo>
                    <a:pt x="767" y="958"/>
                    <a:pt x="990" y="735"/>
                    <a:pt x="990" y="479"/>
                  </a:cubicBezTo>
                  <a:cubicBezTo>
                    <a:pt x="990" y="192"/>
                    <a:pt x="767"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4"/>
            <p:cNvSpPr/>
            <p:nvPr/>
          </p:nvSpPr>
          <p:spPr>
            <a:xfrm>
              <a:off x="5438934" y="3979318"/>
              <a:ext cx="41881" cy="41927"/>
            </a:xfrm>
            <a:custGeom>
              <a:rect b="b" l="l" r="r" t="t"/>
              <a:pathLst>
                <a:path extrusionOk="0" h="959" w="958">
                  <a:moveTo>
                    <a:pt x="479" y="1"/>
                  </a:moveTo>
                  <a:cubicBezTo>
                    <a:pt x="223" y="1"/>
                    <a:pt x="0" y="192"/>
                    <a:pt x="0" y="479"/>
                  </a:cubicBezTo>
                  <a:cubicBezTo>
                    <a:pt x="0" y="735"/>
                    <a:pt x="223" y="958"/>
                    <a:pt x="479" y="958"/>
                  </a:cubicBezTo>
                  <a:cubicBezTo>
                    <a:pt x="766" y="958"/>
                    <a:pt x="957" y="735"/>
                    <a:pt x="957" y="479"/>
                  </a:cubicBezTo>
                  <a:cubicBezTo>
                    <a:pt x="957" y="192"/>
                    <a:pt x="766"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4"/>
            <p:cNvSpPr/>
            <p:nvPr/>
          </p:nvSpPr>
          <p:spPr>
            <a:xfrm>
              <a:off x="5674705" y="3979318"/>
              <a:ext cx="43280" cy="41927"/>
            </a:xfrm>
            <a:custGeom>
              <a:rect b="b" l="l" r="r" t="t"/>
              <a:pathLst>
                <a:path extrusionOk="0" h="959" w="990">
                  <a:moveTo>
                    <a:pt x="511" y="1"/>
                  </a:moveTo>
                  <a:cubicBezTo>
                    <a:pt x="224" y="1"/>
                    <a:pt x="1" y="192"/>
                    <a:pt x="1" y="479"/>
                  </a:cubicBezTo>
                  <a:cubicBezTo>
                    <a:pt x="1" y="735"/>
                    <a:pt x="224" y="958"/>
                    <a:pt x="511" y="958"/>
                  </a:cubicBezTo>
                  <a:cubicBezTo>
                    <a:pt x="766" y="958"/>
                    <a:pt x="990" y="735"/>
                    <a:pt x="990" y="479"/>
                  </a:cubicBezTo>
                  <a:cubicBezTo>
                    <a:pt x="990" y="192"/>
                    <a:pt x="766"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4"/>
            <p:cNvSpPr/>
            <p:nvPr/>
          </p:nvSpPr>
          <p:spPr>
            <a:xfrm>
              <a:off x="5911875" y="3979318"/>
              <a:ext cx="41925" cy="41927"/>
            </a:xfrm>
            <a:custGeom>
              <a:rect b="b" l="l" r="r" t="t"/>
              <a:pathLst>
                <a:path extrusionOk="0" h="959" w="959">
                  <a:moveTo>
                    <a:pt x="480" y="1"/>
                  </a:moveTo>
                  <a:cubicBezTo>
                    <a:pt x="224" y="1"/>
                    <a:pt x="1" y="192"/>
                    <a:pt x="1" y="479"/>
                  </a:cubicBezTo>
                  <a:cubicBezTo>
                    <a:pt x="1" y="735"/>
                    <a:pt x="224" y="958"/>
                    <a:pt x="480" y="958"/>
                  </a:cubicBezTo>
                  <a:cubicBezTo>
                    <a:pt x="735" y="958"/>
                    <a:pt x="958" y="735"/>
                    <a:pt x="958" y="479"/>
                  </a:cubicBezTo>
                  <a:cubicBezTo>
                    <a:pt x="958" y="192"/>
                    <a:pt x="735" y="1"/>
                    <a:pt x="480"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 name="Google Shape;109;p4"/>
            <p:cNvSpPr/>
            <p:nvPr/>
          </p:nvSpPr>
          <p:spPr>
            <a:xfrm>
              <a:off x="5201720" y="4127222"/>
              <a:ext cx="43280" cy="43283"/>
            </a:xfrm>
            <a:custGeom>
              <a:rect b="b" l="l" r="r" t="t"/>
              <a:pathLst>
                <a:path extrusionOk="0" h="990" w="990">
                  <a:moveTo>
                    <a:pt x="511" y="1"/>
                  </a:moveTo>
                  <a:cubicBezTo>
                    <a:pt x="224" y="1"/>
                    <a:pt x="1" y="224"/>
                    <a:pt x="1" y="511"/>
                  </a:cubicBezTo>
                  <a:cubicBezTo>
                    <a:pt x="1" y="767"/>
                    <a:pt x="224" y="990"/>
                    <a:pt x="511" y="990"/>
                  </a:cubicBezTo>
                  <a:cubicBezTo>
                    <a:pt x="767" y="990"/>
                    <a:pt x="990" y="767"/>
                    <a:pt x="990" y="511"/>
                  </a:cubicBezTo>
                  <a:cubicBezTo>
                    <a:pt x="990" y="224"/>
                    <a:pt x="767"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 name="Google Shape;110;p4"/>
            <p:cNvSpPr/>
            <p:nvPr/>
          </p:nvSpPr>
          <p:spPr>
            <a:xfrm>
              <a:off x="5438934" y="4127222"/>
              <a:ext cx="41881" cy="43283"/>
            </a:xfrm>
            <a:custGeom>
              <a:rect b="b" l="l" r="r" t="t"/>
              <a:pathLst>
                <a:path extrusionOk="0" h="990" w="958">
                  <a:moveTo>
                    <a:pt x="479" y="1"/>
                  </a:moveTo>
                  <a:cubicBezTo>
                    <a:pt x="223" y="1"/>
                    <a:pt x="0" y="224"/>
                    <a:pt x="0" y="511"/>
                  </a:cubicBezTo>
                  <a:cubicBezTo>
                    <a:pt x="0" y="767"/>
                    <a:pt x="223" y="990"/>
                    <a:pt x="479" y="990"/>
                  </a:cubicBezTo>
                  <a:cubicBezTo>
                    <a:pt x="766" y="990"/>
                    <a:pt x="957" y="767"/>
                    <a:pt x="957" y="511"/>
                  </a:cubicBezTo>
                  <a:cubicBezTo>
                    <a:pt x="957" y="224"/>
                    <a:pt x="766"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p4"/>
            <p:cNvSpPr/>
            <p:nvPr/>
          </p:nvSpPr>
          <p:spPr>
            <a:xfrm>
              <a:off x="5674705" y="4127222"/>
              <a:ext cx="43280" cy="43283"/>
            </a:xfrm>
            <a:custGeom>
              <a:rect b="b" l="l" r="r" t="t"/>
              <a:pathLst>
                <a:path extrusionOk="0" h="990" w="990">
                  <a:moveTo>
                    <a:pt x="511" y="1"/>
                  </a:moveTo>
                  <a:cubicBezTo>
                    <a:pt x="224" y="1"/>
                    <a:pt x="1" y="224"/>
                    <a:pt x="1" y="511"/>
                  </a:cubicBezTo>
                  <a:cubicBezTo>
                    <a:pt x="1" y="767"/>
                    <a:pt x="224" y="990"/>
                    <a:pt x="511" y="990"/>
                  </a:cubicBezTo>
                  <a:cubicBezTo>
                    <a:pt x="766" y="990"/>
                    <a:pt x="990" y="767"/>
                    <a:pt x="990" y="511"/>
                  </a:cubicBezTo>
                  <a:cubicBezTo>
                    <a:pt x="990" y="224"/>
                    <a:pt x="766"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 name="Google Shape;112;p4"/>
            <p:cNvSpPr/>
            <p:nvPr/>
          </p:nvSpPr>
          <p:spPr>
            <a:xfrm>
              <a:off x="5911875" y="4127222"/>
              <a:ext cx="41925" cy="43283"/>
            </a:xfrm>
            <a:custGeom>
              <a:rect b="b" l="l" r="r" t="t"/>
              <a:pathLst>
                <a:path extrusionOk="0" h="990" w="959">
                  <a:moveTo>
                    <a:pt x="480" y="1"/>
                  </a:moveTo>
                  <a:cubicBezTo>
                    <a:pt x="224" y="1"/>
                    <a:pt x="1" y="224"/>
                    <a:pt x="1" y="511"/>
                  </a:cubicBezTo>
                  <a:cubicBezTo>
                    <a:pt x="1" y="767"/>
                    <a:pt x="224" y="990"/>
                    <a:pt x="480" y="990"/>
                  </a:cubicBezTo>
                  <a:cubicBezTo>
                    <a:pt x="735" y="990"/>
                    <a:pt x="958" y="767"/>
                    <a:pt x="958" y="511"/>
                  </a:cubicBezTo>
                  <a:cubicBezTo>
                    <a:pt x="958" y="224"/>
                    <a:pt x="735" y="1"/>
                    <a:pt x="480"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4"/>
            <p:cNvSpPr/>
            <p:nvPr/>
          </p:nvSpPr>
          <p:spPr>
            <a:xfrm>
              <a:off x="5201720" y="4276525"/>
              <a:ext cx="43280" cy="43283"/>
            </a:xfrm>
            <a:custGeom>
              <a:rect b="b" l="l" r="r" t="t"/>
              <a:pathLst>
                <a:path extrusionOk="0" h="990" w="990">
                  <a:moveTo>
                    <a:pt x="511" y="0"/>
                  </a:moveTo>
                  <a:cubicBezTo>
                    <a:pt x="224" y="0"/>
                    <a:pt x="1" y="224"/>
                    <a:pt x="1" y="511"/>
                  </a:cubicBezTo>
                  <a:cubicBezTo>
                    <a:pt x="1" y="766"/>
                    <a:pt x="224" y="990"/>
                    <a:pt x="511" y="990"/>
                  </a:cubicBezTo>
                  <a:cubicBezTo>
                    <a:pt x="767" y="990"/>
                    <a:pt x="990" y="766"/>
                    <a:pt x="990" y="511"/>
                  </a:cubicBezTo>
                  <a:cubicBezTo>
                    <a:pt x="990" y="224"/>
                    <a:pt x="767"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4"/>
            <p:cNvSpPr/>
            <p:nvPr/>
          </p:nvSpPr>
          <p:spPr>
            <a:xfrm>
              <a:off x="5438934" y="4276525"/>
              <a:ext cx="41881" cy="43283"/>
            </a:xfrm>
            <a:custGeom>
              <a:rect b="b" l="l" r="r" t="t"/>
              <a:pathLst>
                <a:path extrusionOk="0" h="990" w="958">
                  <a:moveTo>
                    <a:pt x="479" y="0"/>
                  </a:moveTo>
                  <a:cubicBezTo>
                    <a:pt x="223" y="0"/>
                    <a:pt x="0" y="224"/>
                    <a:pt x="0" y="511"/>
                  </a:cubicBezTo>
                  <a:cubicBezTo>
                    <a:pt x="0" y="766"/>
                    <a:pt x="223" y="990"/>
                    <a:pt x="479" y="990"/>
                  </a:cubicBezTo>
                  <a:cubicBezTo>
                    <a:pt x="766" y="990"/>
                    <a:pt x="957" y="766"/>
                    <a:pt x="957" y="511"/>
                  </a:cubicBezTo>
                  <a:cubicBezTo>
                    <a:pt x="957" y="224"/>
                    <a:pt x="766"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 name="Google Shape;115;p4"/>
            <p:cNvSpPr/>
            <p:nvPr/>
          </p:nvSpPr>
          <p:spPr>
            <a:xfrm>
              <a:off x="5674705" y="4276525"/>
              <a:ext cx="43280" cy="43283"/>
            </a:xfrm>
            <a:custGeom>
              <a:rect b="b" l="l" r="r" t="t"/>
              <a:pathLst>
                <a:path extrusionOk="0" h="990" w="990">
                  <a:moveTo>
                    <a:pt x="511" y="0"/>
                  </a:moveTo>
                  <a:cubicBezTo>
                    <a:pt x="224" y="0"/>
                    <a:pt x="1" y="224"/>
                    <a:pt x="1" y="511"/>
                  </a:cubicBezTo>
                  <a:cubicBezTo>
                    <a:pt x="1" y="766"/>
                    <a:pt x="224" y="990"/>
                    <a:pt x="511" y="990"/>
                  </a:cubicBezTo>
                  <a:cubicBezTo>
                    <a:pt x="766" y="990"/>
                    <a:pt x="990" y="766"/>
                    <a:pt x="990" y="511"/>
                  </a:cubicBezTo>
                  <a:cubicBezTo>
                    <a:pt x="990" y="224"/>
                    <a:pt x="766"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4"/>
            <p:cNvSpPr/>
            <p:nvPr/>
          </p:nvSpPr>
          <p:spPr>
            <a:xfrm>
              <a:off x="5911875" y="4276525"/>
              <a:ext cx="41925" cy="43283"/>
            </a:xfrm>
            <a:custGeom>
              <a:rect b="b" l="l" r="r" t="t"/>
              <a:pathLst>
                <a:path extrusionOk="0" h="990" w="959">
                  <a:moveTo>
                    <a:pt x="480" y="0"/>
                  </a:moveTo>
                  <a:cubicBezTo>
                    <a:pt x="224" y="0"/>
                    <a:pt x="1" y="224"/>
                    <a:pt x="1" y="511"/>
                  </a:cubicBezTo>
                  <a:cubicBezTo>
                    <a:pt x="1" y="766"/>
                    <a:pt x="224" y="990"/>
                    <a:pt x="480" y="990"/>
                  </a:cubicBezTo>
                  <a:cubicBezTo>
                    <a:pt x="735" y="990"/>
                    <a:pt x="958" y="766"/>
                    <a:pt x="958" y="511"/>
                  </a:cubicBezTo>
                  <a:cubicBezTo>
                    <a:pt x="958" y="224"/>
                    <a:pt x="735" y="0"/>
                    <a:pt x="480"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4"/>
            <p:cNvSpPr/>
            <p:nvPr/>
          </p:nvSpPr>
          <p:spPr>
            <a:xfrm>
              <a:off x="5201720" y="4425828"/>
              <a:ext cx="43280" cy="43283"/>
            </a:xfrm>
            <a:custGeom>
              <a:rect b="b" l="l" r="r" t="t"/>
              <a:pathLst>
                <a:path extrusionOk="0" h="990" w="990">
                  <a:moveTo>
                    <a:pt x="511" y="0"/>
                  </a:moveTo>
                  <a:cubicBezTo>
                    <a:pt x="224" y="0"/>
                    <a:pt x="1" y="224"/>
                    <a:pt x="1" y="479"/>
                  </a:cubicBezTo>
                  <a:cubicBezTo>
                    <a:pt x="1" y="766"/>
                    <a:pt x="224" y="990"/>
                    <a:pt x="511" y="990"/>
                  </a:cubicBezTo>
                  <a:cubicBezTo>
                    <a:pt x="767" y="990"/>
                    <a:pt x="990" y="766"/>
                    <a:pt x="990" y="479"/>
                  </a:cubicBezTo>
                  <a:cubicBezTo>
                    <a:pt x="990" y="224"/>
                    <a:pt x="767"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4"/>
            <p:cNvSpPr/>
            <p:nvPr/>
          </p:nvSpPr>
          <p:spPr>
            <a:xfrm>
              <a:off x="5438934" y="4425828"/>
              <a:ext cx="41881" cy="43283"/>
            </a:xfrm>
            <a:custGeom>
              <a:rect b="b" l="l" r="r" t="t"/>
              <a:pathLst>
                <a:path extrusionOk="0" h="990" w="958">
                  <a:moveTo>
                    <a:pt x="479" y="0"/>
                  </a:moveTo>
                  <a:cubicBezTo>
                    <a:pt x="223" y="0"/>
                    <a:pt x="0" y="224"/>
                    <a:pt x="0" y="479"/>
                  </a:cubicBezTo>
                  <a:cubicBezTo>
                    <a:pt x="0" y="766"/>
                    <a:pt x="223" y="990"/>
                    <a:pt x="479" y="990"/>
                  </a:cubicBezTo>
                  <a:cubicBezTo>
                    <a:pt x="766" y="990"/>
                    <a:pt x="957" y="766"/>
                    <a:pt x="957" y="479"/>
                  </a:cubicBezTo>
                  <a:cubicBezTo>
                    <a:pt x="957" y="224"/>
                    <a:pt x="766"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p4"/>
            <p:cNvSpPr/>
            <p:nvPr/>
          </p:nvSpPr>
          <p:spPr>
            <a:xfrm>
              <a:off x="5674705" y="4425828"/>
              <a:ext cx="43280" cy="43283"/>
            </a:xfrm>
            <a:custGeom>
              <a:rect b="b" l="l" r="r" t="t"/>
              <a:pathLst>
                <a:path extrusionOk="0" h="990" w="990">
                  <a:moveTo>
                    <a:pt x="511" y="0"/>
                  </a:moveTo>
                  <a:cubicBezTo>
                    <a:pt x="224" y="0"/>
                    <a:pt x="1" y="224"/>
                    <a:pt x="1" y="479"/>
                  </a:cubicBezTo>
                  <a:cubicBezTo>
                    <a:pt x="1" y="766"/>
                    <a:pt x="224" y="990"/>
                    <a:pt x="511" y="990"/>
                  </a:cubicBezTo>
                  <a:cubicBezTo>
                    <a:pt x="766" y="990"/>
                    <a:pt x="990" y="766"/>
                    <a:pt x="990" y="479"/>
                  </a:cubicBezTo>
                  <a:cubicBezTo>
                    <a:pt x="990" y="224"/>
                    <a:pt x="766"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4"/>
            <p:cNvSpPr/>
            <p:nvPr/>
          </p:nvSpPr>
          <p:spPr>
            <a:xfrm>
              <a:off x="5911875" y="4425828"/>
              <a:ext cx="41925" cy="43283"/>
            </a:xfrm>
            <a:custGeom>
              <a:rect b="b" l="l" r="r" t="t"/>
              <a:pathLst>
                <a:path extrusionOk="0" h="990" w="959">
                  <a:moveTo>
                    <a:pt x="480" y="0"/>
                  </a:moveTo>
                  <a:cubicBezTo>
                    <a:pt x="224" y="0"/>
                    <a:pt x="1" y="224"/>
                    <a:pt x="1" y="479"/>
                  </a:cubicBezTo>
                  <a:cubicBezTo>
                    <a:pt x="1" y="766"/>
                    <a:pt x="224" y="990"/>
                    <a:pt x="480" y="990"/>
                  </a:cubicBezTo>
                  <a:cubicBezTo>
                    <a:pt x="735" y="990"/>
                    <a:pt x="958" y="766"/>
                    <a:pt x="958" y="479"/>
                  </a:cubicBezTo>
                  <a:cubicBezTo>
                    <a:pt x="958" y="224"/>
                    <a:pt x="735" y="0"/>
                    <a:pt x="480"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21" name="Google Shape;121;p4"/>
          <p:cNvGrpSpPr/>
          <p:nvPr/>
        </p:nvGrpSpPr>
        <p:grpSpPr>
          <a:xfrm flipH="1" rot="-5400000">
            <a:off x="7941584" y="254610"/>
            <a:ext cx="1455830" cy="949281"/>
            <a:chOff x="7862045" y="769160"/>
            <a:chExt cx="2340939" cy="1526421"/>
          </a:xfrm>
        </p:grpSpPr>
        <p:sp>
          <p:nvSpPr>
            <p:cNvPr id="122" name="Google Shape;122;p4"/>
            <p:cNvSpPr/>
            <p:nvPr/>
          </p:nvSpPr>
          <p:spPr>
            <a:xfrm rot="5400000">
              <a:off x="9276698" y="326418"/>
              <a:ext cx="221887" cy="1630686"/>
            </a:xfrm>
            <a:custGeom>
              <a:rect b="b" l="l" r="r" t="t"/>
              <a:pathLst>
                <a:path extrusionOk="0" h="27448" w="3735">
                  <a:moveTo>
                    <a:pt x="0" y="1"/>
                  </a:moveTo>
                  <a:lnTo>
                    <a:pt x="0" y="27447"/>
                  </a:lnTo>
                  <a:lnTo>
                    <a:pt x="3734" y="27447"/>
                  </a:lnTo>
                  <a:lnTo>
                    <a:pt x="3734"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 name="Google Shape;123;p4"/>
            <p:cNvSpPr/>
            <p:nvPr/>
          </p:nvSpPr>
          <p:spPr>
            <a:xfrm rot="5400000">
              <a:off x="9276698" y="823124"/>
              <a:ext cx="221887" cy="1630686"/>
            </a:xfrm>
            <a:custGeom>
              <a:rect b="b" l="l" r="r" t="t"/>
              <a:pathLst>
                <a:path extrusionOk="0" h="27448" w="3735">
                  <a:moveTo>
                    <a:pt x="1" y="1"/>
                  </a:moveTo>
                  <a:lnTo>
                    <a:pt x="1" y="27447"/>
                  </a:lnTo>
                  <a:lnTo>
                    <a:pt x="3735" y="27447"/>
                  </a:lnTo>
                  <a:lnTo>
                    <a:pt x="3735"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4"/>
            <p:cNvSpPr/>
            <p:nvPr/>
          </p:nvSpPr>
          <p:spPr>
            <a:xfrm>
              <a:off x="7862045" y="769160"/>
              <a:ext cx="1524396" cy="1526421"/>
            </a:xfrm>
            <a:custGeom>
              <a:rect b="b" l="l" r="r" t="t"/>
              <a:pathLst>
                <a:path extrusionOk="0" h="25693" w="25660">
                  <a:moveTo>
                    <a:pt x="1" y="1"/>
                  </a:moveTo>
                  <a:lnTo>
                    <a:pt x="1" y="25692"/>
                  </a:lnTo>
                  <a:lnTo>
                    <a:pt x="25660" y="25692"/>
                  </a:lnTo>
                  <a:cubicBezTo>
                    <a:pt x="25660" y="11490"/>
                    <a:pt x="14170" y="1"/>
                    <a:pt x="1" y="1"/>
                  </a:cubicBezTo>
                  <a:close/>
                </a:path>
              </a:pathLst>
            </a:custGeom>
            <a:solidFill>
              <a:srgbClr val="1FAB6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25" name="Google Shape;125;p4"/>
          <p:cNvSpPr txBox="1"/>
          <p:nvPr>
            <p:ph idx="1" type="body"/>
          </p:nvPr>
        </p:nvSpPr>
        <p:spPr>
          <a:xfrm>
            <a:off x="713225" y="1057475"/>
            <a:ext cx="7698600" cy="35466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Clr>
                <a:schemeClr val="accent4"/>
              </a:buClr>
              <a:buSzPts val="1200"/>
              <a:buFont typeface="Anaheim"/>
              <a:buAutoNum type="arabicPeriod"/>
              <a:defRPr sz="1100"/>
            </a:lvl1pPr>
            <a:lvl2pPr indent="-304800" lvl="1" marL="914400">
              <a:spcBef>
                <a:spcPts val="0"/>
              </a:spcBef>
              <a:spcAft>
                <a:spcPts val="0"/>
              </a:spcAft>
              <a:buClr>
                <a:srgbClr val="434343"/>
              </a:buClr>
              <a:buSzPts val="1200"/>
              <a:buFont typeface="Roboto Condensed Light"/>
              <a:buAutoNum type="alphaLcPeriod"/>
              <a:defRPr/>
            </a:lvl2pPr>
            <a:lvl3pPr indent="-304800" lvl="2" marL="1371600">
              <a:spcBef>
                <a:spcPts val="0"/>
              </a:spcBef>
              <a:spcAft>
                <a:spcPts val="0"/>
              </a:spcAft>
              <a:buClr>
                <a:srgbClr val="434343"/>
              </a:buClr>
              <a:buSzPts val="1200"/>
              <a:buFont typeface="Roboto Condensed Light"/>
              <a:buAutoNum type="romanLcPeriod"/>
              <a:defRPr/>
            </a:lvl3pPr>
            <a:lvl4pPr indent="-304800" lvl="3" marL="1828800">
              <a:spcBef>
                <a:spcPts val="0"/>
              </a:spcBef>
              <a:spcAft>
                <a:spcPts val="0"/>
              </a:spcAft>
              <a:buClr>
                <a:srgbClr val="434343"/>
              </a:buClr>
              <a:buSzPts val="1200"/>
              <a:buFont typeface="Roboto Condensed Light"/>
              <a:buAutoNum type="arabicPeriod"/>
              <a:defRPr/>
            </a:lvl4pPr>
            <a:lvl5pPr indent="-304800" lvl="4" marL="2286000">
              <a:spcBef>
                <a:spcPts val="0"/>
              </a:spcBef>
              <a:spcAft>
                <a:spcPts val="0"/>
              </a:spcAft>
              <a:buClr>
                <a:srgbClr val="434343"/>
              </a:buClr>
              <a:buSzPts val="1200"/>
              <a:buFont typeface="Roboto Condensed Light"/>
              <a:buAutoNum type="alphaLcPeriod"/>
              <a:defRPr/>
            </a:lvl5pPr>
            <a:lvl6pPr indent="-304800" lvl="5" marL="2743200">
              <a:spcBef>
                <a:spcPts val="0"/>
              </a:spcBef>
              <a:spcAft>
                <a:spcPts val="0"/>
              </a:spcAft>
              <a:buClr>
                <a:srgbClr val="434343"/>
              </a:buClr>
              <a:buSzPts val="1200"/>
              <a:buFont typeface="Roboto Condensed Light"/>
              <a:buAutoNum type="romanLcPeriod"/>
              <a:defRPr/>
            </a:lvl6pPr>
            <a:lvl7pPr indent="-304800" lvl="6" marL="3200400">
              <a:spcBef>
                <a:spcPts val="0"/>
              </a:spcBef>
              <a:spcAft>
                <a:spcPts val="0"/>
              </a:spcAft>
              <a:buClr>
                <a:srgbClr val="434343"/>
              </a:buClr>
              <a:buSzPts val="1200"/>
              <a:buFont typeface="Roboto Condensed Light"/>
              <a:buAutoNum type="arabicPeriod"/>
              <a:defRPr/>
            </a:lvl7pPr>
            <a:lvl8pPr indent="-304800" lvl="7" marL="3657600">
              <a:spcBef>
                <a:spcPts val="0"/>
              </a:spcBef>
              <a:spcAft>
                <a:spcPts val="0"/>
              </a:spcAft>
              <a:buClr>
                <a:srgbClr val="434343"/>
              </a:buClr>
              <a:buSzPts val="1200"/>
              <a:buFont typeface="Roboto Condensed Light"/>
              <a:buAutoNum type="alphaLcPeriod"/>
              <a:defRPr/>
            </a:lvl8pPr>
            <a:lvl9pPr indent="-304800" lvl="8" marL="4114800">
              <a:spcBef>
                <a:spcPts val="0"/>
              </a:spcBef>
              <a:spcAft>
                <a:spcPts val="0"/>
              </a:spcAft>
              <a:buClr>
                <a:srgbClr val="434343"/>
              </a:buClr>
              <a:buSzPts val="1200"/>
              <a:buFont typeface="Roboto Condensed Light"/>
              <a:buAutoNum type="romanLcPeriod"/>
              <a:defRPr/>
            </a:lvl9pPr>
          </a:lstStyle>
          <a:p/>
        </p:txBody>
      </p:sp>
      <p:sp>
        <p:nvSpPr>
          <p:cNvPr id="126" name="Google Shape;126;p4"/>
          <p:cNvSpPr txBox="1"/>
          <p:nvPr>
            <p:ph type="title"/>
          </p:nvPr>
        </p:nvSpPr>
        <p:spPr>
          <a:xfrm>
            <a:off x="713225" y="359178"/>
            <a:ext cx="7708200" cy="572700"/>
          </a:xfrm>
          <a:prstGeom prst="rect">
            <a:avLst/>
          </a:prstGeom>
        </p:spPr>
        <p:txBody>
          <a:bodyPr anchorCtr="0" anchor="t" bIns="91425" lIns="91425" spcFirstLastPara="1" rIns="91425" wrap="square" tIns="91425">
            <a:normAutofit/>
          </a:bodyPr>
          <a:lstStyle>
            <a:lvl1pPr lvl="0" rtl="0" algn="ctr">
              <a:spcBef>
                <a:spcPts val="0"/>
              </a:spcBef>
              <a:spcAft>
                <a:spcPts val="0"/>
              </a:spcAft>
              <a:buClr>
                <a:srgbClr val="FF744B"/>
              </a:buClr>
              <a:buSzPts val="2800"/>
              <a:buFont typeface="Allerta Stencil"/>
              <a:buNone/>
              <a:defRPr sz="3020">
                <a:solidFill>
                  <a:srgbClr val="FF744B"/>
                </a:solidFill>
                <a:latin typeface="Allerta Stencil"/>
                <a:ea typeface="Allerta Stencil"/>
                <a:cs typeface="Allerta Stencil"/>
                <a:sym typeface="Allerta Stencil"/>
              </a:defRPr>
            </a:lvl1pPr>
            <a:lvl2pPr lvl="1"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2pPr>
            <a:lvl3pPr lvl="2"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3pPr>
            <a:lvl4pPr lvl="3"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4pPr>
            <a:lvl5pPr lvl="4"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5pPr>
            <a:lvl6pPr lvl="5"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6pPr>
            <a:lvl7pPr lvl="6"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7pPr>
            <a:lvl8pPr lvl="7"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8pPr>
            <a:lvl9pPr lvl="8"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127" name="Shape 127"/>
        <p:cNvGrpSpPr/>
        <p:nvPr/>
      </p:nvGrpSpPr>
      <p:grpSpPr>
        <a:xfrm>
          <a:off x="0" y="0"/>
          <a:ext cx="0" cy="0"/>
          <a:chOff x="0" y="0"/>
          <a:chExt cx="0" cy="0"/>
        </a:xfrm>
      </p:grpSpPr>
      <p:sp>
        <p:nvSpPr>
          <p:cNvPr id="128" name="Google Shape;128;p5"/>
          <p:cNvSpPr txBox="1"/>
          <p:nvPr>
            <p:ph type="title"/>
          </p:nvPr>
        </p:nvSpPr>
        <p:spPr>
          <a:xfrm>
            <a:off x="5162186" y="2811200"/>
            <a:ext cx="2286000" cy="399900"/>
          </a:xfrm>
          <a:prstGeom prst="rect">
            <a:avLst/>
          </a:prstGeom>
        </p:spPr>
        <p:txBody>
          <a:bodyPr anchorCtr="0" anchor="b" bIns="91425" lIns="91425" spcFirstLastPara="1" rIns="91425" wrap="square" tIns="91425">
            <a:normAutofit/>
          </a:bodyPr>
          <a:lstStyle>
            <a:lvl1pPr lvl="0" rtl="0" algn="ctr">
              <a:spcBef>
                <a:spcPts val="0"/>
              </a:spcBef>
              <a:spcAft>
                <a:spcPts val="0"/>
              </a:spcAft>
              <a:buClr>
                <a:srgbClr val="FF744B"/>
              </a:buClr>
              <a:buSzPts val="1800"/>
              <a:buFont typeface="Allerta Stencil"/>
              <a:buNone/>
              <a:defRPr sz="2018">
                <a:solidFill>
                  <a:schemeClr val="accent6"/>
                </a:solidFill>
                <a:latin typeface="Allerta Stencil"/>
                <a:ea typeface="Allerta Stencil"/>
                <a:cs typeface="Allerta Stencil"/>
                <a:sym typeface="Allerta Stencil"/>
              </a:defRPr>
            </a:lvl1pPr>
            <a:lvl2pPr lvl="1" rtl="0" algn="ctr">
              <a:spcBef>
                <a:spcPts val="0"/>
              </a:spcBef>
              <a:spcAft>
                <a:spcPts val="0"/>
              </a:spcAft>
              <a:buClr>
                <a:srgbClr val="FF744B"/>
              </a:buClr>
              <a:buSzPts val="1800"/>
              <a:buFont typeface="Allerta Stencil"/>
              <a:buNone/>
              <a:defRPr sz="1800">
                <a:solidFill>
                  <a:srgbClr val="FF744B"/>
                </a:solidFill>
                <a:latin typeface="Allerta Stencil"/>
                <a:ea typeface="Allerta Stencil"/>
                <a:cs typeface="Allerta Stencil"/>
                <a:sym typeface="Allerta Stencil"/>
              </a:defRPr>
            </a:lvl2pPr>
            <a:lvl3pPr lvl="2" rtl="0" algn="ctr">
              <a:spcBef>
                <a:spcPts val="0"/>
              </a:spcBef>
              <a:spcAft>
                <a:spcPts val="0"/>
              </a:spcAft>
              <a:buClr>
                <a:srgbClr val="FF744B"/>
              </a:buClr>
              <a:buSzPts val="1800"/>
              <a:buFont typeface="Allerta Stencil"/>
              <a:buNone/>
              <a:defRPr sz="1800">
                <a:solidFill>
                  <a:srgbClr val="FF744B"/>
                </a:solidFill>
                <a:latin typeface="Allerta Stencil"/>
                <a:ea typeface="Allerta Stencil"/>
                <a:cs typeface="Allerta Stencil"/>
                <a:sym typeface="Allerta Stencil"/>
              </a:defRPr>
            </a:lvl3pPr>
            <a:lvl4pPr lvl="3" rtl="0" algn="ctr">
              <a:spcBef>
                <a:spcPts val="0"/>
              </a:spcBef>
              <a:spcAft>
                <a:spcPts val="0"/>
              </a:spcAft>
              <a:buClr>
                <a:srgbClr val="FF744B"/>
              </a:buClr>
              <a:buSzPts val="1800"/>
              <a:buFont typeface="Allerta Stencil"/>
              <a:buNone/>
              <a:defRPr sz="1800">
                <a:solidFill>
                  <a:srgbClr val="FF744B"/>
                </a:solidFill>
                <a:latin typeface="Allerta Stencil"/>
                <a:ea typeface="Allerta Stencil"/>
                <a:cs typeface="Allerta Stencil"/>
                <a:sym typeface="Allerta Stencil"/>
              </a:defRPr>
            </a:lvl4pPr>
            <a:lvl5pPr lvl="4" rtl="0" algn="ctr">
              <a:spcBef>
                <a:spcPts val="0"/>
              </a:spcBef>
              <a:spcAft>
                <a:spcPts val="0"/>
              </a:spcAft>
              <a:buClr>
                <a:srgbClr val="FF744B"/>
              </a:buClr>
              <a:buSzPts val="1800"/>
              <a:buFont typeface="Allerta Stencil"/>
              <a:buNone/>
              <a:defRPr sz="1800">
                <a:solidFill>
                  <a:srgbClr val="FF744B"/>
                </a:solidFill>
                <a:latin typeface="Allerta Stencil"/>
                <a:ea typeface="Allerta Stencil"/>
                <a:cs typeface="Allerta Stencil"/>
                <a:sym typeface="Allerta Stencil"/>
              </a:defRPr>
            </a:lvl5pPr>
            <a:lvl6pPr lvl="5" rtl="0" algn="ctr">
              <a:spcBef>
                <a:spcPts val="0"/>
              </a:spcBef>
              <a:spcAft>
                <a:spcPts val="0"/>
              </a:spcAft>
              <a:buClr>
                <a:srgbClr val="FF744B"/>
              </a:buClr>
              <a:buSzPts val="1800"/>
              <a:buFont typeface="Allerta Stencil"/>
              <a:buNone/>
              <a:defRPr sz="1800">
                <a:solidFill>
                  <a:srgbClr val="FF744B"/>
                </a:solidFill>
                <a:latin typeface="Allerta Stencil"/>
                <a:ea typeface="Allerta Stencil"/>
                <a:cs typeface="Allerta Stencil"/>
                <a:sym typeface="Allerta Stencil"/>
              </a:defRPr>
            </a:lvl6pPr>
            <a:lvl7pPr lvl="6" rtl="0" algn="ctr">
              <a:spcBef>
                <a:spcPts val="0"/>
              </a:spcBef>
              <a:spcAft>
                <a:spcPts val="0"/>
              </a:spcAft>
              <a:buClr>
                <a:srgbClr val="FF744B"/>
              </a:buClr>
              <a:buSzPts val="1800"/>
              <a:buFont typeface="Allerta Stencil"/>
              <a:buNone/>
              <a:defRPr sz="1800">
                <a:solidFill>
                  <a:srgbClr val="FF744B"/>
                </a:solidFill>
                <a:latin typeface="Allerta Stencil"/>
                <a:ea typeface="Allerta Stencil"/>
                <a:cs typeface="Allerta Stencil"/>
                <a:sym typeface="Allerta Stencil"/>
              </a:defRPr>
            </a:lvl7pPr>
            <a:lvl8pPr lvl="7" rtl="0" algn="ctr">
              <a:spcBef>
                <a:spcPts val="0"/>
              </a:spcBef>
              <a:spcAft>
                <a:spcPts val="0"/>
              </a:spcAft>
              <a:buClr>
                <a:srgbClr val="FF744B"/>
              </a:buClr>
              <a:buSzPts val="1800"/>
              <a:buFont typeface="Allerta Stencil"/>
              <a:buNone/>
              <a:defRPr sz="1800">
                <a:solidFill>
                  <a:srgbClr val="FF744B"/>
                </a:solidFill>
                <a:latin typeface="Allerta Stencil"/>
                <a:ea typeface="Allerta Stencil"/>
                <a:cs typeface="Allerta Stencil"/>
                <a:sym typeface="Allerta Stencil"/>
              </a:defRPr>
            </a:lvl8pPr>
            <a:lvl9pPr lvl="8" rtl="0" algn="ctr">
              <a:spcBef>
                <a:spcPts val="0"/>
              </a:spcBef>
              <a:spcAft>
                <a:spcPts val="0"/>
              </a:spcAft>
              <a:buClr>
                <a:srgbClr val="FF744B"/>
              </a:buClr>
              <a:buSzPts val="1800"/>
              <a:buFont typeface="Allerta Stencil"/>
              <a:buNone/>
              <a:defRPr sz="1800">
                <a:solidFill>
                  <a:srgbClr val="FF744B"/>
                </a:solidFill>
                <a:latin typeface="Allerta Stencil"/>
                <a:ea typeface="Allerta Stencil"/>
                <a:cs typeface="Allerta Stencil"/>
                <a:sym typeface="Allerta Stencil"/>
              </a:defRPr>
            </a:lvl9pPr>
          </a:lstStyle>
          <a:p/>
        </p:txBody>
      </p:sp>
      <p:sp>
        <p:nvSpPr>
          <p:cNvPr id="129" name="Google Shape;129;p5"/>
          <p:cNvSpPr txBox="1"/>
          <p:nvPr>
            <p:ph idx="1" type="subTitle"/>
          </p:nvPr>
        </p:nvSpPr>
        <p:spPr>
          <a:xfrm>
            <a:off x="5010386" y="3275600"/>
            <a:ext cx="2589600" cy="897000"/>
          </a:xfrm>
          <a:prstGeom prst="rect">
            <a:avLst/>
          </a:prstGeom>
        </p:spPr>
        <p:txBody>
          <a:bodyPr anchorCtr="0" anchor="t" bIns="91425" lIns="91425" spcFirstLastPara="1" rIns="91425" wrap="square" tIns="91425">
            <a:normAutofit/>
          </a:bodyPr>
          <a:lstStyle>
            <a:lvl1pPr lvl="0" rtl="0" algn="ctr">
              <a:lnSpc>
                <a:spcPct val="100000"/>
              </a:lnSpc>
              <a:spcBef>
                <a:spcPts val="0"/>
              </a:spcBef>
              <a:spcAft>
                <a:spcPts val="0"/>
              </a:spcAft>
              <a:buClr>
                <a:srgbClr val="19348E"/>
              </a:buClr>
              <a:buSzPts val="1400"/>
              <a:buFont typeface="Open Sans"/>
              <a:buNone/>
              <a:defRPr sz="1600">
                <a:solidFill>
                  <a:srgbClr val="19348E"/>
                </a:solidFill>
                <a:latin typeface="Open Sans"/>
                <a:ea typeface="Open Sans"/>
                <a:cs typeface="Open Sans"/>
                <a:sym typeface="Open Sans"/>
              </a:defRPr>
            </a:lvl1pPr>
            <a:lvl2pPr lvl="1" rtl="0" algn="ctr">
              <a:lnSpc>
                <a:spcPct val="100000"/>
              </a:lnSpc>
              <a:spcBef>
                <a:spcPts val="0"/>
              </a:spcBef>
              <a:spcAft>
                <a:spcPts val="0"/>
              </a:spcAft>
              <a:buClr>
                <a:srgbClr val="19348E"/>
              </a:buClr>
              <a:buSzPts val="1400"/>
              <a:buFont typeface="Open Sans"/>
              <a:buNone/>
              <a:defRPr>
                <a:solidFill>
                  <a:srgbClr val="19348E"/>
                </a:solidFill>
                <a:latin typeface="Open Sans"/>
                <a:ea typeface="Open Sans"/>
                <a:cs typeface="Open Sans"/>
                <a:sym typeface="Open Sans"/>
              </a:defRPr>
            </a:lvl2pPr>
            <a:lvl3pPr lvl="2" rtl="0" algn="ctr">
              <a:lnSpc>
                <a:spcPct val="100000"/>
              </a:lnSpc>
              <a:spcBef>
                <a:spcPts val="0"/>
              </a:spcBef>
              <a:spcAft>
                <a:spcPts val="0"/>
              </a:spcAft>
              <a:buClr>
                <a:srgbClr val="19348E"/>
              </a:buClr>
              <a:buSzPts val="1400"/>
              <a:buFont typeface="Open Sans"/>
              <a:buNone/>
              <a:defRPr>
                <a:solidFill>
                  <a:srgbClr val="19348E"/>
                </a:solidFill>
                <a:latin typeface="Open Sans"/>
                <a:ea typeface="Open Sans"/>
                <a:cs typeface="Open Sans"/>
                <a:sym typeface="Open Sans"/>
              </a:defRPr>
            </a:lvl3pPr>
            <a:lvl4pPr lvl="3" rtl="0" algn="ctr">
              <a:lnSpc>
                <a:spcPct val="100000"/>
              </a:lnSpc>
              <a:spcBef>
                <a:spcPts val="0"/>
              </a:spcBef>
              <a:spcAft>
                <a:spcPts val="0"/>
              </a:spcAft>
              <a:buClr>
                <a:srgbClr val="19348E"/>
              </a:buClr>
              <a:buSzPts val="1400"/>
              <a:buFont typeface="Open Sans"/>
              <a:buNone/>
              <a:defRPr>
                <a:solidFill>
                  <a:srgbClr val="19348E"/>
                </a:solidFill>
                <a:latin typeface="Open Sans"/>
                <a:ea typeface="Open Sans"/>
                <a:cs typeface="Open Sans"/>
                <a:sym typeface="Open Sans"/>
              </a:defRPr>
            </a:lvl4pPr>
            <a:lvl5pPr lvl="4" rtl="0" algn="ctr">
              <a:lnSpc>
                <a:spcPct val="100000"/>
              </a:lnSpc>
              <a:spcBef>
                <a:spcPts val="0"/>
              </a:spcBef>
              <a:spcAft>
                <a:spcPts val="0"/>
              </a:spcAft>
              <a:buClr>
                <a:srgbClr val="19348E"/>
              </a:buClr>
              <a:buSzPts val="1400"/>
              <a:buFont typeface="Open Sans"/>
              <a:buNone/>
              <a:defRPr>
                <a:solidFill>
                  <a:srgbClr val="19348E"/>
                </a:solidFill>
                <a:latin typeface="Open Sans"/>
                <a:ea typeface="Open Sans"/>
                <a:cs typeface="Open Sans"/>
                <a:sym typeface="Open Sans"/>
              </a:defRPr>
            </a:lvl5pPr>
            <a:lvl6pPr lvl="5" rtl="0" algn="ctr">
              <a:lnSpc>
                <a:spcPct val="100000"/>
              </a:lnSpc>
              <a:spcBef>
                <a:spcPts val="0"/>
              </a:spcBef>
              <a:spcAft>
                <a:spcPts val="0"/>
              </a:spcAft>
              <a:buClr>
                <a:srgbClr val="19348E"/>
              </a:buClr>
              <a:buSzPts val="1400"/>
              <a:buFont typeface="Open Sans"/>
              <a:buNone/>
              <a:defRPr>
                <a:solidFill>
                  <a:srgbClr val="19348E"/>
                </a:solidFill>
                <a:latin typeface="Open Sans"/>
                <a:ea typeface="Open Sans"/>
                <a:cs typeface="Open Sans"/>
                <a:sym typeface="Open Sans"/>
              </a:defRPr>
            </a:lvl6pPr>
            <a:lvl7pPr lvl="6" rtl="0" algn="ctr">
              <a:lnSpc>
                <a:spcPct val="100000"/>
              </a:lnSpc>
              <a:spcBef>
                <a:spcPts val="0"/>
              </a:spcBef>
              <a:spcAft>
                <a:spcPts val="0"/>
              </a:spcAft>
              <a:buClr>
                <a:srgbClr val="19348E"/>
              </a:buClr>
              <a:buSzPts val="1400"/>
              <a:buFont typeface="Open Sans"/>
              <a:buNone/>
              <a:defRPr>
                <a:solidFill>
                  <a:srgbClr val="19348E"/>
                </a:solidFill>
                <a:latin typeface="Open Sans"/>
                <a:ea typeface="Open Sans"/>
                <a:cs typeface="Open Sans"/>
                <a:sym typeface="Open Sans"/>
              </a:defRPr>
            </a:lvl7pPr>
            <a:lvl8pPr lvl="7" rtl="0" algn="ctr">
              <a:lnSpc>
                <a:spcPct val="100000"/>
              </a:lnSpc>
              <a:spcBef>
                <a:spcPts val="0"/>
              </a:spcBef>
              <a:spcAft>
                <a:spcPts val="0"/>
              </a:spcAft>
              <a:buClr>
                <a:srgbClr val="19348E"/>
              </a:buClr>
              <a:buSzPts val="1400"/>
              <a:buFont typeface="Open Sans"/>
              <a:buNone/>
              <a:defRPr>
                <a:solidFill>
                  <a:srgbClr val="19348E"/>
                </a:solidFill>
                <a:latin typeface="Open Sans"/>
                <a:ea typeface="Open Sans"/>
                <a:cs typeface="Open Sans"/>
                <a:sym typeface="Open Sans"/>
              </a:defRPr>
            </a:lvl8pPr>
            <a:lvl9pPr lvl="8" rtl="0" algn="ctr">
              <a:lnSpc>
                <a:spcPct val="100000"/>
              </a:lnSpc>
              <a:spcBef>
                <a:spcPts val="0"/>
              </a:spcBef>
              <a:spcAft>
                <a:spcPts val="0"/>
              </a:spcAft>
              <a:buClr>
                <a:srgbClr val="19348E"/>
              </a:buClr>
              <a:buSzPts val="1400"/>
              <a:buFont typeface="Open Sans"/>
              <a:buNone/>
              <a:defRPr>
                <a:solidFill>
                  <a:srgbClr val="19348E"/>
                </a:solidFill>
                <a:latin typeface="Open Sans"/>
                <a:ea typeface="Open Sans"/>
                <a:cs typeface="Open Sans"/>
                <a:sym typeface="Open Sans"/>
              </a:defRPr>
            </a:lvl9pPr>
          </a:lstStyle>
          <a:p/>
        </p:txBody>
      </p:sp>
      <p:sp>
        <p:nvSpPr>
          <p:cNvPr id="130" name="Google Shape;130;p5"/>
          <p:cNvSpPr txBox="1"/>
          <p:nvPr>
            <p:ph idx="2" type="title"/>
          </p:nvPr>
        </p:nvSpPr>
        <p:spPr>
          <a:xfrm>
            <a:off x="1696267" y="2811200"/>
            <a:ext cx="2283300" cy="399900"/>
          </a:xfrm>
          <a:prstGeom prst="rect">
            <a:avLst/>
          </a:prstGeom>
        </p:spPr>
        <p:txBody>
          <a:bodyPr anchorCtr="0" anchor="b" bIns="91425" lIns="91425" spcFirstLastPara="1" rIns="91425" wrap="square" tIns="91425">
            <a:normAutofit/>
          </a:bodyPr>
          <a:lstStyle>
            <a:lvl1pPr lvl="0" rtl="0" algn="ctr">
              <a:spcBef>
                <a:spcPts val="0"/>
              </a:spcBef>
              <a:spcAft>
                <a:spcPts val="0"/>
              </a:spcAft>
              <a:buClr>
                <a:srgbClr val="FF744B"/>
              </a:buClr>
              <a:buSzPts val="1800"/>
              <a:buFont typeface="Allerta Stencil"/>
              <a:buNone/>
              <a:defRPr sz="2018">
                <a:solidFill>
                  <a:schemeClr val="accent1"/>
                </a:solidFill>
                <a:latin typeface="Allerta Stencil"/>
                <a:ea typeface="Allerta Stencil"/>
                <a:cs typeface="Allerta Stencil"/>
                <a:sym typeface="Allerta Stencil"/>
              </a:defRPr>
            </a:lvl1pPr>
            <a:lvl2pPr lvl="1" rtl="0" algn="ctr">
              <a:spcBef>
                <a:spcPts val="0"/>
              </a:spcBef>
              <a:spcAft>
                <a:spcPts val="0"/>
              </a:spcAft>
              <a:buClr>
                <a:srgbClr val="FF744B"/>
              </a:buClr>
              <a:buSzPts val="1800"/>
              <a:buFont typeface="Allerta Stencil"/>
              <a:buNone/>
              <a:defRPr sz="1800">
                <a:solidFill>
                  <a:srgbClr val="FF744B"/>
                </a:solidFill>
                <a:latin typeface="Allerta Stencil"/>
                <a:ea typeface="Allerta Stencil"/>
                <a:cs typeface="Allerta Stencil"/>
                <a:sym typeface="Allerta Stencil"/>
              </a:defRPr>
            </a:lvl2pPr>
            <a:lvl3pPr lvl="2" rtl="0" algn="ctr">
              <a:spcBef>
                <a:spcPts val="0"/>
              </a:spcBef>
              <a:spcAft>
                <a:spcPts val="0"/>
              </a:spcAft>
              <a:buClr>
                <a:srgbClr val="FF744B"/>
              </a:buClr>
              <a:buSzPts val="1800"/>
              <a:buFont typeface="Allerta Stencil"/>
              <a:buNone/>
              <a:defRPr sz="1800">
                <a:solidFill>
                  <a:srgbClr val="FF744B"/>
                </a:solidFill>
                <a:latin typeface="Allerta Stencil"/>
                <a:ea typeface="Allerta Stencil"/>
                <a:cs typeface="Allerta Stencil"/>
                <a:sym typeface="Allerta Stencil"/>
              </a:defRPr>
            </a:lvl3pPr>
            <a:lvl4pPr lvl="3" rtl="0" algn="ctr">
              <a:spcBef>
                <a:spcPts val="0"/>
              </a:spcBef>
              <a:spcAft>
                <a:spcPts val="0"/>
              </a:spcAft>
              <a:buClr>
                <a:srgbClr val="FF744B"/>
              </a:buClr>
              <a:buSzPts val="1800"/>
              <a:buFont typeface="Allerta Stencil"/>
              <a:buNone/>
              <a:defRPr sz="1800">
                <a:solidFill>
                  <a:srgbClr val="FF744B"/>
                </a:solidFill>
                <a:latin typeface="Allerta Stencil"/>
                <a:ea typeface="Allerta Stencil"/>
                <a:cs typeface="Allerta Stencil"/>
                <a:sym typeface="Allerta Stencil"/>
              </a:defRPr>
            </a:lvl4pPr>
            <a:lvl5pPr lvl="4" rtl="0" algn="ctr">
              <a:spcBef>
                <a:spcPts val="0"/>
              </a:spcBef>
              <a:spcAft>
                <a:spcPts val="0"/>
              </a:spcAft>
              <a:buClr>
                <a:srgbClr val="FF744B"/>
              </a:buClr>
              <a:buSzPts val="1800"/>
              <a:buFont typeface="Allerta Stencil"/>
              <a:buNone/>
              <a:defRPr sz="1800">
                <a:solidFill>
                  <a:srgbClr val="FF744B"/>
                </a:solidFill>
                <a:latin typeface="Allerta Stencil"/>
                <a:ea typeface="Allerta Stencil"/>
                <a:cs typeface="Allerta Stencil"/>
                <a:sym typeface="Allerta Stencil"/>
              </a:defRPr>
            </a:lvl5pPr>
            <a:lvl6pPr lvl="5" rtl="0" algn="ctr">
              <a:spcBef>
                <a:spcPts val="0"/>
              </a:spcBef>
              <a:spcAft>
                <a:spcPts val="0"/>
              </a:spcAft>
              <a:buClr>
                <a:srgbClr val="FF744B"/>
              </a:buClr>
              <a:buSzPts val="1800"/>
              <a:buFont typeface="Allerta Stencil"/>
              <a:buNone/>
              <a:defRPr sz="1800">
                <a:solidFill>
                  <a:srgbClr val="FF744B"/>
                </a:solidFill>
                <a:latin typeface="Allerta Stencil"/>
                <a:ea typeface="Allerta Stencil"/>
                <a:cs typeface="Allerta Stencil"/>
                <a:sym typeface="Allerta Stencil"/>
              </a:defRPr>
            </a:lvl6pPr>
            <a:lvl7pPr lvl="6" rtl="0" algn="ctr">
              <a:spcBef>
                <a:spcPts val="0"/>
              </a:spcBef>
              <a:spcAft>
                <a:spcPts val="0"/>
              </a:spcAft>
              <a:buClr>
                <a:srgbClr val="FF744B"/>
              </a:buClr>
              <a:buSzPts val="1800"/>
              <a:buFont typeface="Allerta Stencil"/>
              <a:buNone/>
              <a:defRPr sz="1800">
                <a:solidFill>
                  <a:srgbClr val="FF744B"/>
                </a:solidFill>
                <a:latin typeface="Allerta Stencil"/>
                <a:ea typeface="Allerta Stencil"/>
                <a:cs typeface="Allerta Stencil"/>
                <a:sym typeface="Allerta Stencil"/>
              </a:defRPr>
            </a:lvl7pPr>
            <a:lvl8pPr lvl="7" rtl="0" algn="ctr">
              <a:spcBef>
                <a:spcPts val="0"/>
              </a:spcBef>
              <a:spcAft>
                <a:spcPts val="0"/>
              </a:spcAft>
              <a:buClr>
                <a:srgbClr val="FF744B"/>
              </a:buClr>
              <a:buSzPts val="1800"/>
              <a:buFont typeface="Allerta Stencil"/>
              <a:buNone/>
              <a:defRPr sz="1800">
                <a:solidFill>
                  <a:srgbClr val="FF744B"/>
                </a:solidFill>
                <a:latin typeface="Allerta Stencil"/>
                <a:ea typeface="Allerta Stencil"/>
                <a:cs typeface="Allerta Stencil"/>
                <a:sym typeface="Allerta Stencil"/>
              </a:defRPr>
            </a:lvl8pPr>
            <a:lvl9pPr lvl="8" rtl="0" algn="ctr">
              <a:spcBef>
                <a:spcPts val="0"/>
              </a:spcBef>
              <a:spcAft>
                <a:spcPts val="0"/>
              </a:spcAft>
              <a:buClr>
                <a:srgbClr val="FF744B"/>
              </a:buClr>
              <a:buSzPts val="1800"/>
              <a:buFont typeface="Allerta Stencil"/>
              <a:buNone/>
              <a:defRPr sz="1800">
                <a:solidFill>
                  <a:srgbClr val="FF744B"/>
                </a:solidFill>
                <a:latin typeface="Allerta Stencil"/>
                <a:ea typeface="Allerta Stencil"/>
                <a:cs typeface="Allerta Stencil"/>
                <a:sym typeface="Allerta Stencil"/>
              </a:defRPr>
            </a:lvl9pPr>
          </a:lstStyle>
          <a:p/>
        </p:txBody>
      </p:sp>
      <p:sp>
        <p:nvSpPr>
          <p:cNvPr id="131" name="Google Shape;131;p5"/>
          <p:cNvSpPr txBox="1"/>
          <p:nvPr>
            <p:ph idx="3" type="subTitle"/>
          </p:nvPr>
        </p:nvSpPr>
        <p:spPr>
          <a:xfrm>
            <a:off x="1544014" y="3275600"/>
            <a:ext cx="2587800" cy="897000"/>
          </a:xfrm>
          <a:prstGeom prst="rect">
            <a:avLst/>
          </a:prstGeom>
        </p:spPr>
        <p:txBody>
          <a:bodyPr anchorCtr="0" anchor="t" bIns="91425" lIns="91425" spcFirstLastPara="1" rIns="91425" wrap="square" tIns="91425">
            <a:normAutofit/>
          </a:bodyPr>
          <a:lstStyle>
            <a:lvl1pPr lvl="0" rtl="0" algn="ctr">
              <a:lnSpc>
                <a:spcPct val="100000"/>
              </a:lnSpc>
              <a:spcBef>
                <a:spcPts val="0"/>
              </a:spcBef>
              <a:spcAft>
                <a:spcPts val="0"/>
              </a:spcAft>
              <a:buClr>
                <a:srgbClr val="19348E"/>
              </a:buClr>
              <a:buSzPts val="1400"/>
              <a:buFont typeface="Open Sans"/>
              <a:buNone/>
              <a:defRPr sz="1600">
                <a:solidFill>
                  <a:srgbClr val="19348E"/>
                </a:solidFill>
                <a:latin typeface="Open Sans"/>
                <a:ea typeface="Open Sans"/>
                <a:cs typeface="Open Sans"/>
                <a:sym typeface="Open Sans"/>
              </a:defRPr>
            </a:lvl1pPr>
            <a:lvl2pPr lvl="1" rtl="0" algn="ctr">
              <a:lnSpc>
                <a:spcPct val="100000"/>
              </a:lnSpc>
              <a:spcBef>
                <a:spcPts val="0"/>
              </a:spcBef>
              <a:spcAft>
                <a:spcPts val="0"/>
              </a:spcAft>
              <a:buClr>
                <a:srgbClr val="19348E"/>
              </a:buClr>
              <a:buSzPts val="1400"/>
              <a:buFont typeface="Open Sans"/>
              <a:buNone/>
              <a:defRPr>
                <a:solidFill>
                  <a:srgbClr val="19348E"/>
                </a:solidFill>
                <a:latin typeface="Open Sans"/>
                <a:ea typeface="Open Sans"/>
                <a:cs typeface="Open Sans"/>
                <a:sym typeface="Open Sans"/>
              </a:defRPr>
            </a:lvl2pPr>
            <a:lvl3pPr lvl="2" rtl="0" algn="ctr">
              <a:lnSpc>
                <a:spcPct val="100000"/>
              </a:lnSpc>
              <a:spcBef>
                <a:spcPts val="0"/>
              </a:spcBef>
              <a:spcAft>
                <a:spcPts val="0"/>
              </a:spcAft>
              <a:buClr>
                <a:srgbClr val="19348E"/>
              </a:buClr>
              <a:buSzPts val="1400"/>
              <a:buFont typeface="Open Sans"/>
              <a:buNone/>
              <a:defRPr>
                <a:solidFill>
                  <a:srgbClr val="19348E"/>
                </a:solidFill>
                <a:latin typeface="Open Sans"/>
                <a:ea typeface="Open Sans"/>
                <a:cs typeface="Open Sans"/>
                <a:sym typeface="Open Sans"/>
              </a:defRPr>
            </a:lvl3pPr>
            <a:lvl4pPr lvl="3" rtl="0" algn="ctr">
              <a:lnSpc>
                <a:spcPct val="100000"/>
              </a:lnSpc>
              <a:spcBef>
                <a:spcPts val="0"/>
              </a:spcBef>
              <a:spcAft>
                <a:spcPts val="0"/>
              </a:spcAft>
              <a:buClr>
                <a:srgbClr val="19348E"/>
              </a:buClr>
              <a:buSzPts val="1400"/>
              <a:buFont typeface="Open Sans"/>
              <a:buNone/>
              <a:defRPr>
                <a:solidFill>
                  <a:srgbClr val="19348E"/>
                </a:solidFill>
                <a:latin typeface="Open Sans"/>
                <a:ea typeface="Open Sans"/>
                <a:cs typeface="Open Sans"/>
                <a:sym typeface="Open Sans"/>
              </a:defRPr>
            </a:lvl4pPr>
            <a:lvl5pPr lvl="4" rtl="0" algn="ctr">
              <a:lnSpc>
                <a:spcPct val="100000"/>
              </a:lnSpc>
              <a:spcBef>
                <a:spcPts val="0"/>
              </a:spcBef>
              <a:spcAft>
                <a:spcPts val="0"/>
              </a:spcAft>
              <a:buClr>
                <a:srgbClr val="19348E"/>
              </a:buClr>
              <a:buSzPts val="1400"/>
              <a:buFont typeface="Open Sans"/>
              <a:buNone/>
              <a:defRPr>
                <a:solidFill>
                  <a:srgbClr val="19348E"/>
                </a:solidFill>
                <a:latin typeface="Open Sans"/>
                <a:ea typeface="Open Sans"/>
                <a:cs typeface="Open Sans"/>
                <a:sym typeface="Open Sans"/>
              </a:defRPr>
            </a:lvl5pPr>
            <a:lvl6pPr lvl="5" rtl="0" algn="ctr">
              <a:lnSpc>
                <a:spcPct val="100000"/>
              </a:lnSpc>
              <a:spcBef>
                <a:spcPts val="0"/>
              </a:spcBef>
              <a:spcAft>
                <a:spcPts val="0"/>
              </a:spcAft>
              <a:buClr>
                <a:srgbClr val="19348E"/>
              </a:buClr>
              <a:buSzPts val="1400"/>
              <a:buFont typeface="Open Sans"/>
              <a:buNone/>
              <a:defRPr>
                <a:solidFill>
                  <a:srgbClr val="19348E"/>
                </a:solidFill>
                <a:latin typeface="Open Sans"/>
                <a:ea typeface="Open Sans"/>
                <a:cs typeface="Open Sans"/>
                <a:sym typeface="Open Sans"/>
              </a:defRPr>
            </a:lvl6pPr>
            <a:lvl7pPr lvl="6" rtl="0" algn="ctr">
              <a:lnSpc>
                <a:spcPct val="100000"/>
              </a:lnSpc>
              <a:spcBef>
                <a:spcPts val="0"/>
              </a:spcBef>
              <a:spcAft>
                <a:spcPts val="0"/>
              </a:spcAft>
              <a:buClr>
                <a:srgbClr val="19348E"/>
              </a:buClr>
              <a:buSzPts val="1400"/>
              <a:buFont typeface="Open Sans"/>
              <a:buNone/>
              <a:defRPr>
                <a:solidFill>
                  <a:srgbClr val="19348E"/>
                </a:solidFill>
                <a:latin typeface="Open Sans"/>
                <a:ea typeface="Open Sans"/>
                <a:cs typeface="Open Sans"/>
                <a:sym typeface="Open Sans"/>
              </a:defRPr>
            </a:lvl7pPr>
            <a:lvl8pPr lvl="7" rtl="0" algn="ctr">
              <a:lnSpc>
                <a:spcPct val="100000"/>
              </a:lnSpc>
              <a:spcBef>
                <a:spcPts val="0"/>
              </a:spcBef>
              <a:spcAft>
                <a:spcPts val="0"/>
              </a:spcAft>
              <a:buClr>
                <a:srgbClr val="19348E"/>
              </a:buClr>
              <a:buSzPts val="1400"/>
              <a:buFont typeface="Open Sans"/>
              <a:buNone/>
              <a:defRPr>
                <a:solidFill>
                  <a:srgbClr val="19348E"/>
                </a:solidFill>
                <a:latin typeface="Open Sans"/>
                <a:ea typeface="Open Sans"/>
                <a:cs typeface="Open Sans"/>
                <a:sym typeface="Open Sans"/>
              </a:defRPr>
            </a:lvl8pPr>
            <a:lvl9pPr lvl="8" rtl="0" algn="ctr">
              <a:lnSpc>
                <a:spcPct val="100000"/>
              </a:lnSpc>
              <a:spcBef>
                <a:spcPts val="0"/>
              </a:spcBef>
              <a:spcAft>
                <a:spcPts val="0"/>
              </a:spcAft>
              <a:buClr>
                <a:srgbClr val="19348E"/>
              </a:buClr>
              <a:buSzPts val="1400"/>
              <a:buFont typeface="Open Sans"/>
              <a:buNone/>
              <a:defRPr>
                <a:solidFill>
                  <a:srgbClr val="19348E"/>
                </a:solidFill>
                <a:latin typeface="Open Sans"/>
                <a:ea typeface="Open Sans"/>
                <a:cs typeface="Open Sans"/>
                <a:sym typeface="Open Sans"/>
              </a:defRPr>
            </a:lvl9pPr>
          </a:lstStyle>
          <a:p/>
        </p:txBody>
      </p:sp>
      <p:sp>
        <p:nvSpPr>
          <p:cNvPr id="132" name="Google Shape;132;p5"/>
          <p:cNvSpPr txBox="1"/>
          <p:nvPr>
            <p:ph idx="4" type="title"/>
          </p:nvPr>
        </p:nvSpPr>
        <p:spPr>
          <a:xfrm>
            <a:off x="713225" y="359178"/>
            <a:ext cx="7708200" cy="572700"/>
          </a:xfrm>
          <a:prstGeom prst="rect">
            <a:avLst/>
          </a:prstGeom>
        </p:spPr>
        <p:txBody>
          <a:bodyPr anchorCtr="0" anchor="t" bIns="91425" lIns="91425" spcFirstLastPara="1" rIns="91425" wrap="square" tIns="91425">
            <a:normAutofit/>
          </a:bodyPr>
          <a:lstStyle>
            <a:lvl1pPr lvl="0" rtl="0" algn="ctr">
              <a:spcBef>
                <a:spcPts val="0"/>
              </a:spcBef>
              <a:spcAft>
                <a:spcPts val="0"/>
              </a:spcAft>
              <a:buClr>
                <a:srgbClr val="FF744B"/>
              </a:buClr>
              <a:buSzPts val="2800"/>
              <a:buFont typeface="Allerta Stencil"/>
              <a:buNone/>
              <a:defRPr sz="3020">
                <a:solidFill>
                  <a:srgbClr val="FF744B"/>
                </a:solidFill>
                <a:latin typeface="Allerta Stencil"/>
                <a:ea typeface="Allerta Stencil"/>
                <a:cs typeface="Allerta Stencil"/>
                <a:sym typeface="Allerta Stencil"/>
              </a:defRPr>
            </a:lvl1pPr>
            <a:lvl2pPr lvl="1"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2pPr>
            <a:lvl3pPr lvl="2"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3pPr>
            <a:lvl4pPr lvl="3"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4pPr>
            <a:lvl5pPr lvl="4"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5pPr>
            <a:lvl6pPr lvl="5"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6pPr>
            <a:lvl7pPr lvl="6"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7pPr>
            <a:lvl8pPr lvl="7"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8pPr>
            <a:lvl9pPr lvl="8"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9pPr>
          </a:lstStyle>
          <a:p/>
        </p:txBody>
      </p:sp>
      <p:grpSp>
        <p:nvGrpSpPr>
          <p:cNvPr id="133" name="Google Shape;133;p5"/>
          <p:cNvGrpSpPr/>
          <p:nvPr/>
        </p:nvGrpSpPr>
        <p:grpSpPr>
          <a:xfrm>
            <a:off x="8411514" y="161915"/>
            <a:ext cx="732156" cy="1443656"/>
            <a:chOff x="8288976" y="238126"/>
            <a:chExt cx="855023" cy="1685923"/>
          </a:xfrm>
        </p:grpSpPr>
        <p:sp>
          <p:nvSpPr>
            <p:cNvPr id="134" name="Google Shape;134;p5"/>
            <p:cNvSpPr/>
            <p:nvPr/>
          </p:nvSpPr>
          <p:spPr>
            <a:xfrm>
              <a:off x="8288976" y="375759"/>
              <a:ext cx="855023" cy="941011"/>
            </a:xfrm>
            <a:custGeom>
              <a:rect b="b" l="l" r="r" t="t"/>
              <a:pathLst>
                <a:path extrusionOk="0" h="29713" w="27000">
                  <a:moveTo>
                    <a:pt x="0" y="0"/>
                  </a:moveTo>
                  <a:lnTo>
                    <a:pt x="0" y="29713"/>
                  </a:lnTo>
                  <a:lnTo>
                    <a:pt x="27000" y="29713"/>
                  </a:lnTo>
                  <a:lnTo>
                    <a:pt x="27000"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5" name="Google Shape;135;p5"/>
            <p:cNvSpPr/>
            <p:nvPr/>
          </p:nvSpPr>
          <p:spPr>
            <a:xfrm>
              <a:off x="8288976" y="1540936"/>
              <a:ext cx="855023" cy="118287"/>
            </a:xfrm>
            <a:custGeom>
              <a:rect b="b" l="l" r="r" t="t"/>
              <a:pathLst>
                <a:path extrusionOk="0" h="3735" w="27000">
                  <a:moveTo>
                    <a:pt x="0" y="1"/>
                  </a:moveTo>
                  <a:lnTo>
                    <a:pt x="0" y="3735"/>
                  </a:lnTo>
                  <a:lnTo>
                    <a:pt x="27000" y="3735"/>
                  </a:lnTo>
                  <a:lnTo>
                    <a:pt x="27000" y="1"/>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6" name="Google Shape;136;p5"/>
            <p:cNvSpPr/>
            <p:nvPr/>
          </p:nvSpPr>
          <p:spPr>
            <a:xfrm>
              <a:off x="8288976" y="1805761"/>
              <a:ext cx="855023" cy="118287"/>
            </a:xfrm>
            <a:custGeom>
              <a:rect b="b" l="l" r="r" t="t"/>
              <a:pathLst>
                <a:path extrusionOk="0" h="3735" w="27000">
                  <a:moveTo>
                    <a:pt x="0" y="0"/>
                  </a:moveTo>
                  <a:lnTo>
                    <a:pt x="0" y="3734"/>
                  </a:lnTo>
                  <a:lnTo>
                    <a:pt x="27000" y="3734"/>
                  </a:lnTo>
                  <a:lnTo>
                    <a:pt x="27000" y="0"/>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37" name="Google Shape;137;p5"/>
            <p:cNvGrpSpPr/>
            <p:nvPr/>
          </p:nvGrpSpPr>
          <p:grpSpPr>
            <a:xfrm>
              <a:off x="8420479" y="238126"/>
              <a:ext cx="543808" cy="354815"/>
              <a:chOff x="7070672" y="51241"/>
              <a:chExt cx="1020086" cy="665570"/>
            </a:xfrm>
          </p:grpSpPr>
          <p:sp>
            <p:nvSpPr>
              <p:cNvPr id="138" name="Google Shape;138;p5"/>
              <p:cNvSpPr/>
              <p:nvPr/>
            </p:nvSpPr>
            <p:spPr>
              <a:xfrm>
                <a:off x="8033786" y="51241"/>
                <a:ext cx="56972" cy="58816"/>
              </a:xfrm>
              <a:custGeom>
                <a:rect b="b" l="l" r="r" t="t"/>
                <a:pathLst>
                  <a:path extrusionOk="0" h="990" w="959">
                    <a:moveTo>
                      <a:pt x="479" y="0"/>
                    </a:moveTo>
                    <a:cubicBezTo>
                      <a:pt x="224" y="0"/>
                      <a:pt x="1" y="224"/>
                      <a:pt x="1" y="479"/>
                    </a:cubicBezTo>
                    <a:cubicBezTo>
                      <a:pt x="1" y="766"/>
                      <a:pt x="224" y="989"/>
                      <a:pt x="479" y="989"/>
                    </a:cubicBezTo>
                    <a:cubicBezTo>
                      <a:pt x="767" y="989"/>
                      <a:pt x="958" y="766"/>
                      <a:pt x="958" y="479"/>
                    </a:cubicBezTo>
                    <a:cubicBezTo>
                      <a:pt x="958" y="224"/>
                      <a:pt x="767"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9" name="Google Shape;139;p5"/>
              <p:cNvSpPr/>
              <p:nvPr/>
            </p:nvSpPr>
            <p:spPr>
              <a:xfrm>
                <a:off x="8033786" y="254067"/>
                <a:ext cx="56972" cy="58875"/>
              </a:xfrm>
              <a:custGeom>
                <a:rect b="b" l="l" r="r" t="t"/>
                <a:pathLst>
                  <a:path extrusionOk="0" h="991" w="959">
                    <a:moveTo>
                      <a:pt x="479" y="1"/>
                    </a:moveTo>
                    <a:cubicBezTo>
                      <a:pt x="224" y="1"/>
                      <a:pt x="1" y="224"/>
                      <a:pt x="1" y="480"/>
                    </a:cubicBezTo>
                    <a:cubicBezTo>
                      <a:pt x="1" y="767"/>
                      <a:pt x="224" y="990"/>
                      <a:pt x="479" y="990"/>
                    </a:cubicBezTo>
                    <a:cubicBezTo>
                      <a:pt x="767" y="990"/>
                      <a:pt x="958" y="767"/>
                      <a:pt x="958" y="480"/>
                    </a:cubicBezTo>
                    <a:cubicBezTo>
                      <a:pt x="958" y="224"/>
                      <a:pt x="767"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0" name="Google Shape;140;p5"/>
              <p:cNvSpPr/>
              <p:nvPr/>
            </p:nvSpPr>
            <p:spPr>
              <a:xfrm>
                <a:off x="8033786" y="456952"/>
                <a:ext cx="56972" cy="56974"/>
              </a:xfrm>
              <a:custGeom>
                <a:rect b="b" l="l" r="r" t="t"/>
                <a:pathLst>
                  <a:path extrusionOk="0" h="959" w="959">
                    <a:moveTo>
                      <a:pt x="479" y="1"/>
                    </a:moveTo>
                    <a:cubicBezTo>
                      <a:pt x="224" y="1"/>
                      <a:pt x="1" y="224"/>
                      <a:pt x="1" y="480"/>
                    </a:cubicBezTo>
                    <a:cubicBezTo>
                      <a:pt x="1" y="767"/>
                      <a:pt x="224" y="958"/>
                      <a:pt x="479" y="958"/>
                    </a:cubicBezTo>
                    <a:cubicBezTo>
                      <a:pt x="767" y="958"/>
                      <a:pt x="958" y="767"/>
                      <a:pt x="958" y="480"/>
                    </a:cubicBezTo>
                    <a:cubicBezTo>
                      <a:pt x="958" y="224"/>
                      <a:pt x="767"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1" name="Google Shape;141;p5"/>
              <p:cNvSpPr/>
              <p:nvPr/>
            </p:nvSpPr>
            <p:spPr>
              <a:xfrm>
                <a:off x="7070672" y="51241"/>
                <a:ext cx="56912" cy="58816"/>
              </a:xfrm>
              <a:custGeom>
                <a:rect b="b" l="l" r="r" t="t"/>
                <a:pathLst>
                  <a:path extrusionOk="0" h="990" w="958">
                    <a:moveTo>
                      <a:pt x="479" y="0"/>
                    </a:moveTo>
                    <a:cubicBezTo>
                      <a:pt x="192" y="0"/>
                      <a:pt x="0" y="224"/>
                      <a:pt x="0" y="479"/>
                    </a:cubicBezTo>
                    <a:cubicBezTo>
                      <a:pt x="0" y="766"/>
                      <a:pt x="192" y="989"/>
                      <a:pt x="479" y="989"/>
                    </a:cubicBezTo>
                    <a:cubicBezTo>
                      <a:pt x="734" y="989"/>
                      <a:pt x="958" y="766"/>
                      <a:pt x="958" y="479"/>
                    </a:cubicBezTo>
                    <a:cubicBezTo>
                      <a:pt x="958" y="224"/>
                      <a:pt x="734"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2" name="Google Shape;142;p5"/>
              <p:cNvSpPr/>
              <p:nvPr/>
            </p:nvSpPr>
            <p:spPr>
              <a:xfrm>
                <a:off x="7391056" y="51241"/>
                <a:ext cx="58813" cy="58816"/>
              </a:xfrm>
              <a:custGeom>
                <a:rect b="b" l="l" r="r" t="t"/>
                <a:pathLst>
                  <a:path extrusionOk="0" h="990" w="990">
                    <a:moveTo>
                      <a:pt x="479" y="0"/>
                    </a:moveTo>
                    <a:cubicBezTo>
                      <a:pt x="224" y="0"/>
                      <a:pt x="1" y="224"/>
                      <a:pt x="1" y="479"/>
                    </a:cubicBezTo>
                    <a:cubicBezTo>
                      <a:pt x="1" y="766"/>
                      <a:pt x="224" y="989"/>
                      <a:pt x="479" y="989"/>
                    </a:cubicBezTo>
                    <a:cubicBezTo>
                      <a:pt x="767" y="989"/>
                      <a:pt x="990" y="766"/>
                      <a:pt x="990" y="479"/>
                    </a:cubicBezTo>
                    <a:cubicBezTo>
                      <a:pt x="990" y="224"/>
                      <a:pt x="767"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3" name="Google Shape;143;p5"/>
              <p:cNvSpPr/>
              <p:nvPr/>
            </p:nvSpPr>
            <p:spPr>
              <a:xfrm>
                <a:off x="7713401" y="51241"/>
                <a:ext cx="56912" cy="58816"/>
              </a:xfrm>
              <a:custGeom>
                <a:rect b="b" l="l" r="r" t="t"/>
                <a:pathLst>
                  <a:path extrusionOk="0" h="990" w="958">
                    <a:moveTo>
                      <a:pt x="479" y="0"/>
                    </a:moveTo>
                    <a:cubicBezTo>
                      <a:pt x="192" y="0"/>
                      <a:pt x="0" y="224"/>
                      <a:pt x="0" y="479"/>
                    </a:cubicBezTo>
                    <a:cubicBezTo>
                      <a:pt x="0" y="766"/>
                      <a:pt x="192" y="989"/>
                      <a:pt x="479" y="989"/>
                    </a:cubicBezTo>
                    <a:cubicBezTo>
                      <a:pt x="734" y="989"/>
                      <a:pt x="958" y="766"/>
                      <a:pt x="958" y="479"/>
                    </a:cubicBezTo>
                    <a:cubicBezTo>
                      <a:pt x="958" y="224"/>
                      <a:pt x="734"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4" name="Google Shape;144;p5"/>
              <p:cNvSpPr/>
              <p:nvPr/>
            </p:nvSpPr>
            <p:spPr>
              <a:xfrm>
                <a:off x="7070672" y="254067"/>
                <a:ext cx="56912" cy="58875"/>
              </a:xfrm>
              <a:custGeom>
                <a:rect b="b" l="l" r="r" t="t"/>
                <a:pathLst>
                  <a:path extrusionOk="0" h="991" w="958">
                    <a:moveTo>
                      <a:pt x="479" y="1"/>
                    </a:moveTo>
                    <a:cubicBezTo>
                      <a:pt x="192" y="1"/>
                      <a:pt x="0" y="224"/>
                      <a:pt x="0" y="480"/>
                    </a:cubicBezTo>
                    <a:cubicBezTo>
                      <a:pt x="0" y="767"/>
                      <a:pt x="192" y="990"/>
                      <a:pt x="479" y="990"/>
                    </a:cubicBezTo>
                    <a:cubicBezTo>
                      <a:pt x="734" y="990"/>
                      <a:pt x="958" y="767"/>
                      <a:pt x="958" y="480"/>
                    </a:cubicBezTo>
                    <a:cubicBezTo>
                      <a:pt x="958" y="224"/>
                      <a:pt x="734"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5" name="Google Shape;145;p5"/>
              <p:cNvSpPr/>
              <p:nvPr/>
            </p:nvSpPr>
            <p:spPr>
              <a:xfrm>
                <a:off x="7391056" y="254067"/>
                <a:ext cx="58813" cy="58875"/>
              </a:xfrm>
              <a:custGeom>
                <a:rect b="b" l="l" r="r" t="t"/>
                <a:pathLst>
                  <a:path extrusionOk="0" h="991" w="990">
                    <a:moveTo>
                      <a:pt x="479" y="1"/>
                    </a:moveTo>
                    <a:cubicBezTo>
                      <a:pt x="224" y="1"/>
                      <a:pt x="1" y="224"/>
                      <a:pt x="1" y="480"/>
                    </a:cubicBezTo>
                    <a:cubicBezTo>
                      <a:pt x="1" y="767"/>
                      <a:pt x="224" y="990"/>
                      <a:pt x="479" y="990"/>
                    </a:cubicBezTo>
                    <a:cubicBezTo>
                      <a:pt x="767" y="990"/>
                      <a:pt x="990" y="767"/>
                      <a:pt x="990" y="480"/>
                    </a:cubicBezTo>
                    <a:cubicBezTo>
                      <a:pt x="990" y="224"/>
                      <a:pt x="767"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6" name="Google Shape;146;p5"/>
              <p:cNvSpPr/>
              <p:nvPr/>
            </p:nvSpPr>
            <p:spPr>
              <a:xfrm>
                <a:off x="7713401" y="254067"/>
                <a:ext cx="56912" cy="58875"/>
              </a:xfrm>
              <a:custGeom>
                <a:rect b="b" l="l" r="r" t="t"/>
                <a:pathLst>
                  <a:path extrusionOk="0" h="991" w="958">
                    <a:moveTo>
                      <a:pt x="479" y="1"/>
                    </a:moveTo>
                    <a:cubicBezTo>
                      <a:pt x="192" y="1"/>
                      <a:pt x="0" y="224"/>
                      <a:pt x="0" y="480"/>
                    </a:cubicBezTo>
                    <a:cubicBezTo>
                      <a:pt x="0" y="767"/>
                      <a:pt x="192" y="990"/>
                      <a:pt x="479" y="990"/>
                    </a:cubicBezTo>
                    <a:cubicBezTo>
                      <a:pt x="734" y="990"/>
                      <a:pt x="958" y="767"/>
                      <a:pt x="958" y="480"/>
                    </a:cubicBezTo>
                    <a:cubicBezTo>
                      <a:pt x="958" y="224"/>
                      <a:pt x="734"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7" name="Google Shape;147;p5"/>
              <p:cNvSpPr/>
              <p:nvPr/>
            </p:nvSpPr>
            <p:spPr>
              <a:xfrm>
                <a:off x="7070672" y="456952"/>
                <a:ext cx="56912" cy="56974"/>
              </a:xfrm>
              <a:custGeom>
                <a:rect b="b" l="l" r="r" t="t"/>
                <a:pathLst>
                  <a:path extrusionOk="0" h="959" w="958">
                    <a:moveTo>
                      <a:pt x="479" y="1"/>
                    </a:moveTo>
                    <a:cubicBezTo>
                      <a:pt x="192" y="1"/>
                      <a:pt x="0" y="224"/>
                      <a:pt x="0" y="480"/>
                    </a:cubicBezTo>
                    <a:cubicBezTo>
                      <a:pt x="0" y="767"/>
                      <a:pt x="192" y="958"/>
                      <a:pt x="479" y="958"/>
                    </a:cubicBezTo>
                    <a:cubicBezTo>
                      <a:pt x="734" y="958"/>
                      <a:pt x="958" y="767"/>
                      <a:pt x="958" y="480"/>
                    </a:cubicBezTo>
                    <a:cubicBezTo>
                      <a:pt x="958" y="224"/>
                      <a:pt x="734"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8" name="Google Shape;148;p5"/>
              <p:cNvSpPr/>
              <p:nvPr/>
            </p:nvSpPr>
            <p:spPr>
              <a:xfrm>
                <a:off x="7391056" y="456952"/>
                <a:ext cx="58813" cy="56974"/>
              </a:xfrm>
              <a:custGeom>
                <a:rect b="b" l="l" r="r" t="t"/>
                <a:pathLst>
                  <a:path extrusionOk="0" h="959" w="990">
                    <a:moveTo>
                      <a:pt x="479" y="1"/>
                    </a:moveTo>
                    <a:cubicBezTo>
                      <a:pt x="224" y="1"/>
                      <a:pt x="1" y="224"/>
                      <a:pt x="1" y="480"/>
                    </a:cubicBezTo>
                    <a:cubicBezTo>
                      <a:pt x="1" y="767"/>
                      <a:pt x="224" y="958"/>
                      <a:pt x="479" y="958"/>
                    </a:cubicBezTo>
                    <a:cubicBezTo>
                      <a:pt x="767" y="958"/>
                      <a:pt x="990" y="767"/>
                      <a:pt x="990" y="480"/>
                    </a:cubicBezTo>
                    <a:cubicBezTo>
                      <a:pt x="990" y="224"/>
                      <a:pt x="767"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9" name="Google Shape;149;p5"/>
              <p:cNvSpPr/>
              <p:nvPr/>
            </p:nvSpPr>
            <p:spPr>
              <a:xfrm>
                <a:off x="7713401" y="456952"/>
                <a:ext cx="56912" cy="56974"/>
              </a:xfrm>
              <a:custGeom>
                <a:rect b="b" l="l" r="r" t="t"/>
                <a:pathLst>
                  <a:path extrusionOk="0" h="959" w="958">
                    <a:moveTo>
                      <a:pt x="479" y="1"/>
                    </a:moveTo>
                    <a:cubicBezTo>
                      <a:pt x="192" y="1"/>
                      <a:pt x="0" y="224"/>
                      <a:pt x="0" y="480"/>
                    </a:cubicBezTo>
                    <a:cubicBezTo>
                      <a:pt x="0" y="767"/>
                      <a:pt x="192" y="958"/>
                      <a:pt x="479" y="958"/>
                    </a:cubicBezTo>
                    <a:cubicBezTo>
                      <a:pt x="734" y="958"/>
                      <a:pt x="958" y="767"/>
                      <a:pt x="958" y="480"/>
                    </a:cubicBezTo>
                    <a:cubicBezTo>
                      <a:pt x="958" y="224"/>
                      <a:pt x="734"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0" name="Google Shape;150;p5"/>
              <p:cNvSpPr/>
              <p:nvPr/>
            </p:nvSpPr>
            <p:spPr>
              <a:xfrm>
                <a:off x="7070672" y="659837"/>
                <a:ext cx="56912" cy="56974"/>
              </a:xfrm>
              <a:custGeom>
                <a:rect b="b" l="l" r="r" t="t"/>
                <a:pathLst>
                  <a:path extrusionOk="0" h="959" w="958">
                    <a:moveTo>
                      <a:pt x="479" y="1"/>
                    </a:moveTo>
                    <a:cubicBezTo>
                      <a:pt x="192" y="1"/>
                      <a:pt x="0" y="224"/>
                      <a:pt x="0" y="479"/>
                    </a:cubicBezTo>
                    <a:cubicBezTo>
                      <a:pt x="0" y="735"/>
                      <a:pt x="192" y="958"/>
                      <a:pt x="479" y="958"/>
                    </a:cubicBezTo>
                    <a:cubicBezTo>
                      <a:pt x="734" y="958"/>
                      <a:pt x="958" y="735"/>
                      <a:pt x="958" y="479"/>
                    </a:cubicBezTo>
                    <a:cubicBezTo>
                      <a:pt x="958" y="224"/>
                      <a:pt x="734"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1" name="Google Shape;151;p5"/>
              <p:cNvSpPr/>
              <p:nvPr/>
            </p:nvSpPr>
            <p:spPr>
              <a:xfrm>
                <a:off x="7391056" y="659837"/>
                <a:ext cx="58813" cy="56974"/>
              </a:xfrm>
              <a:custGeom>
                <a:rect b="b" l="l" r="r" t="t"/>
                <a:pathLst>
                  <a:path extrusionOk="0" h="959" w="990">
                    <a:moveTo>
                      <a:pt x="479" y="1"/>
                    </a:moveTo>
                    <a:cubicBezTo>
                      <a:pt x="224" y="1"/>
                      <a:pt x="1" y="224"/>
                      <a:pt x="1" y="479"/>
                    </a:cubicBezTo>
                    <a:cubicBezTo>
                      <a:pt x="1" y="735"/>
                      <a:pt x="224" y="958"/>
                      <a:pt x="479" y="958"/>
                    </a:cubicBezTo>
                    <a:cubicBezTo>
                      <a:pt x="767" y="958"/>
                      <a:pt x="990" y="735"/>
                      <a:pt x="990" y="479"/>
                    </a:cubicBezTo>
                    <a:cubicBezTo>
                      <a:pt x="990" y="224"/>
                      <a:pt x="767"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2" name="Google Shape;152;p5"/>
              <p:cNvSpPr/>
              <p:nvPr/>
            </p:nvSpPr>
            <p:spPr>
              <a:xfrm>
                <a:off x="7713401" y="659837"/>
                <a:ext cx="56912" cy="56974"/>
              </a:xfrm>
              <a:custGeom>
                <a:rect b="b" l="l" r="r" t="t"/>
                <a:pathLst>
                  <a:path extrusionOk="0" h="959" w="958">
                    <a:moveTo>
                      <a:pt x="479" y="1"/>
                    </a:moveTo>
                    <a:cubicBezTo>
                      <a:pt x="192" y="1"/>
                      <a:pt x="0" y="224"/>
                      <a:pt x="0" y="479"/>
                    </a:cubicBezTo>
                    <a:cubicBezTo>
                      <a:pt x="0" y="735"/>
                      <a:pt x="192" y="958"/>
                      <a:pt x="479" y="958"/>
                    </a:cubicBezTo>
                    <a:cubicBezTo>
                      <a:pt x="734" y="958"/>
                      <a:pt x="958" y="735"/>
                      <a:pt x="958" y="479"/>
                    </a:cubicBezTo>
                    <a:cubicBezTo>
                      <a:pt x="958" y="224"/>
                      <a:pt x="734"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3" name="Google Shape;153;p5"/>
              <p:cNvSpPr/>
              <p:nvPr/>
            </p:nvSpPr>
            <p:spPr>
              <a:xfrm>
                <a:off x="8033786" y="659837"/>
                <a:ext cx="56972" cy="56974"/>
              </a:xfrm>
              <a:custGeom>
                <a:rect b="b" l="l" r="r" t="t"/>
                <a:pathLst>
                  <a:path extrusionOk="0" h="959" w="959">
                    <a:moveTo>
                      <a:pt x="479" y="1"/>
                    </a:moveTo>
                    <a:cubicBezTo>
                      <a:pt x="224" y="1"/>
                      <a:pt x="1" y="224"/>
                      <a:pt x="1" y="479"/>
                    </a:cubicBezTo>
                    <a:cubicBezTo>
                      <a:pt x="1" y="735"/>
                      <a:pt x="224" y="958"/>
                      <a:pt x="479" y="958"/>
                    </a:cubicBezTo>
                    <a:cubicBezTo>
                      <a:pt x="767" y="958"/>
                      <a:pt x="958" y="735"/>
                      <a:pt x="958" y="479"/>
                    </a:cubicBezTo>
                    <a:cubicBezTo>
                      <a:pt x="958" y="224"/>
                      <a:pt x="767"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154" name="Google Shape;154;p5"/>
          <p:cNvGrpSpPr/>
          <p:nvPr/>
        </p:nvGrpSpPr>
        <p:grpSpPr>
          <a:xfrm>
            <a:off x="-9528" y="4214555"/>
            <a:ext cx="1503351" cy="980252"/>
            <a:chOff x="-3" y="4214555"/>
            <a:chExt cx="1503351" cy="980252"/>
          </a:xfrm>
        </p:grpSpPr>
        <p:sp>
          <p:nvSpPr>
            <p:cNvPr id="155" name="Google Shape;155;p5"/>
            <p:cNvSpPr/>
            <p:nvPr/>
          </p:nvSpPr>
          <p:spPr>
            <a:xfrm rot="5400000">
              <a:off x="908494" y="3930236"/>
              <a:ext cx="142500" cy="1047210"/>
            </a:xfrm>
            <a:custGeom>
              <a:rect b="b" l="l" r="r" t="t"/>
              <a:pathLst>
                <a:path extrusionOk="0" h="27448" w="3735">
                  <a:moveTo>
                    <a:pt x="0" y="1"/>
                  </a:moveTo>
                  <a:lnTo>
                    <a:pt x="0" y="27447"/>
                  </a:lnTo>
                  <a:lnTo>
                    <a:pt x="3734" y="27447"/>
                  </a:lnTo>
                  <a:lnTo>
                    <a:pt x="3734"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6" name="Google Shape;156;p5"/>
            <p:cNvSpPr/>
            <p:nvPr/>
          </p:nvSpPr>
          <p:spPr>
            <a:xfrm rot="5400000">
              <a:off x="908494" y="4249221"/>
              <a:ext cx="142500" cy="1047210"/>
            </a:xfrm>
            <a:custGeom>
              <a:rect b="b" l="l" r="r" t="t"/>
              <a:pathLst>
                <a:path extrusionOk="0" h="27448" w="3735">
                  <a:moveTo>
                    <a:pt x="1" y="1"/>
                  </a:moveTo>
                  <a:lnTo>
                    <a:pt x="1" y="27447"/>
                  </a:lnTo>
                  <a:lnTo>
                    <a:pt x="3735" y="27447"/>
                  </a:lnTo>
                  <a:lnTo>
                    <a:pt x="3735"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7" name="Google Shape;157;p5"/>
            <p:cNvSpPr/>
            <p:nvPr/>
          </p:nvSpPr>
          <p:spPr>
            <a:xfrm>
              <a:off x="-3" y="4214555"/>
              <a:ext cx="978993" cy="980252"/>
            </a:xfrm>
            <a:custGeom>
              <a:rect b="b" l="l" r="r" t="t"/>
              <a:pathLst>
                <a:path extrusionOk="0" h="25693" w="25660">
                  <a:moveTo>
                    <a:pt x="1" y="1"/>
                  </a:moveTo>
                  <a:lnTo>
                    <a:pt x="1" y="25692"/>
                  </a:lnTo>
                  <a:lnTo>
                    <a:pt x="25660" y="25692"/>
                  </a:lnTo>
                  <a:cubicBezTo>
                    <a:pt x="25660" y="11490"/>
                    <a:pt x="14170" y="1"/>
                    <a:pt x="1"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58" name="Shape 158"/>
        <p:cNvGrpSpPr/>
        <p:nvPr/>
      </p:nvGrpSpPr>
      <p:grpSpPr>
        <a:xfrm>
          <a:off x="0" y="0"/>
          <a:ext cx="0" cy="0"/>
          <a:chOff x="0" y="0"/>
          <a:chExt cx="0" cy="0"/>
        </a:xfrm>
      </p:grpSpPr>
      <p:sp>
        <p:nvSpPr>
          <p:cNvPr id="159" name="Google Shape;159;p6"/>
          <p:cNvSpPr txBox="1"/>
          <p:nvPr>
            <p:ph type="title"/>
          </p:nvPr>
        </p:nvSpPr>
        <p:spPr>
          <a:xfrm>
            <a:off x="713225" y="359178"/>
            <a:ext cx="7708200" cy="572700"/>
          </a:xfrm>
          <a:prstGeom prst="rect">
            <a:avLst/>
          </a:prstGeom>
        </p:spPr>
        <p:txBody>
          <a:bodyPr anchorCtr="0" anchor="t" bIns="91425" lIns="91425" spcFirstLastPara="1" rIns="91425" wrap="square" tIns="91425">
            <a:normAutofit/>
          </a:bodyPr>
          <a:lstStyle>
            <a:lvl1pPr lvl="0" rtl="0" algn="ctr">
              <a:spcBef>
                <a:spcPts val="0"/>
              </a:spcBef>
              <a:spcAft>
                <a:spcPts val="0"/>
              </a:spcAft>
              <a:buClr>
                <a:srgbClr val="FF744B"/>
              </a:buClr>
              <a:buSzPts val="2800"/>
              <a:buFont typeface="Allerta Stencil"/>
              <a:buNone/>
              <a:defRPr sz="3020">
                <a:solidFill>
                  <a:srgbClr val="FF744B"/>
                </a:solidFill>
                <a:latin typeface="Allerta Stencil"/>
                <a:ea typeface="Allerta Stencil"/>
                <a:cs typeface="Allerta Stencil"/>
                <a:sym typeface="Allerta Stencil"/>
              </a:defRPr>
            </a:lvl1pPr>
            <a:lvl2pPr lvl="1"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2pPr>
            <a:lvl3pPr lvl="2"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3pPr>
            <a:lvl4pPr lvl="3"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4pPr>
            <a:lvl5pPr lvl="4"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5pPr>
            <a:lvl6pPr lvl="5"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6pPr>
            <a:lvl7pPr lvl="6"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7pPr>
            <a:lvl8pPr lvl="7"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8pPr>
            <a:lvl9pPr lvl="8"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9pPr>
          </a:lstStyle>
          <a:p/>
        </p:txBody>
      </p:sp>
      <p:grpSp>
        <p:nvGrpSpPr>
          <p:cNvPr id="160" name="Google Shape;160;p6"/>
          <p:cNvGrpSpPr/>
          <p:nvPr/>
        </p:nvGrpSpPr>
        <p:grpSpPr>
          <a:xfrm>
            <a:off x="8230658" y="4651720"/>
            <a:ext cx="641374" cy="417696"/>
            <a:chOff x="5201720" y="3979318"/>
            <a:chExt cx="752080" cy="489793"/>
          </a:xfrm>
        </p:grpSpPr>
        <p:sp>
          <p:nvSpPr>
            <p:cNvPr id="161" name="Google Shape;161;p6"/>
            <p:cNvSpPr/>
            <p:nvPr/>
          </p:nvSpPr>
          <p:spPr>
            <a:xfrm>
              <a:off x="5201720" y="3979318"/>
              <a:ext cx="43280" cy="41927"/>
            </a:xfrm>
            <a:custGeom>
              <a:rect b="b" l="l" r="r" t="t"/>
              <a:pathLst>
                <a:path extrusionOk="0" h="959" w="990">
                  <a:moveTo>
                    <a:pt x="511" y="1"/>
                  </a:moveTo>
                  <a:cubicBezTo>
                    <a:pt x="224" y="1"/>
                    <a:pt x="1" y="192"/>
                    <a:pt x="1" y="479"/>
                  </a:cubicBezTo>
                  <a:cubicBezTo>
                    <a:pt x="1" y="735"/>
                    <a:pt x="224" y="958"/>
                    <a:pt x="511" y="958"/>
                  </a:cubicBezTo>
                  <a:cubicBezTo>
                    <a:pt x="767" y="958"/>
                    <a:pt x="990" y="735"/>
                    <a:pt x="990" y="479"/>
                  </a:cubicBezTo>
                  <a:cubicBezTo>
                    <a:pt x="990" y="192"/>
                    <a:pt x="767"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2" name="Google Shape;162;p6"/>
            <p:cNvSpPr/>
            <p:nvPr/>
          </p:nvSpPr>
          <p:spPr>
            <a:xfrm>
              <a:off x="5438934" y="3979318"/>
              <a:ext cx="41881" cy="41927"/>
            </a:xfrm>
            <a:custGeom>
              <a:rect b="b" l="l" r="r" t="t"/>
              <a:pathLst>
                <a:path extrusionOk="0" h="959" w="958">
                  <a:moveTo>
                    <a:pt x="479" y="1"/>
                  </a:moveTo>
                  <a:cubicBezTo>
                    <a:pt x="223" y="1"/>
                    <a:pt x="0" y="192"/>
                    <a:pt x="0" y="479"/>
                  </a:cubicBezTo>
                  <a:cubicBezTo>
                    <a:pt x="0" y="735"/>
                    <a:pt x="223" y="958"/>
                    <a:pt x="479" y="958"/>
                  </a:cubicBezTo>
                  <a:cubicBezTo>
                    <a:pt x="766" y="958"/>
                    <a:pt x="957" y="735"/>
                    <a:pt x="957" y="479"/>
                  </a:cubicBezTo>
                  <a:cubicBezTo>
                    <a:pt x="957" y="192"/>
                    <a:pt x="766"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3" name="Google Shape;163;p6"/>
            <p:cNvSpPr/>
            <p:nvPr/>
          </p:nvSpPr>
          <p:spPr>
            <a:xfrm>
              <a:off x="5674705" y="3979318"/>
              <a:ext cx="43280" cy="41927"/>
            </a:xfrm>
            <a:custGeom>
              <a:rect b="b" l="l" r="r" t="t"/>
              <a:pathLst>
                <a:path extrusionOk="0" h="959" w="990">
                  <a:moveTo>
                    <a:pt x="511" y="1"/>
                  </a:moveTo>
                  <a:cubicBezTo>
                    <a:pt x="224" y="1"/>
                    <a:pt x="1" y="192"/>
                    <a:pt x="1" y="479"/>
                  </a:cubicBezTo>
                  <a:cubicBezTo>
                    <a:pt x="1" y="735"/>
                    <a:pt x="224" y="958"/>
                    <a:pt x="511" y="958"/>
                  </a:cubicBezTo>
                  <a:cubicBezTo>
                    <a:pt x="766" y="958"/>
                    <a:pt x="990" y="735"/>
                    <a:pt x="990" y="479"/>
                  </a:cubicBezTo>
                  <a:cubicBezTo>
                    <a:pt x="990" y="192"/>
                    <a:pt x="766"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4" name="Google Shape;164;p6"/>
            <p:cNvSpPr/>
            <p:nvPr/>
          </p:nvSpPr>
          <p:spPr>
            <a:xfrm>
              <a:off x="5911875" y="3979318"/>
              <a:ext cx="41925" cy="41927"/>
            </a:xfrm>
            <a:custGeom>
              <a:rect b="b" l="l" r="r" t="t"/>
              <a:pathLst>
                <a:path extrusionOk="0" h="959" w="959">
                  <a:moveTo>
                    <a:pt x="480" y="1"/>
                  </a:moveTo>
                  <a:cubicBezTo>
                    <a:pt x="224" y="1"/>
                    <a:pt x="1" y="192"/>
                    <a:pt x="1" y="479"/>
                  </a:cubicBezTo>
                  <a:cubicBezTo>
                    <a:pt x="1" y="735"/>
                    <a:pt x="224" y="958"/>
                    <a:pt x="480" y="958"/>
                  </a:cubicBezTo>
                  <a:cubicBezTo>
                    <a:pt x="735" y="958"/>
                    <a:pt x="958" y="735"/>
                    <a:pt x="958" y="479"/>
                  </a:cubicBezTo>
                  <a:cubicBezTo>
                    <a:pt x="958" y="192"/>
                    <a:pt x="735" y="1"/>
                    <a:pt x="480"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5" name="Google Shape;165;p6"/>
            <p:cNvSpPr/>
            <p:nvPr/>
          </p:nvSpPr>
          <p:spPr>
            <a:xfrm>
              <a:off x="5201720" y="4127222"/>
              <a:ext cx="43280" cy="43283"/>
            </a:xfrm>
            <a:custGeom>
              <a:rect b="b" l="l" r="r" t="t"/>
              <a:pathLst>
                <a:path extrusionOk="0" h="990" w="990">
                  <a:moveTo>
                    <a:pt x="511" y="1"/>
                  </a:moveTo>
                  <a:cubicBezTo>
                    <a:pt x="224" y="1"/>
                    <a:pt x="1" y="224"/>
                    <a:pt x="1" y="511"/>
                  </a:cubicBezTo>
                  <a:cubicBezTo>
                    <a:pt x="1" y="767"/>
                    <a:pt x="224" y="990"/>
                    <a:pt x="511" y="990"/>
                  </a:cubicBezTo>
                  <a:cubicBezTo>
                    <a:pt x="767" y="990"/>
                    <a:pt x="990" y="767"/>
                    <a:pt x="990" y="511"/>
                  </a:cubicBezTo>
                  <a:cubicBezTo>
                    <a:pt x="990" y="224"/>
                    <a:pt x="767"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6" name="Google Shape;166;p6"/>
            <p:cNvSpPr/>
            <p:nvPr/>
          </p:nvSpPr>
          <p:spPr>
            <a:xfrm>
              <a:off x="5438934" y="4127222"/>
              <a:ext cx="41881" cy="43283"/>
            </a:xfrm>
            <a:custGeom>
              <a:rect b="b" l="l" r="r" t="t"/>
              <a:pathLst>
                <a:path extrusionOk="0" h="990" w="958">
                  <a:moveTo>
                    <a:pt x="479" y="1"/>
                  </a:moveTo>
                  <a:cubicBezTo>
                    <a:pt x="223" y="1"/>
                    <a:pt x="0" y="224"/>
                    <a:pt x="0" y="511"/>
                  </a:cubicBezTo>
                  <a:cubicBezTo>
                    <a:pt x="0" y="767"/>
                    <a:pt x="223" y="990"/>
                    <a:pt x="479" y="990"/>
                  </a:cubicBezTo>
                  <a:cubicBezTo>
                    <a:pt x="766" y="990"/>
                    <a:pt x="957" y="767"/>
                    <a:pt x="957" y="511"/>
                  </a:cubicBezTo>
                  <a:cubicBezTo>
                    <a:pt x="957" y="224"/>
                    <a:pt x="766"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7" name="Google Shape;167;p6"/>
            <p:cNvSpPr/>
            <p:nvPr/>
          </p:nvSpPr>
          <p:spPr>
            <a:xfrm>
              <a:off x="5674705" y="4127222"/>
              <a:ext cx="43280" cy="43283"/>
            </a:xfrm>
            <a:custGeom>
              <a:rect b="b" l="l" r="r" t="t"/>
              <a:pathLst>
                <a:path extrusionOk="0" h="990" w="990">
                  <a:moveTo>
                    <a:pt x="511" y="1"/>
                  </a:moveTo>
                  <a:cubicBezTo>
                    <a:pt x="224" y="1"/>
                    <a:pt x="1" y="224"/>
                    <a:pt x="1" y="511"/>
                  </a:cubicBezTo>
                  <a:cubicBezTo>
                    <a:pt x="1" y="767"/>
                    <a:pt x="224" y="990"/>
                    <a:pt x="511" y="990"/>
                  </a:cubicBezTo>
                  <a:cubicBezTo>
                    <a:pt x="766" y="990"/>
                    <a:pt x="990" y="767"/>
                    <a:pt x="990" y="511"/>
                  </a:cubicBezTo>
                  <a:cubicBezTo>
                    <a:pt x="990" y="224"/>
                    <a:pt x="766"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8" name="Google Shape;168;p6"/>
            <p:cNvSpPr/>
            <p:nvPr/>
          </p:nvSpPr>
          <p:spPr>
            <a:xfrm>
              <a:off x="5911875" y="4127222"/>
              <a:ext cx="41925" cy="43283"/>
            </a:xfrm>
            <a:custGeom>
              <a:rect b="b" l="l" r="r" t="t"/>
              <a:pathLst>
                <a:path extrusionOk="0" h="990" w="959">
                  <a:moveTo>
                    <a:pt x="480" y="1"/>
                  </a:moveTo>
                  <a:cubicBezTo>
                    <a:pt x="224" y="1"/>
                    <a:pt x="1" y="224"/>
                    <a:pt x="1" y="511"/>
                  </a:cubicBezTo>
                  <a:cubicBezTo>
                    <a:pt x="1" y="767"/>
                    <a:pt x="224" y="990"/>
                    <a:pt x="480" y="990"/>
                  </a:cubicBezTo>
                  <a:cubicBezTo>
                    <a:pt x="735" y="990"/>
                    <a:pt x="958" y="767"/>
                    <a:pt x="958" y="511"/>
                  </a:cubicBezTo>
                  <a:cubicBezTo>
                    <a:pt x="958" y="224"/>
                    <a:pt x="735" y="1"/>
                    <a:pt x="480"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9" name="Google Shape;169;p6"/>
            <p:cNvSpPr/>
            <p:nvPr/>
          </p:nvSpPr>
          <p:spPr>
            <a:xfrm>
              <a:off x="5201720" y="4276525"/>
              <a:ext cx="43280" cy="43283"/>
            </a:xfrm>
            <a:custGeom>
              <a:rect b="b" l="l" r="r" t="t"/>
              <a:pathLst>
                <a:path extrusionOk="0" h="990" w="990">
                  <a:moveTo>
                    <a:pt x="511" y="0"/>
                  </a:moveTo>
                  <a:cubicBezTo>
                    <a:pt x="224" y="0"/>
                    <a:pt x="1" y="224"/>
                    <a:pt x="1" y="511"/>
                  </a:cubicBezTo>
                  <a:cubicBezTo>
                    <a:pt x="1" y="766"/>
                    <a:pt x="224" y="990"/>
                    <a:pt x="511" y="990"/>
                  </a:cubicBezTo>
                  <a:cubicBezTo>
                    <a:pt x="767" y="990"/>
                    <a:pt x="990" y="766"/>
                    <a:pt x="990" y="511"/>
                  </a:cubicBezTo>
                  <a:cubicBezTo>
                    <a:pt x="990" y="224"/>
                    <a:pt x="767"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0" name="Google Shape;170;p6"/>
            <p:cNvSpPr/>
            <p:nvPr/>
          </p:nvSpPr>
          <p:spPr>
            <a:xfrm>
              <a:off x="5438934" y="4276525"/>
              <a:ext cx="41881" cy="43283"/>
            </a:xfrm>
            <a:custGeom>
              <a:rect b="b" l="l" r="r" t="t"/>
              <a:pathLst>
                <a:path extrusionOk="0" h="990" w="958">
                  <a:moveTo>
                    <a:pt x="479" y="0"/>
                  </a:moveTo>
                  <a:cubicBezTo>
                    <a:pt x="223" y="0"/>
                    <a:pt x="0" y="224"/>
                    <a:pt x="0" y="511"/>
                  </a:cubicBezTo>
                  <a:cubicBezTo>
                    <a:pt x="0" y="766"/>
                    <a:pt x="223" y="990"/>
                    <a:pt x="479" y="990"/>
                  </a:cubicBezTo>
                  <a:cubicBezTo>
                    <a:pt x="766" y="990"/>
                    <a:pt x="957" y="766"/>
                    <a:pt x="957" y="511"/>
                  </a:cubicBezTo>
                  <a:cubicBezTo>
                    <a:pt x="957" y="224"/>
                    <a:pt x="766"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1" name="Google Shape;171;p6"/>
            <p:cNvSpPr/>
            <p:nvPr/>
          </p:nvSpPr>
          <p:spPr>
            <a:xfrm>
              <a:off x="5674705" y="4276525"/>
              <a:ext cx="43280" cy="43283"/>
            </a:xfrm>
            <a:custGeom>
              <a:rect b="b" l="l" r="r" t="t"/>
              <a:pathLst>
                <a:path extrusionOk="0" h="990" w="990">
                  <a:moveTo>
                    <a:pt x="511" y="0"/>
                  </a:moveTo>
                  <a:cubicBezTo>
                    <a:pt x="224" y="0"/>
                    <a:pt x="1" y="224"/>
                    <a:pt x="1" y="511"/>
                  </a:cubicBezTo>
                  <a:cubicBezTo>
                    <a:pt x="1" y="766"/>
                    <a:pt x="224" y="990"/>
                    <a:pt x="511" y="990"/>
                  </a:cubicBezTo>
                  <a:cubicBezTo>
                    <a:pt x="766" y="990"/>
                    <a:pt x="990" y="766"/>
                    <a:pt x="990" y="511"/>
                  </a:cubicBezTo>
                  <a:cubicBezTo>
                    <a:pt x="990" y="224"/>
                    <a:pt x="766"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2" name="Google Shape;172;p6"/>
            <p:cNvSpPr/>
            <p:nvPr/>
          </p:nvSpPr>
          <p:spPr>
            <a:xfrm>
              <a:off x="5911875" y="4276525"/>
              <a:ext cx="41925" cy="43283"/>
            </a:xfrm>
            <a:custGeom>
              <a:rect b="b" l="l" r="r" t="t"/>
              <a:pathLst>
                <a:path extrusionOk="0" h="990" w="959">
                  <a:moveTo>
                    <a:pt x="480" y="0"/>
                  </a:moveTo>
                  <a:cubicBezTo>
                    <a:pt x="224" y="0"/>
                    <a:pt x="1" y="224"/>
                    <a:pt x="1" y="511"/>
                  </a:cubicBezTo>
                  <a:cubicBezTo>
                    <a:pt x="1" y="766"/>
                    <a:pt x="224" y="990"/>
                    <a:pt x="480" y="990"/>
                  </a:cubicBezTo>
                  <a:cubicBezTo>
                    <a:pt x="735" y="990"/>
                    <a:pt x="958" y="766"/>
                    <a:pt x="958" y="511"/>
                  </a:cubicBezTo>
                  <a:cubicBezTo>
                    <a:pt x="958" y="224"/>
                    <a:pt x="735" y="0"/>
                    <a:pt x="480"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3" name="Google Shape;173;p6"/>
            <p:cNvSpPr/>
            <p:nvPr/>
          </p:nvSpPr>
          <p:spPr>
            <a:xfrm>
              <a:off x="5201720" y="4425828"/>
              <a:ext cx="43280" cy="43283"/>
            </a:xfrm>
            <a:custGeom>
              <a:rect b="b" l="l" r="r" t="t"/>
              <a:pathLst>
                <a:path extrusionOk="0" h="990" w="990">
                  <a:moveTo>
                    <a:pt x="511" y="0"/>
                  </a:moveTo>
                  <a:cubicBezTo>
                    <a:pt x="224" y="0"/>
                    <a:pt x="1" y="224"/>
                    <a:pt x="1" y="479"/>
                  </a:cubicBezTo>
                  <a:cubicBezTo>
                    <a:pt x="1" y="766"/>
                    <a:pt x="224" y="990"/>
                    <a:pt x="511" y="990"/>
                  </a:cubicBezTo>
                  <a:cubicBezTo>
                    <a:pt x="767" y="990"/>
                    <a:pt x="990" y="766"/>
                    <a:pt x="990" y="479"/>
                  </a:cubicBezTo>
                  <a:cubicBezTo>
                    <a:pt x="990" y="224"/>
                    <a:pt x="767"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4" name="Google Shape;174;p6"/>
            <p:cNvSpPr/>
            <p:nvPr/>
          </p:nvSpPr>
          <p:spPr>
            <a:xfrm>
              <a:off x="5438934" y="4425828"/>
              <a:ext cx="41881" cy="43283"/>
            </a:xfrm>
            <a:custGeom>
              <a:rect b="b" l="l" r="r" t="t"/>
              <a:pathLst>
                <a:path extrusionOk="0" h="990" w="958">
                  <a:moveTo>
                    <a:pt x="479" y="0"/>
                  </a:moveTo>
                  <a:cubicBezTo>
                    <a:pt x="223" y="0"/>
                    <a:pt x="0" y="224"/>
                    <a:pt x="0" y="479"/>
                  </a:cubicBezTo>
                  <a:cubicBezTo>
                    <a:pt x="0" y="766"/>
                    <a:pt x="223" y="990"/>
                    <a:pt x="479" y="990"/>
                  </a:cubicBezTo>
                  <a:cubicBezTo>
                    <a:pt x="766" y="990"/>
                    <a:pt x="957" y="766"/>
                    <a:pt x="957" y="479"/>
                  </a:cubicBezTo>
                  <a:cubicBezTo>
                    <a:pt x="957" y="224"/>
                    <a:pt x="766"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5" name="Google Shape;175;p6"/>
            <p:cNvSpPr/>
            <p:nvPr/>
          </p:nvSpPr>
          <p:spPr>
            <a:xfrm>
              <a:off x="5674705" y="4425828"/>
              <a:ext cx="43280" cy="43283"/>
            </a:xfrm>
            <a:custGeom>
              <a:rect b="b" l="l" r="r" t="t"/>
              <a:pathLst>
                <a:path extrusionOk="0" h="990" w="990">
                  <a:moveTo>
                    <a:pt x="511" y="0"/>
                  </a:moveTo>
                  <a:cubicBezTo>
                    <a:pt x="224" y="0"/>
                    <a:pt x="1" y="224"/>
                    <a:pt x="1" y="479"/>
                  </a:cubicBezTo>
                  <a:cubicBezTo>
                    <a:pt x="1" y="766"/>
                    <a:pt x="224" y="990"/>
                    <a:pt x="511" y="990"/>
                  </a:cubicBezTo>
                  <a:cubicBezTo>
                    <a:pt x="766" y="990"/>
                    <a:pt x="990" y="766"/>
                    <a:pt x="990" y="479"/>
                  </a:cubicBezTo>
                  <a:cubicBezTo>
                    <a:pt x="990" y="224"/>
                    <a:pt x="766"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6" name="Google Shape;176;p6"/>
            <p:cNvSpPr/>
            <p:nvPr/>
          </p:nvSpPr>
          <p:spPr>
            <a:xfrm>
              <a:off x="5911875" y="4425828"/>
              <a:ext cx="41925" cy="43283"/>
            </a:xfrm>
            <a:custGeom>
              <a:rect b="b" l="l" r="r" t="t"/>
              <a:pathLst>
                <a:path extrusionOk="0" h="990" w="959">
                  <a:moveTo>
                    <a:pt x="480" y="0"/>
                  </a:moveTo>
                  <a:cubicBezTo>
                    <a:pt x="224" y="0"/>
                    <a:pt x="1" y="224"/>
                    <a:pt x="1" y="479"/>
                  </a:cubicBezTo>
                  <a:cubicBezTo>
                    <a:pt x="1" y="766"/>
                    <a:pt x="224" y="990"/>
                    <a:pt x="480" y="990"/>
                  </a:cubicBezTo>
                  <a:cubicBezTo>
                    <a:pt x="735" y="990"/>
                    <a:pt x="958" y="766"/>
                    <a:pt x="958" y="479"/>
                  </a:cubicBezTo>
                  <a:cubicBezTo>
                    <a:pt x="958" y="224"/>
                    <a:pt x="735" y="0"/>
                    <a:pt x="480"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77" name="Google Shape;177;p6"/>
          <p:cNvGrpSpPr/>
          <p:nvPr/>
        </p:nvGrpSpPr>
        <p:grpSpPr>
          <a:xfrm flipH="1">
            <a:off x="-24400" y="-16138"/>
            <a:ext cx="1475260" cy="1275943"/>
            <a:chOff x="7674075" y="-9513"/>
            <a:chExt cx="1475260" cy="1275943"/>
          </a:xfrm>
        </p:grpSpPr>
        <p:grpSp>
          <p:nvGrpSpPr>
            <p:cNvPr id="178" name="Google Shape;178;p6"/>
            <p:cNvGrpSpPr/>
            <p:nvPr/>
          </p:nvGrpSpPr>
          <p:grpSpPr>
            <a:xfrm rot="10800000">
              <a:off x="7674075" y="-9513"/>
              <a:ext cx="1475260" cy="961951"/>
              <a:chOff x="7862045" y="769160"/>
              <a:chExt cx="2340939" cy="1526421"/>
            </a:xfrm>
          </p:grpSpPr>
          <p:sp>
            <p:nvSpPr>
              <p:cNvPr id="179" name="Google Shape;179;p6"/>
              <p:cNvSpPr/>
              <p:nvPr/>
            </p:nvSpPr>
            <p:spPr>
              <a:xfrm rot="5400000">
                <a:off x="9276698" y="447332"/>
                <a:ext cx="221887" cy="1630686"/>
              </a:xfrm>
              <a:custGeom>
                <a:rect b="b" l="l" r="r" t="t"/>
                <a:pathLst>
                  <a:path extrusionOk="0" h="27448" w="3735">
                    <a:moveTo>
                      <a:pt x="0" y="1"/>
                    </a:moveTo>
                    <a:lnTo>
                      <a:pt x="0" y="27447"/>
                    </a:lnTo>
                    <a:lnTo>
                      <a:pt x="3734" y="27447"/>
                    </a:lnTo>
                    <a:lnTo>
                      <a:pt x="3734" y="1"/>
                    </a:lnTo>
                    <a:close/>
                  </a:path>
                </a:pathLst>
              </a:custGeom>
              <a:solidFill>
                <a:srgbClr val="4E6EE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0" name="Google Shape;180;p6"/>
              <p:cNvSpPr/>
              <p:nvPr/>
            </p:nvSpPr>
            <p:spPr>
              <a:xfrm rot="5400000">
                <a:off x="9276698" y="944038"/>
                <a:ext cx="221887" cy="1630686"/>
              </a:xfrm>
              <a:custGeom>
                <a:rect b="b" l="l" r="r" t="t"/>
                <a:pathLst>
                  <a:path extrusionOk="0" h="27448" w="3735">
                    <a:moveTo>
                      <a:pt x="1" y="1"/>
                    </a:moveTo>
                    <a:lnTo>
                      <a:pt x="1" y="27447"/>
                    </a:lnTo>
                    <a:lnTo>
                      <a:pt x="3735" y="27447"/>
                    </a:lnTo>
                    <a:lnTo>
                      <a:pt x="3735" y="1"/>
                    </a:lnTo>
                    <a:close/>
                  </a:path>
                </a:pathLst>
              </a:custGeom>
              <a:solidFill>
                <a:srgbClr val="4E6EE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1" name="Google Shape;181;p6"/>
              <p:cNvSpPr/>
              <p:nvPr/>
            </p:nvSpPr>
            <p:spPr>
              <a:xfrm>
                <a:off x="7862045" y="769160"/>
                <a:ext cx="1524396" cy="1526421"/>
              </a:xfrm>
              <a:custGeom>
                <a:rect b="b" l="l" r="r" t="t"/>
                <a:pathLst>
                  <a:path extrusionOk="0" h="25693" w="25660">
                    <a:moveTo>
                      <a:pt x="1" y="1"/>
                    </a:moveTo>
                    <a:lnTo>
                      <a:pt x="1" y="25692"/>
                    </a:lnTo>
                    <a:lnTo>
                      <a:pt x="25660" y="25692"/>
                    </a:lnTo>
                    <a:cubicBezTo>
                      <a:pt x="25660" y="11490"/>
                      <a:pt x="14170" y="1"/>
                      <a:pt x="1" y="1"/>
                    </a:cubicBezTo>
                    <a:close/>
                  </a:path>
                </a:pathLst>
              </a:custGeom>
              <a:solidFill>
                <a:srgbClr val="FF744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2" name="Google Shape;182;p6"/>
            <p:cNvGrpSpPr/>
            <p:nvPr/>
          </p:nvGrpSpPr>
          <p:grpSpPr>
            <a:xfrm rot="5400000">
              <a:off x="8516383" y="736895"/>
              <a:ext cx="641374" cy="417696"/>
              <a:chOff x="5201720" y="3979318"/>
              <a:chExt cx="752080" cy="489793"/>
            </a:xfrm>
          </p:grpSpPr>
          <p:sp>
            <p:nvSpPr>
              <p:cNvPr id="183" name="Google Shape;183;p6"/>
              <p:cNvSpPr/>
              <p:nvPr/>
            </p:nvSpPr>
            <p:spPr>
              <a:xfrm>
                <a:off x="5201720" y="3979318"/>
                <a:ext cx="43280" cy="41927"/>
              </a:xfrm>
              <a:custGeom>
                <a:rect b="b" l="l" r="r" t="t"/>
                <a:pathLst>
                  <a:path extrusionOk="0" h="959" w="990">
                    <a:moveTo>
                      <a:pt x="511" y="1"/>
                    </a:moveTo>
                    <a:cubicBezTo>
                      <a:pt x="224" y="1"/>
                      <a:pt x="1" y="192"/>
                      <a:pt x="1" y="479"/>
                    </a:cubicBezTo>
                    <a:cubicBezTo>
                      <a:pt x="1" y="735"/>
                      <a:pt x="224" y="958"/>
                      <a:pt x="511" y="958"/>
                    </a:cubicBezTo>
                    <a:cubicBezTo>
                      <a:pt x="767" y="958"/>
                      <a:pt x="990" y="735"/>
                      <a:pt x="990" y="479"/>
                    </a:cubicBezTo>
                    <a:cubicBezTo>
                      <a:pt x="990" y="192"/>
                      <a:pt x="767"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4" name="Google Shape;184;p6"/>
              <p:cNvSpPr/>
              <p:nvPr/>
            </p:nvSpPr>
            <p:spPr>
              <a:xfrm>
                <a:off x="5438934" y="3979318"/>
                <a:ext cx="41881" cy="41927"/>
              </a:xfrm>
              <a:custGeom>
                <a:rect b="b" l="l" r="r" t="t"/>
                <a:pathLst>
                  <a:path extrusionOk="0" h="959" w="958">
                    <a:moveTo>
                      <a:pt x="479" y="1"/>
                    </a:moveTo>
                    <a:cubicBezTo>
                      <a:pt x="223" y="1"/>
                      <a:pt x="0" y="192"/>
                      <a:pt x="0" y="479"/>
                    </a:cubicBezTo>
                    <a:cubicBezTo>
                      <a:pt x="0" y="735"/>
                      <a:pt x="223" y="958"/>
                      <a:pt x="479" y="958"/>
                    </a:cubicBezTo>
                    <a:cubicBezTo>
                      <a:pt x="766" y="958"/>
                      <a:pt x="957" y="735"/>
                      <a:pt x="957" y="479"/>
                    </a:cubicBezTo>
                    <a:cubicBezTo>
                      <a:pt x="957" y="192"/>
                      <a:pt x="766"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5" name="Google Shape;185;p6"/>
              <p:cNvSpPr/>
              <p:nvPr/>
            </p:nvSpPr>
            <p:spPr>
              <a:xfrm>
                <a:off x="5674705" y="3979318"/>
                <a:ext cx="43280" cy="41927"/>
              </a:xfrm>
              <a:custGeom>
                <a:rect b="b" l="l" r="r" t="t"/>
                <a:pathLst>
                  <a:path extrusionOk="0" h="959" w="990">
                    <a:moveTo>
                      <a:pt x="511" y="1"/>
                    </a:moveTo>
                    <a:cubicBezTo>
                      <a:pt x="224" y="1"/>
                      <a:pt x="1" y="192"/>
                      <a:pt x="1" y="479"/>
                    </a:cubicBezTo>
                    <a:cubicBezTo>
                      <a:pt x="1" y="735"/>
                      <a:pt x="224" y="958"/>
                      <a:pt x="511" y="958"/>
                    </a:cubicBezTo>
                    <a:cubicBezTo>
                      <a:pt x="766" y="958"/>
                      <a:pt x="990" y="735"/>
                      <a:pt x="990" y="479"/>
                    </a:cubicBezTo>
                    <a:cubicBezTo>
                      <a:pt x="990" y="192"/>
                      <a:pt x="766"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6" name="Google Shape;186;p6"/>
              <p:cNvSpPr/>
              <p:nvPr/>
            </p:nvSpPr>
            <p:spPr>
              <a:xfrm>
                <a:off x="5911875" y="3979318"/>
                <a:ext cx="41925" cy="41927"/>
              </a:xfrm>
              <a:custGeom>
                <a:rect b="b" l="l" r="r" t="t"/>
                <a:pathLst>
                  <a:path extrusionOk="0" h="959" w="959">
                    <a:moveTo>
                      <a:pt x="480" y="1"/>
                    </a:moveTo>
                    <a:cubicBezTo>
                      <a:pt x="224" y="1"/>
                      <a:pt x="1" y="192"/>
                      <a:pt x="1" y="479"/>
                    </a:cubicBezTo>
                    <a:cubicBezTo>
                      <a:pt x="1" y="735"/>
                      <a:pt x="224" y="958"/>
                      <a:pt x="480" y="958"/>
                    </a:cubicBezTo>
                    <a:cubicBezTo>
                      <a:pt x="735" y="958"/>
                      <a:pt x="958" y="735"/>
                      <a:pt x="958" y="479"/>
                    </a:cubicBezTo>
                    <a:cubicBezTo>
                      <a:pt x="958" y="192"/>
                      <a:pt x="735" y="1"/>
                      <a:pt x="480"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7" name="Google Shape;187;p6"/>
              <p:cNvSpPr/>
              <p:nvPr/>
            </p:nvSpPr>
            <p:spPr>
              <a:xfrm>
                <a:off x="5201720" y="4127222"/>
                <a:ext cx="43280" cy="43283"/>
              </a:xfrm>
              <a:custGeom>
                <a:rect b="b" l="l" r="r" t="t"/>
                <a:pathLst>
                  <a:path extrusionOk="0" h="990" w="990">
                    <a:moveTo>
                      <a:pt x="511" y="1"/>
                    </a:moveTo>
                    <a:cubicBezTo>
                      <a:pt x="224" y="1"/>
                      <a:pt x="1" y="224"/>
                      <a:pt x="1" y="511"/>
                    </a:cubicBezTo>
                    <a:cubicBezTo>
                      <a:pt x="1" y="767"/>
                      <a:pt x="224" y="990"/>
                      <a:pt x="511" y="990"/>
                    </a:cubicBezTo>
                    <a:cubicBezTo>
                      <a:pt x="767" y="990"/>
                      <a:pt x="990" y="767"/>
                      <a:pt x="990" y="511"/>
                    </a:cubicBezTo>
                    <a:cubicBezTo>
                      <a:pt x="990" y="224"/>
                      <a:pt x="767"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8" name="Google Shape;188;p6"/>
              <p:cNvSpPr/>
              <p:nvPr/>
            </p:nvSpPr>
            <p:spPr>
              <a:xfrm>
                <a:off x="5438934" y="4127222"/>
                <a:ext cx="41881" cy="43283"/>
              </a:xfrm>
              <a:custGeom>
                <a:rect b="b" l="l" r="r" t="t"/>
                <a:pathLst>
                  <a:path extrusionOk="0" h="990" w="958">
                    <a:moveTo>
                      <a:pt x="479" y="1"/>
                    </a:moveTo>
                    <a:cubicBezTo>
                      <a:pt x="223" y="1"/>
                      <a:pt x="0" y="224"/>
                      <a:pt x="0" y="511"/>
                    </a:cubicBezTo>
                    <a:cubicBezTo>
                      <a:pt x="0" y="767"/>
                      <a:pt x="223" y="990"/>
                      <a:pt x="479" y="990"/>
                    </a:cubicBezTo>
                    <a:cubicBezTo>
                      <a:pt x="766" y="990"/>
                      <a:pt x="957" y="767"/>
                      <a:pt x="957" y="511"/>
                    </a:cubicBezTo>
                    <a:cubicBezTo>
                      <a:pt x="957" y="224"/>
                      <a:pt x="766"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9" name="Google Shape;189;p6"/>
              <p:cNvSpPr/>
              <p:nvPr/>
            </p:nvSpPr>
            <p:spPr>
              <a:xfrm>
                <a:off x="5674705" y="4127222"/>
                <a:ext cx="43280" cy="43283"/>
              </a:xfrm>
              <a:custGeom>
                <a:rect b="b" l="l" r="r" t="t"/>
                <a:pathLst>
                  <a:path extrusionOk="0" h="990" w="990">
                    <a:moveTo>
                      <a:pt x="511" y="1"/>
                    </a:moveTo>
                    <a:cubicBezTo>
                      <a:pt x="224" y="1"/>
                      <a:pt x="1" y="224"/>
                      <a:pt x="1" y="511"/>
                    </a:cubicBezTo>
                    <a:cubicBezTo>
                      <a:pt x="1" y="767"/>
                      <a:pt x="224" y="990"/>
                      <a:pt x="511" y="990"/>
                    </a:cubicBezTo>
                    <a:cubicBezTo>
                      <a:pt x="766" y="990"/>
                      <a:pt x="990" y="767"/>
                      <a:pt x="990" y="511"/>
                    </a:cubicBezTo>
                    <a:cubicBezTo>
                      <a:pt x="990" y="224"/>
                      <a:pt x="766"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0" name="Google Shape;190;p6"/>
              <p:cNvSpPr/>
              <p:nvPr/>
            </p:nvSpPr>
            <p:spPr>
              <a:xfrm>
                <a:off x="5911875" y="4127222"/>
                <a:ext cx="41925" cy="43283"/>
              </a:xfrm>
              <a:custGeom>
                <a:rect b="b" l="l" r="r" t="t"/>
                <a:pathLst>
                  <a:path extrusionOk="0" h="990" w="959">
                    <a:moveTo>
                      <a:pt x="480" y="1"/>
                    </a:moveTo>
                    <a:cubicBezTo>
                      <a:pt x="224" y="1"/>
                      <a:pt x="1" y="224"/>
                      <a:pt x="1" y="511"/>
                    </a:cubicBezTo>
                    <a:cubicBezTo>
                      <a:pt x="1" y="767"/>
                      <a:pt x="224" y="990"/>
                      <a:pt x="480" y="990"/>
                    </a:cubicBezTo>
                    <a:cubicBezTo>
                      <a:pt x="735" y="990"/>
                      <a:pt x="958" y="767"/>
                      <a:pt x="958" y="511"/>
                    </a:cubicBezTo>
                    <a:cubicBezTo>
                      <a:pt x="958" y="224"/>
                      <a:pt x="735" y="1"/>
                      <a:pt x="480"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1" name="Google Shape;191;p6"/>
              <p:cNvSpPr/>
              <p:nvPr/>
            </p:nvSpPr>
            <p:spPr>
              <a:xfrm>
                <a:off x="5201720" y="4276525"/>
                <a:ext cx="43280" cy="43283"/>
              </a:xfrm>
              <a:custGeom>
                <a:rect b="b" l="l" r="r" t="t"/>
                <a:pathLst>
                  <a:path extrusionOk="0" h="990" w="990">
                    <a:moveTo>
                      <a:pt x="511" y="0"/>
                    </a:moveTo>
                    <a:cubicBezTo>
                      <a:pt x="224" y="0"/>
                      <a:pt x="1" y="224"/>
                      <a:pt x="1" y="511"/>
                    </a:cubicBezTo>
                    <a:cubicBezTo>
                      <a:pt x="1" y="766"/>
                      <a:pt x="224" y="990"/>
                      <a:pt x="511" y="990"/>
                    </a:cubicBezTo>
                    <a:cubicBezTo>
                      <a:pt x="767" y="990"/>
                      <a:pt x="990" y="766"/>
                      <a:pt x="990" y="511"/>
                    </a:cubicBezTo>
                    <a:cubicBezTo>
                      <a:pt x="990" y="224"/>
                      <a:pt x="767"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2" name="Google Shape;192;p6"/>
              <p:cNvSpPr/>
              <p:nvPr/>
            </p:nvSpPr>
            <p:spPr>
              <a:xfrm>
                <a:off x="5438934" y="4276525"/>
                <a:ext cx="41881" cy="43283"/>
              </a:xfrm>
              <a:custGeom>
                <a:rect b="b" l="l" r="r" t="t"/>
                <a:pathLst>
                  <a:path extrusionOk="0" h="990" w="958">
                    <a:moveTo>
                      <a:pt x="479" y="0"/>
                    </a:moveTo>
                    <a:cubicBezTo>
                      <a:pt x="223" y="0"/>
                      <a:pt x="0" y="224"/>
                      <a:pt x="0" y="511"/>
                    </a:cubicBezTo>
                    <a:cubicBezTo>
                      <a:pt x="0" y="766"/>
                      <a:pt x="223" y="990"/>
                      <a:pt x="479" y="990"/>
                    </a:cubicBezTo>
                    <a:cubicBezTo>
                      <a:pt x="766" y="990"/>
                      <a:pt x="957" y="766"/>
                      <a:pt x="957" y="511"/>
                    </a:cubicBezTo>
                    <a:cubicBezTo>
                      <a:pt x="957" y="224"/>
                      <a:pt x="766"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3" name="Google Shape;193;p6"/>
              <p:cNvSpPr/>
              <p:nvPr/>
            </p:nvSpPr>
            <p:spPr>
              <a:xfrm>
                <a:off x="5674705" y="4276525"/>
                <a:ext cx="43280" cy="43283"/>
              </a:xfrm>
              <a:custGeom>
                <a:rect b="b" l="l" r="r" t="t"/>
                <a:pathLst>
                  <a:path extrusionOk="0" h="990" w="990">
                    <a:moveTo>
                      <a:pt x="511" y="0"/>
                    </a:moveTo>
                    <a:cubicBezTo>
                      <a:pt x="224" y="0"/>
                      <a:pt x="1" y="224"/>
                      <a:pt x="1" y="511"/>
                    </a:cubicBezTo>
                    <a:cubicBezTo>
                      <a:pt x="1" y="766"/>
                      <a:pt x="224" y="990"/>
                      <a:pt x="511" y="990"/>
                    </a:cubicBezTo>
                    <a:cubicBezTo>
                      <a:pt x="766" y="990"/>
                      <a:pt x="990" y="766"/>
                      <a:pt x="990" y="511"/>
                    </a:cubicBezTo>
                    <a:cubicBezTo>
                      <a:pt x="990" y="224"/>
                      <a:pt x="766"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4" name="Google Shape;194;p6"/>
              <p:cNvSpPr/>
              <p:nvPr/>
            </p:nvSpPr>
            <p:spPr>
              <a:xfrm>
                <a:off x="5911875" y="4276525"/>
                <a:ext cx="41925" cy="43283"/>
              </a:xfrm>
              <a:custGeom>
                <a:rect b="b" l="l" r="r" t="t"/>
                <a:pathLst>
                  <a:path extrusionOk="0" h="990" w="959">
                    <a:moveTo>
                      <a:pt x="480" y="0"/>
                    </a:moveTo>
                    <a:cubicBezTo>
                      <a:pt x="224" y="0"/>
                      <a:pt x="1" y="224"/>
                      <a:pt x="1" y="511"/>
                    </a:cubicBezTo>
                    <a:cubicBezTo>
                      <a:pt x="1" y="766"/>
                      <a:pt x="224" y="990"/>
                      <a:pt x="480" y="990"/>
                    </a:cubicBezTo>
                    <a:cubicBezTo>
                      <a:pt x="735" y="990"/>
                      <a:pt x="958" y="766"/>
                      <a:pt x="958" y="511"/>
                    </a:cubicBezTo>
                    <a:cubicBezTo>
                      <a:pt x="958" y="224"/>
                      <a:pt x="735" y="0"/>
                      <a:pt x="480"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5" name="Google Shape;195;p6"/>
              <p:cNvSpPr/>
              <p:nvPr/>
            </p:nvSpPr>
            <p:spPr>
              <a:xfrm>
                <a:off x="5201720" y="4425828"/>
                <a:ext cx="43280" cy="43283"/>
              </a:xfrm>
              <a:custGeom>
                <a:rect b="b" l="l" r="r" t="t"/>
                <a:pathLst>
                  <a:path extrusionOk="0" h="990" w="990">
                    <a:moveTo>
                      <a:pt x="511" y="0"/>
                    </a:moveTo>
                    <a:cubicBezTo>
                      <a:pt x="224" y="0"/>
                      <a:pt x="1" y="224"/>
                      <a:pt x="1" y="479"/>
                    </a:cubicBezTo>
                    <a:cubicBezTo>
                      <a:pt x="1" y="766"/>
                      <a:pt x="224" y="990"/>
                      <a:pt x="511" y="990"/>
                    </a:cubicBezTo>
                    <a:cubicBezTo>
                      <a:pt x="767" y="990"/>
                      <a:pt x="990" y="766"/>
                      <a:pt x="990" y="479"/>
                    </a:cubicBezTo>
                    <a:cubicBezTo>
                      <a:pt x="990" y="224"/>
                      <a:pt x="767"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6" name="Google Shape;196;p6"/>
              <p:cNvSpPr/>
              <p:nvPr/>
            </p:nvSpPr>
            <p:spPr>
              <a:xfrm>
                <a:off x="5438934" y="4425828"/>
                <a:ext cx="41881" cy="43283"/>
              </a:xfrm>
              <a:custGeom>
                <a:rect b="b" l="l" r="r" t="t"/>
                <a:pathLst>
                  <a:path extrusionOk="0" h="990" w="958">
                    <a:moveTo>
                      <a:pt x="479" y="0"/>
                    </a:moveTo>
                    <a:cubicBezTo>
                      <a:pt x="223" y="0"/>
                      <a:pt x="0" y="224"/>
                      <a:pt x="0" y="479"/>
                    </a:cubicBezTo>
                    <a:cubicBezTo>
                      <a:pt x="0" y="766"/>
                      <a:pt x="223" y="990"/>
                      <a:pt x="479" y="990"/>
                    </a:cubicBezTo>
                    <a:cubicBezTo>
                      <a:pt x="766" y="990"/>
                      <a:pt x="957" y="766"/>
                      <a:pt x="957" y="479"/>
                    </a:cubicBezTo>
                    <a:cubicBezTo>
                      <a:pt x="957" y="224"/>
                      <a:pt x="766"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7" name="Google Shape;197;p6"/>
              <p:cNvSpPr/>
              <p:nvPr/>
            </p:nvSpPr>
            <p:spPr>
              <a:xfrm>
                <a:off x="5674705" y="4425828"/>
                <a:ext cx="43280" cy="43283"/>
              </a:xfrm>
              <a:custGeom>
                <a:rect b="b" l="l" r="r" t="t"/>
                <a:pathLst>
                  <a:path extrusionOk="0" h="990" w="990">
                    <a:moveTo>
                      <a:pt x="511" y="0"/>
                    </a:moveTo>
                    <a:cubicBezTo>
                      <a:pt x="224" y="0"/>
                      <a:pt x="1" y="224"/>
                      <a:pt x="1" y="479"/>
                    </a:cubicBezTo>
                    <a:cubicBezTo>
                      <a:pt x="1" y="766"/>
                      <a:pt x="224" y="990"/>
                      <a:pt x="511" y="990"/>
                    </a:cubicBezTo>
                    <a:cubicBezTo>
                      <a:pt x="766" y="990"/>
                      <a:pt x="990" y="766"/>
                      <a:pt x="990" y="479"/>
                    </a:cubicBezTo>
                    <a:cubicBezTo>
                      <a:pt x="990" y="224"/>
                      <a:pt x="766"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8" name="Google Shape;198;p6"/>
              <p:cNvSpPr/>
              <p:nvPr/>
            </p:nvSpPr>
            <p:spPr>
              <a:xfrm>
                <a:off x="5911875" y="4425828"/>
                <a:ext cx="41925" cy="43283"/>
              </a:xfrm>
              <a:custGeom>
                <a:rect b="b" l="l" r="r" t="t"/>
                <a:pathLst>
                  <a:path extrusionOk="0" h="990" w="959">
                    <a:moveTo>
                      <a:pt x="480" y="0"/>
                    </a:moveTo>
                    <a:cubicBezTo>
                      <a:pt x="224" y="0"/>
                      <a:pt x="1" y="224"/>
                      <a:pt x="1" y="479"/>
                    </a:cubicBezTo>
                    <a:cubicBezTo>
                      <a:pt x="1" y="766"/>
                      <a:pt x="224" y="990"/>
                      <a:pt x="480" y="990"/>
                    </a:cubicBezTo>
                    <a:cubicBezTo>
                      <a:pt x="735" y="990"/>
                      <a:pt x="958" y="766"/>
                      <a:pt x="958" y="479"/>
                    </a:cubicBezTo>
                    <a:cubicBezTo>
                      <a:pt x="958" y="224"/>
                      <a:pt x="735" y="0"/>
                      <a:pt x="480"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199" name="Shape 199"/>
        <p:cNvGrpSpPr/>
        <p:nvPr/>
      </p:nvGrpSpPr>
      <p:grpSpPr>
        <a:xfrm>
          <a:off x="0" y="0"/>
          <a:ext cx="0" cy="0"/>
          <a:chOff x="0" y="0"/>
          <a:chExt cx="0" cy="0"/>
        </a:xfrm>
      </p:grpSpPr>
      <p:sp>
        <p:nvSpPr>
          <p:cNvPr id="200" name="Google Shape;200;p7"/>
          <p:cNvSpPr txBox="1"/>
          <p:nvPr>
            <p:ph type="ctrTitle"/>
          </p:nvPr>
        </p:nvSpPr>
        <p:spPr>
          <a:xfrm>
            <a:off x="4816563" y="1037775"/>
            <a:ext cx="3181200" cy="771300"/>
          </a:xfrm>
          <a:prstGeom prst="rect">
            <a:avLst/>
          </a:prstGeom>
        </p:spPr>
        <p:txBody>
          <a:bodyPr anchorCtr="0" anchor="ctr" bIns="91425" lIns="91425" spcFirstLastPara="1" rIns="91425" wrap="square" tIns="91425">
            <a:normAutofit/>
          </a:bodyPr>
          <a:lstStyle>
            <a:lvl1pPr lvl="0" rtl="0">
              <a:spcBef>
                <a:spcPts val="0"/>
              </a:spcBef>
              <a:spcAft>
                <a:spcPts val="0"/>
              </a:spcAft>
              <a:buClr>
                <a:srgbClr val="FF744B"/>
              </a:buClr>
              <a:buSzPts val="2800"/>
              <a:buFont typeface="Allerta Stencil"/>
              <a:buNone/>
              <a:defRPr>
                <a:solidFill>
                  <a:srgbClr val="FF744B"/>
                </a:solidFill>
                <a:latin typeface="Allerta Stencil"/>
                <a:ea typeface="Allerta Stencil"/>
                <a:cs typeface="Allerta Stencil"/>
                <a:sym typeface="Allerta Stencil"/>
              </a:defRPr>
            </a:lvl1pPr>
            <a:lvl2pPr lvl="1" rtl="0">
              <a:spcBef>
                <a:spcPts val="0"/>
              </a:spcBef>
              <a:spcAft>
                <a:spcPts val="0"/>
              </a:spcAft>
              <a:buSzPts val="1600"/>
              <a:buNone/>
              <a:defRPr sz="1600"/>
            </a:lvl2pPr>
            <a:lvl3pPr lvl="2" rtl="0">
              <a:spcBef>
                <a:spcPts val="0"/>
              </a:spcBef>
              <a:spcAft>
                <a:spcPts val="0"/>
              </a:spcAft>
              <a:buSzPts val="1600"/>
              <a:buNone/>
              <a:defRPr sz="1600"/>
            </a:lvl3pPr>
            <a:lvl4pPr lvl="3" rtl="0">
              <a:spcBef>
                <a:spcPts val="0"/>
              </a:spcBef>
              <a:spcAft>
                <a:spcPts val="0"/>
              </a:spcAft>
              <a:buSzPts val="1600"/>
              <a:buNone/>
              <a:defRPr sz="1600"/>
            </a:lvl4pPr>
            <a:lvl5pPr lvl="4" rtl="0">
              <a:spcBef>
                <a:spcPts val="0"/>
              </a:spcBef>
              <a:spcAft>
                <a:spcPts val="0"/>
              </a:spcAft>
              <a:buSzPts val="1600"/>
              <a:buNone/>
              <a:defRPr sz="1600"/>
            </a:lvl5pPr>
            <a:lvl6pPr lvl="5" rtl="0">
              <a:spcBef>
                <a:spcPts val="0"/>
              </a:spcBef>
              <a:spcAft>
                <a:spcPts val="0"/>
              </a:spcAft>
              <a:buSzPts val="1600"/>
              <a:buNone/>
              <a:defRPr sz="1600"/>
            </a:lvl6pPr>
            <a:lvl7pPr lvl="6" rtl="0">
              <a:spcBef>
                <a:spcPts val="0"/>
              </a:spcBef>
              <a:spcAft>
                <a:spcPts val="0"/>
              </a:spcAft>
              <a:buSzPts val="1600"/>
              <a:buNone/>
              <a:defRPr sz="1600"/>
            </a:lvl7pPr>
            <a:lvl8pPr lvl="7" rtl="0">
              <a:spcBef>
                <a:spcPts val="0"/>
              </a:spcBef>
              <a:spcAft>
                <a:spcPts val="0"/>
              </a:spcAft>
              <a:buSzPts val="1600"/>
              <a:buNone/>
              <a:defRPr sz="1600"/>
            </a:lvl8pPr>
            <a:lvl9pPr lvl="8" rtl="0">
              <a:spcBef>
                <a:spcPts val="0"/>
              </a:spcBef>
              <a:spcAft>
                <a:spcPts val="0"/>
              </a:spcAft>
              <a:buSzPts val="1600"/>
              <a:buNone/>
              <a:defRPr sz="1600"/>
            </a:lvl9pPr>
          </a:lstStyle>
          <a:p/>
        </p:txBody>
      </p:sp>
      <p:sp>
        <p:nvSpPr>
          <p:cNvPr id="201" name="Google Shape;201;p7"/>
          <p:cNvSpPr txBox="1"/>
          <p:nvPr>
            <p:ph idx="1" type="subTitle"/>
          </p:nvPr>
        </p:nvSpPr>
        <p:spPr>
          <a:xfrm>
            <a:off x="4816575" y="1896750"/>
            <a:ext cx="3604800" cy="2284200"/>
          </a:xfrm>
          <a:prstGeom prst="rect">
            <a:avLst/>
          </a:prstGeom>
        </p:spPr>
        <p:txBody>
          <a:bodyPr anchorCtr="0" anchor="t" bIns="91425" lIns="91425" spcFirstLastPara="1" rIns="91425" wrap="square" tIns="91425">
            <a:normAutofit/>
          </a:bodyPr>
          <a:lstStyle>
            <a:lvl1pPr lvl="0" rtl="0">
              <a:lnSpc>
                <a:spcPct val="100000"/>
              </a:lnSpc>
              <a:spcBef>
                <a:spcPts val="0"/>
              </a:spcBef>
              <a:spcAft>
                <a:spcPts val="0"/>
              </a:spcAft>
              <a:buClr>
                <a:srgbClr val="19348E"/>
              </a:buClr>
              <a:buSzPts val="1800"/>
              <a:buFont typeface="Open Sans"/>
              <a:buNone/>
              <a:defRPr sz="1600">
                <a:solidFill>
                  <a:srgbClr val="19348E"/>
                </a:solidFill>
                <a:latin typeface="Open Sans"/>
                <a:ea typeface="Open Sans"/>
                <a:cs typeface="Open Sans"/>
                <a:sym typeface="Open Sans"/>
              </a:defRPr>
            </a:lvl1pPr>
            <a:lvl2pPr lvl="1" rtl="0" algn="r">
              <a:lnSpc>
                <a:spcPct val="100000"/>
              </a:lnSpc>
              <a:spcBef>
                <a:spcPts val="0"/>
              </a:spcBef>
              <a:spcAft>
                <a:spcPts val="0"/>
              </a:spcAft>
              <a:buSzPts val="1400"/>
              <a:buNone/>
              <a:defRPr/>
            </a:lvl2pPr>
            <a:lvl3pPr lvl="2" rtl="0" algn="r">
              <a:lnSpc>
                <a:spcPct val="100000"/>
              </a:lnSpc>
              <a:spcBef>
                <a:spcPts val="0"/>
              </a:spcBef>
              <a:spcAft>
                <a:spcPts val="0"/>
              </a:spcAft>
              <a:buSzPts val="1400"/>
              <a:buNone/>
              <a:defRPr/>
            </a:lvl3pPr>
            <a:lvl4pPr lvl="3" rtl="0" algn="r">
              <a:lnSpc>
                <a:spcPct val="100000"/>
              </a:lnSpc>
              <a:spcBef>
                <a:spcPts val="0"/>
              </a:spcBef>
              <a:spcAft>
                <a:spcPts val="0"/>
              </a:spcAft>
              <a:buSzPts val="1400"/>
              <a:buNone/>
              <a:defRPr/>
            </a:lvl4pPr>
            <a:lvl5pPr lvl="4" rtl="0" algn="r">
              <a:lnSpc>
                <a:spcPct val="100000"/>
              </a:lnSpc>
              <a:spcBef>
                <a:spcPts val="0"/>
              </a:spcBef>
              <a:spcAft>
                <a:spcPts val="0"/>
              </a:spcAft>
              <a:buSzPts val="1400"/>
              <a:buNone/>
              <a:defRPr/>
            </a:lvl5pPr>
            <a:lvl6pPr lvl="5" rtl="0" algn="r">
              <a:lnSpc>
                <a:spcPct val="100000"/>
              </a:lnSpc>
              <a:spcBef>
                <a:spcPts val="0"/>
              </a:spcBef>
              <a:spcAft>
                <a:spcPts val="0"/>
              </a:spcAft>
              <a:buSzPts val="1400"/>
              <a:buNone/>
              <a:defRPr/>
            </a:lvl6pPr>
            <a:lvl7pPr lvl="6" rtl="0" algn="r">
              <a:lnSpc>
                <a:spcPct val="100000"/>
              </a:lnSpc>
              <a:spcBef>
                <a:spcPts val="0"/>
              </a:spcBef>
              <a:spcAft>
                <a:spcPts val="0"/>
              </a:spcAft>
              <a:buSzPts val="1400"/>
              <a:buNone/>
              <a:defRPr/>
            </a:lvl7pPr>
            <a:lvl8pPr lvl="7" rtl="0" algn="r">
              <a:lnSpc>
                <a:spcPct val="100000"/>
              </a:lnSpc>
              <a:spcBef>
                <a:spcPts val="0"/>
              </a:spcBef>
              <a:spcAft>
                <a:spcPts val="0"/>
              </a:spcAft>
              <a:buSzPts val="1400"/>
              <a:buNone/>
              <a:defRPr/>
            </a:lvl8pPr>
            <a:lvl9pPr lvl="8" rtl="0" algn="r">
              <a:lnSpc>
                <a:spcPct val="100000"/>
              </a:lnSpc>
              <a:spcBef>
                <a:spcPts val="0"/>
              </a:spcBef>
              <a:spcAft>
                <a:spcPts val="0"/>
              </a:spcAft>
              <a:buSzPts val="1400"/>
              <a:buNone/>
              <a:defRPr/>
            </a:lvl9pPr>
          </a:lstStyle>
          <a:p/>
        </p:txBody>
      </p:sp>
      <p:grpSp>
        <p:nvGrpSpPr>
          <p:cNvPr id="202" name="Google Shape;202;p7"/>
          <p:cNvGrpSpPr/>
          <p:nvPr/>
        </p:nvGrpSpPr>
        <p:grpSpPr>
          <a:xfrm flipH="1" rot="-5400000">
            <a:off x="7856618" y="269998"/>
            <a:ext cx="1560938" cy="1017818"/>
            <a:chOff x="7862045" y="769160"/>
            <a:chExt cx="2340939" cy="1526421"/>
          </a:xfrm>
        </p:grpSpPr>
        <p:sp>
          <p:nvSpPr>
            <p:cNvPr id="203" name="Google Shape;203;p7"/>
            <p:cNvSpPr/>
            <p:nvPr/>
          </p:nvSpPr>
          <p:spPr>
            <a:xfrm rot="5400000">
              <a:off x="9276698" y="326418"/>
              <a:ext cx="221887" cy="1630686"/>
            </a:xfrm>
            <a:custGeom>
              <a:rect b="b" l="l" r="r" t="t"/>
              <a:pathLst>
                <a:path extrusionOk="0" h="27448" w="3735">
                  <a:moveTo>
                    <a:pt x="0" y="1"/>
                  </a:moveTo>
                  <a:lnTo>
                    <a:pt x="0" y="27447"/>
                  </a:lnTo>
                  <a:lnTo>
                    <a:pt x="3734" y="27447"/>
                  </a:lnTo>
                  <a:lnTo>
                    <a:pt x="3734" y="1"/>
                  </a:lnTo>
                  <a:close/>
                </a:path>
              </a:pathLst>
            </a:custGeom>
            <a:solidFill>
              <a:srgbClr val="FFA2B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4" name="Google Shape;204;p7"/>
            <p:cNvSpPr/>
            <p:nvPr/>
          </p:nvSpPr>
          <p:spPr>
            <a:xfrm rot="5400000">
              <a:off x="9276698" y="823124"/>
              <a:ext cx="221887" cy="1630686"/>
            </a:xfrm>
            <a:custGeom>
              <a:rect b="b" l="l" r="r" t="t"/>
              <a:pathLst>
                <a:path extrusionOk="0" h="27448" w="3735">
                  <a:moveTo>
                    <a:pt x="1" y="1"/>
                  </a:moveTo>
                  <a:lnTo>
                    <a:pt x="1" y="27447"/>
                  </a:lnTo>
                  <a:lnTo>
                    <a:pt x="3735" y="27447"/>
                  </a:lnTo>
                  <a:lnTo>
                    <a:pt x="3735" y="1"/>
                  </a:lnTo>
                  <a:close/>
                </a:path>
              </a:pathLst>
            </a:custGeom>
            <a:solidFill>
              <a:srgbClr val="FFA2B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5" name="Google Shape;205;p7"/>
            <p:cNvSpPr/>
            <p:nvPr/>
          </p:nvSpPr>
          <p:spPr>
            <a:xfrm>
              <a:off x="7862045" y="769160"/>
              <a:ext cx="1524396" cy="1526421"/>
            </a:xfrm>
            <a:custGeom>
              <a:rect b="b" l="l" r="r" t="t"/>
              <a:pathLst>
                <a:path extrusionOk="0" h="25693" w="25660">
                  <a:moveTo>
                    <a:pt x="1" y="1"/>
                  </a:moveTo>
                  <a:lnTo>
                    <a:pt x="1" y="25692"/>
                  </a:lnTo>
                  <a:lnTo>
                    <a:pt x="25660" y="25692"/>
                  </a:lnTo>
                  <a:cubicBezTo>
                    <a:pt x="25660" y="11490"/>
                    <a:pt x="14170" y="1"/>
                    <a:pt x="1" y="1"/>
                  </a:cubicBezTo>
                  <a:close/>
                </a:path>
              </a:pathLst>
            </a:custGeom>
            <a:solidFill>
              <a:srgbClr val="1FAB6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206" name="Shape 206"/>
        <p:cNvGrpSpPr/>
        <p:nvPr/>
      </p:nvGrpSpPr>
      <p:grpSpPr>
        <a:xfrm>
          <a:off x="0" y="0"/>
          <a:ext cx="0" cy="0"/>
          <a:chOff x="0" y="0"/>
          <a:chExt cx="0" cy="0"/>
        </a:xfrm>
      </p:grpSpPr>
      <p:sp>
        <p:nvSpPr>
          <p:cNvPr id="207" name="Google Shape;207;p8"/>
          <p:cNvSpPr txBox="1"/>
          <p:nvPr>
            <p:ph type="title"/>
          </p:nvPr>
        </p:nvSpPr>
        <p:spPr>
          <a:xfrm>
            <a:off x="1967700" y="882400"/>
            <a:ext cx="6367800" cy="28074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208" name="Google Shape;208;p8"/>
          <p:cNvSpPr/>
          <p:nvPr/>
        </p:nvSpPr>
        <p:spPr>
          <a:xfrm>
            <a:off x="5668305" y="4833248"/>
            <a:ext cx="1985430" cy="641897"/>
          </a:xfrm>
          <a:custGeom>
            <a:rect b="b" l="l" r="r" t="t"/>
            <a:pathLst>
              <a:path extrusionOk="0" h="14682" w="45415">
                <a:moveTo>
                  <a:pt x="1" y="0"/>
                </a:moveTo>
                <a:lnTo>
                  <a:pt x="1" y="14681"/>
                </a:lnTo>
                <a:lnTo>
                  <a:pt x="45415" y="14681"/>
                </a:lnTo>
                <a:lnTo>
                  <a:pt x="45415"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9" name="Google Shape;209;p8"/>
          <p:cNvSpPr/>
          <p:nvPr/>
        </p:nvSpPr>
        <p:spPr>
          <a:xfrm>
            <a:off x="6667136" y="3221460"/>
            <a:ext cx="3334135" cy="2972607"/>
          </a:xfrm>
          <a:custGeom>
            <a:rect b="b" l="l" r="r" t="t"/>
            <a:pathLst>
              <a:path extrusionOk="0" h="78755" w="88339">
                <a:moveTo>
                  <a:pt x="55352" y="0"/>
                </a:moveTo>
                <a:cubicBezTo>
                  <a:pt x="52856" y="0"/>
                  <a:pt x="50552" y="1655"/>
                  <a:pt x="49818" y="4170"/>
                </a:cubicBezTo>
                <a:cubicBezTo>
                  <a:pt x="48925" y="7266"/>
                  <a:pt x="50712" y="10457"/>
                  <a:pt x="53776" y="11351"/>
                </a:cubicBezTo>
                <a:cubicBezTo>
                  <a:pt x="64850" y="14542"/>
                  <a:pt x="72892" y="24117"/>
                  <a:pt x="74169" y="35542"/>
                </a:cubicBezTo>
                <a:cubicBezTo>
                  <a:pt x="75446" y="46999"/>
                  <a:pt x="69701" y="58074"/>
                  <a:pt x="59616" y="63627"/>
                </a:cubicBezTo>
                <a:cubicBezTo>
                  <a:pt x="55315" y="66009"/>
                  <a:pt x="50584" y="67177"/>
                  <a:pt x="45875" y="67177"/>
                </a:cubicBezTo>
                <a:cubicBezTo>
                  <a:pt x="39541" y="67177"/>
                  <a:pt x="33246" y="65064"/>
                  <a:pt x="28085" y="60946"/>
                </a:cubicBezTo>
                <a:cubicBezTo>
                  <a:pt x="19085" y="53765"/>
                  <a:pt x="15319" y="41861"/>
                  <a:pt x="18510" y="30787"/>
                </a:cubicBezTo>
                <a:cubicBezTo>
                  <a:pt x="19404" y="27723"/>
                  <a:pt x="17649" y="24500"/>
                  <a:pt x="14553" y="23638"/>
                </a:cubicBezTo>
                <a:cubicBezTo>
                  <a:pt x="14013" y="23480"/>
                  <a:pt x="13468" y="23405"/>
                  <a:pt x="12931" y="23405"/>
                </a:cubicBezTo>
                <a:cubicBezTo>
                  <a:pt x="10426" y="23405"/>
                  <a:pt x="8114" y="25046"/>
                  <a:pt x="7404" y="27595"/>
                </a:cubicBezTo>
                <a:cubicBezTo>
                  <a:pt x="0" y="53191"/>
                  <a:pt x="19181" y="78722"/>
                  <a:pt x="45829" y="78754"/>
                </a:cubicBezTo>
                <a:lnTo>
                  <a:pt x="45861" y="78722"/>
                </a:lnTo>
                <a:cubicBezTo>
                  <a:pt x="45883" y="78722"/>
                  <a:pt x="45904" y="78722"/>
                  <a:pt x="45926" y="78722"/>
                </a:cubicBezTo>
                <a:cubicBezTo>
                  <a:pt x="65844" y="78722"/>
                  <a:pt x="82725" y="64052"/>
                  <a:pt x="85530" y="44318"/>
                </a:cubicBezTo>
                <a:cubicBezTo>
                  <a:pt x="88339" y="24563"/>
                  <a:pt x="76180" y="5766"/>
                  <a:pt x="56999" y="245"/>
                </a:cubicBezTo>
                <a:cubicBezTo>
                  <a:pt x="56450" y="79"/>
                  <a:pt x="55897" y="0"/>
                  <a:pt x="55352"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0" name="Google Shape;210;p8"/>
          <p:cNvSpPr/>
          <p:nvPr/>
        </p:nvSpPr>
        <p:spPr>
          <a:xfrm>
            <a:off x="7624675" y="4074795"/>
            <a:ext cx="1025525" cy="1026983"/>
          </a:xfrm>
          <a:custGeom>
            <a:rect b="b" l="l" r="r" t="t"/>
            <a:pathLst>
              <a:path extrusionOk="0" h="23490" w="23458">
                <a:moveTo>
                  <a:pt x="11745" y="1"/>
                </a:moveTo>
                <a:cubicBezTo>
                  <a:pt x="5235" y="1"/>
                  <a:pt x="1" y="5266"/>
                  <a:pt x="1" y="11745"/>
                </a:cubicBezTo>
                <a:cubicBezTo>
                  <a:pt x="1" y="18224"/>
                  <a:pt x="5235" y="23490"/>
                  <a:pt x="11745" y="23490"/>
                </a:cubicBezTo>
                <a:cubicBezTo>
                  <a:pt x="18224" y="23490"/>
                  <a:pt x="23458" y="18224"/>
                  <a:pt x="23458" y="11745"/>
                </a:cubicBezTo>
                <a:cubicBezTo>
                  <a:pt x="23458" y="5266"/>
                  <a:pt x="18224" y="1"/>
                  <a:pt x="11745" y="1"/>
                </a:cubicBezTo>
                <a:close/>
              </a:path>
            </a:pathLst>
          </a:custGeom>
          <a:solidFill>
            <a:srgbClr val="E0C53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211" name="Google Shape;211;p8"/>
          <p:cNvGrpSpPr/>
          <p:nvPr/>
        </p:nvGrpSpPr>
        <p:grpSpPr>
          <a:xfrm>
            <a:off x="5448279" y="4531768"/>
            <a:ext cx="752080" cy="489793"/>
            <a:chOff x="5201720" y="3979318"/>
            <a:chExt cx="752080" cy="489793"/>
          </a:xfrm>
        </p:grpSpPr>
        <p:sp>
          <p:nvSpPr>
            <p:cNvPr id="212" name="Google Shape;212;p8"/>
            <p:cNvSpPr/>
            <p:nvPr/>
          </p:nvSpPr>
          <p:spPr>
            <a:xfrm>
              <a:off x="5201720" y="3979318"/>
              <a:ext cx="43280" cy="41927"/>
            </a:xfrm>
            <a:custGeom>
              <a:rect b="b" l="l" r="r" t="t"/>
              <a:pathLst>
                <a:path extrusionOk="0" h="959" w="990">
                  <a:moveTo>
                    <a:pt x="511" y="1"/>
                  </a:moveTo>
                  <a:cubicBezTo>
                    <a:pt x="224" y="1"/>
                    <a:pt x="1" y="192"/>
                    <a:pt x="1" y="479"/>
                  </a:cubicBezTo>
                  <a:cubicBezTo>
                    <a:pt x="1" y="735"/>
                    <a:pt x="224" y="958"/>
                    <a:pt x="511" y="958"/>
                  </a:cubicBezTo>
                  <a:cubicBezTo>
                    <a:pt x="767" y="958"/>
                    <a:pt x="990" y="735"/>
                    <a:pt x="990" y="479"/>
                  </a:cubicBezTo>
                  <a:cubicBezTo>
                    <a:pt x="990" y="192"/>
                    <a:pt x="767"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3" name="Google Shape;213;p8"/>
            <p:cNvSpPr/>
            <p:nvPr/>
          </p:nvSpPr>
          <p:spPr>
            <a:xfrm>
              <a:off x="5438934" y="3979318"/>
              <a:ext cx="41881" cy="41927"/>
            </a:xfrm>
            <a:custGeom>
              <a:rect b="b" l="l" r="r" t="t"/>
              <a:pathLst>
                <a:path extrusionOk="0" h="959" w="958">
                  <a:moveTo>
                    <a:pt x="479" y="1"/>
                  </a:moveTo>
                  <a:cubicBezTo>
                    <a:pt x="223" y="1"/>
                    <a:pt x="0" y="192"/>
                    <a:pt x="0" y="479"/>
                  </a:cubicBezTo>
                  <a:cubicBezTo>
                    <a:pt x="0" y="735"/>
                    <a:pt x="223" y="958"/>
                    <a:pt x="479" y="958"/>
                  </a:cubicBezTo>
                  <a:cubicBezTo>
                    <a:pt x="766" y="958"/>
                    <a:pt x="957" y="735"/>
                    <a:pt x="957" y="479"/>
                  </a:cubicBezTo>
                  <a:cubicBezTo>
                    <a:pt x="957" y="192"/>
                    <a:pt x="766"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4" name="Google Shape;214;p8"/>
            <p:cNvSpPr/>
            <p:nvPr/>
          </p:nvSpPr>
          <p:spPr>
            <a:xfrm>
              <a:off x="5674705" y="3979318"/>
              <a:ext cx="43280" cy="41927"/>
            </a:xfrm>
            <a:custGeom>
              <a:rect b="b" l="l" r="r" t="t"/>
              <a:pathLst>
                <a:path extrusionOk="0" h="959" w="990">
                  <a:moveTo>
                    <a:pt x="511" y="1"/>
                  </a:moveTo>
                  <a:cubicBezTo>
                    <a:pt x="224" y="1"/>
                    <a:pt x="1" y="192"/>
                    <a:pt x="1" y="479"/>
                  </a:cubicBezTo>
                  <a:cubicBezTo>
                    <a:pt x="1" y="735"/>
                    <a:pt x="224" y="958"/>
                    <a:pt x="511" y="958"/>
                  </a:cubicBezTo>
                  <a:cubicBezTo>
                    <a:pt x="766" y="958"/>
                    <a:pt x="990" y="735"/>
                    <a:pt x="990" y="479"/>
                  </a:cubicBezTo>
                  <a:cubicBezTo>
                    <a:pt x="990" y="192"/>
                    <a:pt x="766"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5" name="Google Shape;215;p8"/>
            <p:cNvSpPr/>
            <p:nvPr/>
          </p:nvSpPr>
          <p:spPr>
            <a:xfrm>
              <a:off x="5911875" y="3979318"/>
              <a:ext cx="41925" cy="41927"/>
            </a:xfrm>
            <a:custGeom>
              <a:rect b="b" l="l" r="r" t="t"/>
              <a:pathLst>
                <a:path extrusionOk="0" h="959" w="959">
                  <a:moveTo>
                    <a:pt x="480" y="1"/>
                  </a:moveTo>
                  <a:cubicBezTo>
                    <a:pt x="224" y="1"/>
                    <a:pt x="1" y="192"/>
                    <a:pt x="1" y="479"/>
                  </a:cubicBezTo>
                  <a:cubicBezTo>
                    <a:pt x="1" y="735"/>
                    <a:pt x="224" y="958"/>
                    <a:pt x="480" y="958"/>
                  </a:cubicBezTo>
                  <a:cubicBezTo>
                    <a:pt x="735" y="958"/>
                    <a:pt x="958" y="735"/>
                    <a:pt x="958" y="479"/>
                  </a:cubicBezTo>
                  <a:cubicBezTo>
                    <a:pt x="958" y="192"/>
                    <a:pt x="735" y="1"/>
                    <a:pt x="480"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6" name="Google Shape;216;p8"/>
            <p:cNvSpPr/>
            <p:nvPr/>
          </p:nvSpPr>
          <p:spPr>
            <a:xfrm>
              <a:off x="5201720" y="4127222"/>
              <a:ext cx="43280" cy="43283"/>
            </a:xfrm>
            <a:custGeom>
              <a:rect b="b" l="l" r="r" t="t"/>
              <a:pathLst>
                <a:path extrusionOk="0" h="990" w="990">
                  <a:moveTo>
                    <a:pt x="511" y="1"/>
                  </a:moveTo>
                  <a:cubicBezTo>
                    <a:pt x="224" y="1"/>
                    <a:pt x="1" y="224"/>
                    <a:pt x="1" y="511"/>
                  </a:cubicBezTo>
                  <a:cubicBezTo>
                    <a:pt x="1" y="767"/>
                    <a:pt x="224" y="990"/>
                    <a:pt x="511" y="990"/>
                  </a:cubicBezTo>
                  <a:cubicBezTo>
                    <a:pt x="767" y="990"/>
                    <a:pt x="990" y="767"/>
                    <a:pt x="990" y="511"/>
                  </a:cubicBezTo>
                  <a:cubicBezTo>
                    <a:pt x="990" y="224"/>
                    <a:pt x="767"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7" name="Google Shape;217;p8"/>
            <p:cNvSpPr/>
            <p:nvPr/>
          </p:nvSpPr>
          <p:spPr>
            <a:xfrm>
              <a:off x="5438934" y="4127222"/>
              <a:ext cx="41881" cy="43283"/>
            </a:xfrm>
            <a:custGeom>
              <a:rect b="b" l="l" r="r" t="t"/>
              <a:pathLst>
                <a:path extrusionOk="0" h="990" w="958">
                  <a:moveTo>
                    <a:pt x="479" y="1"/>
                  </a:moveTo>
                  <a:cubicBezTo>
                    <a:pt x="223" y="1"/>
                    <a:pt x="0" y="224"/>
                    <a:pt x="0" y="511"/>
                  </a:cubicBezTo>
                  <a:cubicBezTo>
                    <a:pt x="0" y="767"/>
                    <a:pt x="223" y="990"/>
                    <a:pt x="479" y="990"/>
                  </a:cubicBezTo>
                  <a:cubicBezTo>
                    <a:pt x="766" y="990"/>
                    <a:pt x="957" y="767"/>
                    <a:pt x="957" y="511"/>
                  </a:cubicBezTo>
                  <a:cubicBezTo>
                    <a:pt x="957" y="224"/>
                    <a:pt x="766"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8" name="Google Shape;218;p8"/>
            <p:cNvSpPr/>
            <p:nvPr/>
          </p:nvSpPr>
          <p:spPr>
            <a:xfrm>
              <a:off x="5674705" y="4127222"/>
              <a:ext cx="43280" cy="43283"/>
            </a:xfrm>
            <a:custGeom>
              <a:rect b="b" l="l" r="r" t="t"/>
              <a:pathLst>
                <a:path extrusionOk="0" h="990" w="990">
                  <a:moveTo>
                    <a:pt x="511" y="1"/>
                  </a:moveTo>
                  <a:cubicBezTo>
                    <a:pt x="224" y="1"/>
                    <a:pt x="1" y="224"/>
                    <a:pt x="1" y="511"/>
                  </a:cubicBezTo>
                  <a:cubicBezTo>
                    <a:pt x="1" y="767"/>
                    <a:pt x="224" y="990"/>
                    <a:pt x="511" y="990"/>
                  </a:cubicBezTo>
                  <a:cubicBezTo>
                    <a:pt x="766" y="990"/>
                    <a:pt x="990" y="767"/>
                    <a:pt x="990" y="511"/>
                  </a:cubicBezTo>
                  <a:cubicBezTo>
                    <a:pt x="990" y="224"/>
                    <a:pt x="766"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9" name="Google Shape;219;p8"/>
            <p:cNvSpPr/>
            <p:nvPr/>
          </p:nvSpPr>
          <p:spPr>
            <a:xfrm>
              <a:off x="5911875" y="4127222"/>
              <a:ext cx="41925" cy="43283"/>
            </a:xfrm>
            <a:custGeom>
              <a:rect b="b" l="l" r="r" t="t"/>
              <a:pathLst>
                <a:path extrusionOk="0" h="990" w="959">
                  <a:moveTo>
                    <a:pt x="480" y="1"/>
                  </a:moveTo>
                  <a:cubicBezTo>
                    <a:pt x="224" y="1"/>
                    <a:pt x="1" y="224"/>
                    <a:pt x="1" y="511"/>
                  </a:cubicBezTo>
                  <a:cubicBezTo>
                    <a:pt x="1" y="767"/>
                    <a:pt x="224" y="990"/>
                    <a:pt x="480" y="990"/>
                  </a:cubicBezTo>
                  <a:cubicBezTo>
                    <a:pt x="735" y="990"/>
                    <a:pt x="958" y="767"/>
                    <a:pt x="958" y="511"/>
                  </a:cubicBezTo>
                  <a:cubicBezTo>
                    <a:pt x="958" y="224"/>
                    <a:pt x="735" y="1"/>
                    <a:pt x="480"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0" name="Google Shape;220;p8"/>
            <p:cNvSpPr/>
            <p:nvPr/>
          </p:nvSpPr>
          <p:spPr>
            <a:xfrm>
              <a:off x="5201720" y="4276525"/>
              <a:ext cx="43280" cy="43283"/>
            </a:xfrm>
            <a:custGeom>
              <a:rect b="b" l="l" r="r" t="t"/>
              <a:pathLst>
                <a:path extrusionOk="0" h="990" w="990">
                  <a:moveTo>
                    <a:pt x="511" y="0"/>
                  </a:moveTo>
                  <a:cubicBezTo>
                    <a:pt x="224" y="0"/>
                    <a:pt x="1" y="224"/>
                    <a:pt x="1" y="511"/>
                  </a:cubicBezTo>
                  <a:cubicBezTo>
                    <a:pt x="1" y="766"/>
                    <a:pt x="224" y="990"/>
                    <a:pt x="511" y="990"/>
                  </a:cubicBezTo>
                  <a:cubicBezTo>
                    <a:pt x="767" y="990"/>
                    <a:pt x="990" y="766"/>
                    <a:pt x="990" y="511"/>
                  </a:cubicBezTo>
                  <a:cubicBezTo>
                    <a:pt x="990" y="224"/>
                    <a:pt x="767"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1" name="Google Shape;221;p8"/>
            <p:cNvSpPr/>
            <p:nvPr/>
          </p:nvSpPr>
          <p:spPr>
            <a:xfrm>
              <a:off x="5438934" y="4276525"/>
              <a:ext cx="41881" cy="43283"/>
            </a:xfrm>
            <a:custGeom>
              <a:rect b="b" l="l" r="r" t="t"/>
              <a:pathLst>
                <a:path extrusionOk="0" h="990" w="958">
                  <a:moveTo>
                    <a:pt x="479" y="0"/>
                  </a:moveTo>
                  <a:cubicBezTo>
                    <a:pt x="223" y="0"/>
                    <a:pt x="0" y="224"/>
                    <a:pt x="0" y="511"/>
                  </a:cubicBezTo>
                  <a:cubicBezTo>
                    <a:pt x="0" y="766"/>
                    <a:pt x="223" y="990"/>
                    <a:pt x="479" y="990"/>
                  </a:cubicBezTo>
                  <a:cubicBezTo>
                    <a:pt x="766" y="990"/>
                    <a:pt x="957" y="766"/>
                    <a:pt x="957" y="511"/>
                  </a:cubicBezTo>
                  <a:cubicBezTo>
                    <a:pt x="957" y="224"/>
                    <a:pt x="766"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2" name="Google Shape;222;p8"/>
            <p:cNvSpPr/>
            <p:nvPr/>
          </p:nvSpPr>
          <p:spPr>
            <a:xfrm>
              <a:off x="5674705" y="4276525"/>
              <a:ext cx="43280" cy="43283"/>
            </a:xfrm>
            <a:custGeom>
              <a:rect b="b" l="l" r="r" t="t"/>
              <a:pathLst>
                <a:path extrusionOk="0" h="990" w="990">
                  <a:moveTo>
                    <a:pt x="511" y="0"/>
                  </a:moveTo>
                  <a:cubicBezTo>
                    <a:pt x="224" y="0"/>
                    <a:pt x="1" y="224"/>
                    <a:pt x="1" y="511"/>
                  </a:cubicBezTo>
                  <a:cubicBezTo>
                    <a:pt x="1" y="766"/>
                    <a:pt x="224" y="990"/>
                    <a:pt x="511" y="990"/>
                  </a:cubicBezTo>
                  <a:cubicBezTo>
                    <a:pt x="766" y="990"/>
                    <a:pt x="990" y="766"/>
                    <a:pt x="990" y="511"/>
                  </a:cubicBezTo>
                  <a:cubicBezTo>
                    <a:pt x="990" y="224"/>
                    <a:pt x="766"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3" name="Google Shape;223;p8"/>
            <p:cNvSpPr/>
            <p:nvPr/>
          </p:nvSpPr>
          <p:spPr>
            <a:xfrm>
              <a:off x="5911875" y="4276525"/>
              <a:ext cx="41925" cy="43283"/>
            </a:xfrm>
            <a:custGeom>
              <a:rect b="b" l="l" r="r" t="t"/>
              <a:pathLst>
                <a:path extrusionOk="0" h="990" w="959">
                  <a:moveTo>
                    <a:pt x="480" y="0"/>
                  </a:moveTo>
                  <a:cubicBezTo>
                    <a:pt x="224" y="0"/>
                    <a:pt x="1" y="224"/>
                    <a:pt x="1" y="511"/>
                  </a:cubicBezTo>
                  <a:cubicBezTo>
                    <a:pt x="1" y="766"/>
                    <a:pt x="224" y="990"/>
                    <a:pt x="480" y="990"/>
                  </a:cubicBezTo>
                  <a:cubicBezTo>
                    <a:pt x="735" y="990"/>
                    <a:pt x="958" y="766"/>
                    <a:pt x="958" y="511"/>
                  </a:cubicBezTo>
                  <a:cubicBezTo>
                    <a:pt x="958" y="224"/>
                    <a:pt x="735" y="0"/>
                    <a:pt x="480"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4" name="Google Shape;224;p8"/>
            <p:cNvSpPr/>
            <p:nvPr/>
          </p:nvSpPr>
          <p:spPr>
            <a:xfrm>
              <a:off x="5201720" y="4425828"/>
              <a:ext cx="43280" cy="43283"/>
            </a:xfrm>
            <a:custGeom>
              <a:rect b="b" l="l" r="r" t="t"/>
              <a:pathLst>
                <a:path extrusionOk="0" h="990" w="990">
                  <a:moveTo>
                    <a:pt x="511" y="0"/>
                  </a:moveTo>
                  <a:cubicBezTo>
                    <a:pt x="224" y="0"/>
                    <a:pt x="1" y="224"/>
                    <a:pt x="1" y="479"/>
                  </a:cubicBezTo>
                  <a:cubicBezTo>
                    <a:pt x="1" y="766"/>
                    <a:pt x="224" y="990"/>
                    <a:pt x="511" y="990"/>
                  </a:cubicBezTo>
                  <a:cubicBezTo>
                    <a:pt x="767" y="990"/>
                    <a:pt x="990" y="766"/>
                    <a:pt x="990" y="479"/>
                  </a:cubicBezTo>
                  <a:cubicBezTo>
                    <a:pt x="990" y="224"/>
                    <a:pt x="767"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5" name="Google Shape;225;p8"/>
            <p:cNvSpPr/>
            <p:nvPr/>
          </p:nvSpPr>
          <p:spPr>
            <a:xfrm>
              <a:off x="5438934" y="4425828"/>
              <a:ext cx="41881" cy="43283"/>
            </a:xfrm>
            <a:custGeom>
              <a:rect b="b" l="l" r="r" t="t"/>
              <a:pathLst>
                <a:path extrusionOk="0" h="990" w="958">
                  <a:moveTo>
                    <a:pt x="479" y="0"/>
                  </a:moveTo>
                  <a:cubicBezTo>
                    <a:pt x="223" y="0"/>
                    <a:pt x="0" y="224"/>
                    <a:pt x="0" y="479"/>
                  </a:cubicBezTo>
                  <a:cubicBezTo>
                    <a:pt x="0" y="766"/>
                    <a:pt x="223" y="990"/>
                    <a:pt x="479" y="990"/>
                  </a:cubicBezTo>
                  <a:cubicBezTo>
                    <a:pt x="766" y="990"/>
                    <a:pt x="957" y="766"/>
                    <a:pt x="957" y="479"/>
                  </a:cubicBezTo>
                  <a:cubicBezTo>
                    <a:pt x="957" y="224"/>
                    <a:pt x="766"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6" name="Google Shape;226;p8"/>
            <p:cNvSpPr/>
            <p:nvPr/>
          </p:nvSpPr>
          <p:spPr>
            <a:xfrm>
              <a:off x="5674705" y="4425828"/>
              <a:ext cx="43280" cy="43283"/>
            </a:xfrm>
            <a:custGeom>
              <a:rect b="b" l="l" r="r" t="t"/>
              <a:pathLst>
                <a:path extrusionOk="0" h="990" w="990">
                  <a:moveTo>
                    <a:pt x="511" y="0"/>
                  </a:moveTo>
                  <a:cubicBezTo>
                    <a:pt x="224" y="0"/>
                    <a:pt x="1" y="224"/>
                    <a:pt x="1" y="479"/>
                  </a:cubicBezTo>
                  <a:cubicBezTo>
                    <a:pt x="1" y="766"/>
                    <a:pt x="224" y="990"/>
                    <a:pt x="511" y="990"/>
                  </a:cubicBezTo>
                  <a:cubicBezTo>
                    <a:pt x="766" y="990"/>
                    <a:pt x="990" y="766"/>
                    <a:pt x="990" y="479"/>
                  </a:cubicBezTo>
                  <a:cubicBezTo>
                    <a:pt x="990" y="224"/>
                    <a:pt x="766"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7" name="Google Shape;227;p8"/>
            <p:cNvSpPr/>
            <p:nvPr/>
          </p:nvSpPr>
          <p:spPr>
            <a:xfrm>
              <a:off x="5911875" y="4425828"/>
              <a:ext cx="41925" cy="43283"/>
            </a:xfrm>
            <a:custGeom>
              <a:rect b="b" l="l" r="r" t="t"/>
              <a:pathLst>
                <a:path extrusionOk="0" h="990" w="959">
                  <a:moveTo>
                    <a:pt x="480" y="0"/>
                  </a:moveTo>
                  <a:cubicBezTo>
                    <a:pt x="224" y="0"/>
                    <a:pt x="1" y="224"/>
                    <a:pt x="1" y="479"/>
                  </a:cubicBezTo>
                  <a:cubicBezTo>
                    <a:pt x="1" y="766"/>
                    <a:pt x="224" y="990"/>
                    <a:pt x="480" y="990"/>
                  </a:cubicBezTo>
                  <a:cubicBezTo>
                    <a:pt x="735" y="990"/>
                    <a:pt x="958" y="766"/>
                    <a:pt x="958" y="479"/>
                  </a:cubicBezTo>
                  <a:cubicBezTo>
                    <a:pt x="958" y="224"/>
                    <a:pt x="735" y="0"/>
                    <a:pt x="480"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28" name="Google Shape;228;p8"/>
          <p:cNvSpPr/>
          <p:nvPr/>
        </p:nvSpPr>
        <p:spPr>
          <a:xfrm flipH="1" rot="5400000">
            <a:off x="28300" y="2380910"/>
            <a:ext cx="1985430" cy="641897"/>
          </a:xfrm>
          <a:custGeom>
            <a:rect b="b" l="l" r="r" t="t"/>
            <a:pathLst>
              <a:path extrusionOk="0" h="14682" w="45415">
                <a:moveTo>
                  <a:pt x="1" y="0"/>
                </a:moveTo>
                <a:lnTo>
                  <a:pt x="1" y="14681"/>
                </a:lnTo>
                <a:lnTo>
                  <a:pt x="45415" y="14681"/>
                </a:lnTo>
                <a:lnTo>
                  <a:pt x="45415"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9" name="Google Shape;229;p8"/>
          <p:cNvSpPr/>
          <p:nvPr/>
        </p:nvSpPr>
        <p:spPr>
          <a:xfrm rot="10800000">
            <a:off x="-800121" y="-645690"/>
            <a:ext cx="3334135" cy="2972607"/>
          </a:xfrm>
          <a:custGeom>
            <a:rect b="b" l="l" r="r" t="t"/>
            <a:pathLst>
              <a:path extrusionOk="0" h="78755" w="88339">
                <a:moveTo>
                  <a:pt x="55352" y="0"/>
                </a:moveTo>
                <a:cubicBezTo>
                  <a:pt x="52856" y="0"/>
                  <a:pt x="50552" y="1655"/>
                  <a:pt x="49818" y="4170"/>
                </a:cubicBezTo>
                <a:cubicBezTo>
                  <a:pt x="48925" y="7266"/>
                  <a:pt x="50712" y="10457"/>
                  <a:pt x="53776" y="11351"/>
                </a:cubicBezTo>
                <a:cubicBezTo>
                  <a:pt x="64850" y="14542"/>
                  <a:pt x="72892" y="24117"/>
                  <a:pt x="74169" y="35542"/>
                </a:cubicBezTo>
                <a:cubicBezTo>
                  <a:pt x="75446" y="46999"/>
                  <a:pt x="69701" y="58074"/>
                  <a:pt x="59616" y="63627"/>
                </a:cubicBezTo>
                <a:cubicBezTo>
                  <a:pt x="55315" y="66009"/>
                  <a:pt x="50584" y="67177"/>
                  <a:pt x="45875" y="67177"/>
                </a:cubicBezTo>
                <a:cubicBezTo>
                  <a:pt x="39541" y="67177"/>
                  <a:pt x="33246" y="65064"/>
                  <a:pt x="28085" y="60946"/>
                </a:cubicBezTo>
                <a:cubicBezTo>
                  <a:pt x="19085" y="53765"/>
                  <a:pt x="15319" y="41861"/>
                  <a:pt x="18510" y="30787"/>
                </a:cubicBezTo>
                <a:cubicBezTo>
                  <a:pt x="19404" y="27723"/>
                  <a:pt x="17649" y="24500"/>
                  <a:pt x="14553" y="23638"/>
                </a:cubicBezTo>
                <a:cubicBezTo>
                  <a:pt x="14013" y="23480"/>
                  <a:pt x="13468" y="23405"/>
                  <a:pt x="12931" y="23405"/>
                </a:cubicBezTo>
                <a:cubicBezTo>
                  <a:pt x="10426" y="23405"/>
                  <a:pt x="8114" y="25046"/>
                  <a:pt x="7404" y="27595"/>
                </a:cubicBezTo>
                <a:cubicBezTo>
                  <a:pt x="0" y="53191"/>
                  <a:pt x="19181" y="78722"/>
                  <a:pt x="45829" y="78754"/>
                </a:cubicBezTo>
                <a:lnTo>
                  <a:pt x="45861" y="78722"/>
                </a:lnTo>
                <a:cubicBezTo>
                  <a:pt x="45883" y="78722"/>
                  <a:pt x="45904" y="78722"/>
                  <a:pt x="45926" y="78722"/>
                </a:cubicBezTo>
                <a:cubicBezTo>
                  <a:pt x="65844" y="78722"/>
                  <a:pt x="82725" y="64052"/>
                  <a:pt x="85530" y="44318"/>
                </a:cubicBezTo>
                <a:cubicBezTo>
                  <a:pt x="88339" y="24563"/>
                  <a:pt x="76180" y="5766"/>
                  <a:pt x="56999" y="245"/>
                </a:cubicBezTo>
                <a:cubicBezTo>
                  <a:pt x="56450" y="79"/>
                  <a:pt x="55897" y="0"/>
                  <a:pt x="55352" y="0"/>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0" name="Google Shape;230;p8"/>
          <p:cNvSpPr/>
          <p:nvPr/>
        </p:nvSpPr>
        <p:spPr>
          <a:xfrm rot="10800000">
            <a:off x="550950" y="446600"/>
            <a:ext cx="1025525" cy="1026983"/>
          </a:xfrm>
          <a:custGeom>
            <a:rect b="b" l="l" r="r" t="t"/>
            <a:pathLst>
              <a:path extrusionOk="0" h="23490" w="23458">
                <a:moveTo>
                  <a:pt x="11745" y="1"/>
                </a:moveTo>
                <a:cubicBezTo>
                  <a:pt x="5235" y="1"/>
                  <a:pt x="1" y="5266"/>
                  <a:pt x="1" y="11745"/>
                </a:cubicBezTo>
                <a:cubicBezTo>
                  <a:pt x="1" y="18224"/>
                  <a:pt x="5235" y="23490"/>
                  <a:pt x="11745" y="23490"/>
                </a:cubicBezTo>
                <a:cubicBezTo>
                  <a:pt x="18224" y="23490"/>
                  <a:pt x="23458" y="18224"/>
                  <a:pt x="23458" y="11745"/>
                </a:cubicBezTo>
                <a:cubicBezTo>
                  <a:pt x="23458" y="5266"/>
                  <a:pt x="18224" y="1"/>
                  <a:pt x="11745"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231" name="Google Shape;231;p8"/>
          <p:cNvGrpSpPr/>
          <p:nvPr/>
        </p:nvGrpSpPr>
        <p:grpSpPr>
          <a:xfrm flipH="1" rot="5400000">
            <a:off x="870107" y="3293663"/>
            <a:ext cx="752080" cy="489793"/>
            <a:chOff x="5201720" y="3979318"/>
            <a:chExt cx="752080" cy="489793"/>
          </a:xfrm>
        </p:grpSpPr>
        <p:sp>
          <p:nvSpPr>
            <p:cNvPr id="232" name="Google Shape;232;p8"/>
            <p:cNvSpPr/>
            <p:nvPr/>
          </p:nvSpPr>
          <p:spPr>
            <a:xfrm>
              <a:off x="5201720" y="3979318"/>
              <a:ext cx="43280" cy="41927"/>
            </a:xfrm>
            <a:custGeom>
              <a:rect b="b" l="l" r="r" t="t"/>
              <a:pathLst>
                <a:path extrusionOk="0" h="959" w="990">
                  <a:moveTo>
                    <a:pt x="511" y="1"/>
                  </a:moveTo>
                  <a:cubicBezTo>
                    <a:pt x="224" y="1"/>
                    <a:pt x="1" y="192"/>
                    <a:pt x="1" y="479"/>
                  </a:cubicBezTo>
                  <a:cubicBezTo>
                    <a:pt x="1" y="735"/>
                    <a:pt x="224" y="958"/>
                    <a:pt x="511" y="958"/>
                  </a:cubicBezTo>
                  <a:cubicBezTo>
                    <a:pt x="767" y="958"/>
                    <a:pt x="990" y="735"/>
                    <a:pt x="990" y="479"/>
                  </a:cubicBezTo>
                  <a:cubicBezTo>
                    <a:pt x="990" y="192"/>
                    <a:pt x="767"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3" name="Google Shape;233;p8"/>
            <p:cNvSpPr/>
            <p:nvPr/>
          </p:nvSpPr>
          <p:spPr>
            <a:xfrm>
              <a:off x="5438934" y="3979318"/>
              <a:ext cx="41881" cy="41927"/>
            </a:xfrm>
            <a:custGeom>
              <a:rect b="b" l="l" r="r" t="t"/>
              <a:pathLst>
                <a:path extrusionOk="0" h="959" w="958">
                  <a:moveTo>
                    <a:pt x="479" y="1"/>
                  </a:moveTo>
                  <a:cubicBezTo>
                    <a:pt x="223" y="1"/>
                    <a:pt x="0" y="192"/>
                    <a:pt x="0" y="479"/>
                  </a:cubicBezTo>
                  <a:cubicBezTo>
                    <a:pt x="0" y="735"/>
                    <a:pt x="223" y="958"/>
                    <a:pt x="479" y="958"/>
                  </a:cubicBezTo>
                  <a:cubicBezTo>
                    <a:pt x="766" y="958"/>
                    <a:pt x="957" y="735"/>
                    <a:pt x="957" y="479"/>
                  </a:cubicBezTo>
                  <a:cubicBezTo>
                    <a:pt x="957" y="192"/>
                    <a:pt x="766"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4" name="Google Shape;234;p8"/>
            <p:cNvSpPr/>
            <p:nvPr/>
          </p:nvSpPr>
          <p:spPr>
            <a:xfrm>
              <a:off x="5674705" y="3979318"/>
              <a:ext cx="43280" cy="41927"/>
            </a:xfrm>
            <a:custGeom>
              <a:rect b="b" l="l" r="r" t="t"/>
              <a:pathLst>
                <a:path extrusionOk="0" h="959" w="990">
                  <a:moveTo>
                    <a:pt x="511" y="1"/>
                  </a:moveTo>
                  <a:cubicBezTo>
                    <a:pt x="224" y="1"/>
                    <a:pt x="1" y="192"/>
                    <a:pt x="1" y="479"/>
                  </a:cubicBezTo>
                  <a:cubicBezTo>
                    <a:pt x="1" y="735"/>
                    <a:pt x="224" y="958"/>
                    <a:pt x="511" y="958"/>
                  </a:cubicBezTo>
                  <a:cubicBezTo>
                    <a:pt x="766" y="958"/>
                    <a:pt x="990" y="735"/>
                    <a:pt x="990" y="479"/>
                  </a:cubicBezTo>
                  <a:cubicBezTo>
                    <a:pt x="990" y="192"/>
                    <a:pt x="766"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5" name="Google Shape;235;p8"/>
            <p:cNvSpPr/>
            <p:nvPr/>
          </p:nvSpPr>
          <p:spPr>
            <a:xfrm>
              <a:off x="5911875" y="3979318"/>
              <a:ext cx="41925" cy="41927"/>
            </a:xfrm>
            <a:custGeom>
              <a:rect b="b" l="l" r="r" t="t"/>
              <a:pathLst>
                <a:path extrusionOk="0" h="959" w="959">
                  <a:moveTo>
                    <a:pt x="480" y="1"/>
                  </a:moveTo>
                  <a:cubicBezTo>
                    <a:pt x="224" y="1"/>
                    <a:pt x="1" y="192"/>
                    <a:pt x="1" y="479"/>
                  </a:cubicBezTo>
                  <a:cubicBezTo>
                    <a:pt x="1" y="735"/>
                    <a:pt x="224" y="958"/>
                    <a:pt x="480" y="958"/>
                  </a:cubicBezTo>
                  <a:cubicBezTo>
                    <a:pt x="735" y="958"/>
                    <a:pt x="958" y="735"/>
                    <a:pt x="958" y="479"/>
                  </a:cubicBezTo>
                  <a:cubicBezTo>
                    <a:pt x="958" y="192"/>
                    <a:pt x="735" y="1"/>
                    <a:pt x="480"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6" name="Google Shape;236;p8"/>
            <p:cNvSpPr/>
            <p:nvPr/>
          </p:nvSpPr>
          <p:spPr>
            <a:xfrm>
              <a:off x="5201720" y="4127222"/>
              <a:ext cx="43280" cy="43283"/>
            </a:xfrm>
            <a:custGeom>
              <a:rect b="b" l="l" r="r" t="t"/>
              <a:pathLst>
                <a:path extrusionOk="0" h="990" w="990">
                  <a:moveTo>
                    <a:pt x="511" y="1"/>
                  </a:moveTo>
                  <a:cubicBezTo>
                    <a:pt x="224" y="1"/>
                    <a:pt x="1" y="224"/>
                    <a:pt x="1" y="511"/>
                  </a:cubicBezTo>
                  <a:cubicBezTo>
                    <a:pt x="1" y="767"/>
                    <a:pt x="224" y="990"/>
                    <a:pt x="511" y="990"/>
                  </a:cubicBezTo>
                  <a:cubicBezTo>
                    <a:pt x="767" y="990"/>
                    <a:pt x="990" y="767"/>
                    <a:pt x="990" y="511"/>
                  </a:cubicBezTo>
                  <a:cubicBezTo>
                    <a:pt x="990" y="224"/>
                    <a:pt x="767"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7" name="Google Shape;237;p8"/>
            <p:cNvSpPr/>
            <p:nvPr/>
          </p:nvSpPr>
          <p:spPr>
            <a:xfrm>
              <a:off x="5438934" y="4127222"/>
              <a:ext cx="41881" cy="43283"/>
            </a:xfrm>
            <a:custGeom>
              <a:rect b="b" l="l" r="r" t="t"/>
              <a:pathLst>
                <a:path extrusionOk="0" h="990" w="958">
                  <a:moveTo>
                    <a:pt x="479" y="1"/>
                  </a:moveTo>
                  <a:cubicBezTo>
                    <a:pt x="223" y="1"/>
                    <a:pt x="0" y="224"/>
                    <a:pt x="0" y="511"/>
                  </a:cubicBezTo>
                  <a:cubicBezTo>
                    <a:pt x="0" y="767"/>
                    <a:pt x="223" y="990"/>
                    <a:pt x="479" y="990"/>
                  </a:cubicBezTo>
                  <a:cubicBezTo>
                    <a:pt x="766" y="990"/>
                    <a:pt x="957" y="767"/>
                    <a:pt x="957" y="511"/>
                  </a:cubicBezTo>
                  <a:cubicBezTo>
                    <a:pt x="957" y="224"/>
                    <a:pt x="766"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8" name="Google Shape;238;p8"/>
            <p:cNvSpPr/>
            <p:nvPr/>
          </p:nvSpPr>
          <p:spPr>
            <a:xfrm>
              <a:off x="5674705" y="4127222"/>
              <a:ext cx="43280" cy="43283"/>
            </a:xfrm>
            <a:custGeom>
              <a:rect b="b" l="l" r="r" t="t"/>
              <a:pathLst>
                <a:path extrusionOk="0" h="990" w="990">
                  <a:moveTo>
                    <a:pt x="511" y="1"/>
                  </a:moveTo>
                  <a:cubicBezTo>
                    <a:pt x="224" y="1"/>
                    <a:pt x="1" y="224"/>
                    <a:pt x="1" y="511"/>
                  </a:cubicBezTo>
                  <a:cubicBezTo>
                    <a:pt x="1" y="767"/>
                    <a:pt x="224" y="990"/>
                    <a:pt x="511" y="990"/>
                  </a:cubicBezTo>
                  <a:cubicBezTo>
                    <a:pt x="766" y="990"/>
                    <a:pt x="990" y="767"/>
                    <a:pt x="990" y="511"/>
                  </a:cubicBezTo>
                  <a:cubicBezTo>
                    <a:pt x="990" y="224"/>
                    <a:pt x="766"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9" name="Google Shape;239;p8"/>
            <p:cNvSpPr/>
            <p:nvPr/>
          </p:nvSpPr>
          <p:spPr>
            <a:xfrm>
              <a:off x="5911875" y="4127222"/>
              <a:ext cx="41925" cy="43283"/>
            </a:xfrm>
            <a:custGeom>
              <a:rect b="b" l="l" r="r" t="t"/>
              <a:pathLst>
                <a:path extrusionOk="0" h="990" w="959">
                  <a:moveTo>
                    <a:pt x="480" y="1"/>
                  </a:moveTo>
                  <a:cubicBezTo>
                    <a:pt x="224" y="1"/>
                    <a:pt x="1" y="224"/>
                    <a:pt x="1" y="511"/>
                  </a:cubicBezTo>
                  <a:cubicBezTo>
                    <a:pt x="1" y="767"/>
                    <a:pt x="224" y="990"/>
                    <a:pt x="480" y="990"/>
                  </a:cubicBezTo>
                  <a:cubicBezTo>
                    <a:pt x="735" y="990"/>
                    <a:pt x="958" y="767"/>
                    <a:pt x="958" y="511"/>
                  </a:cubicBezTo>
                  <a:cubicBezTo>
                    <a:pt x="958" y="224"/>
                    <a:pt x="735" y="1"/>
                    <a:pt x="480"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0" name="Google Shape;240;p8"/>
            <p:cNvSpPr/>
            <p:nvPr/>
          </p:nvSpPr>
          <p:spPr>
            <a:xfrm>
              <a:off x="5201720" y="4276525"/>
              <a:ext cx="43280" cy="43283"/>
            </a:xfrm>
            <a:custGeom>
              <a:rect b="b" l="l" r="r" t="t"/>
              <a:pathLst>
                <a:path extrusionOk="0" h="990" w="990">
                  <a:moveTo>
                    <a:pt x="511" y="0"/>
                  </a:moveTo>
                  <a:cubicBezTo>
                    <a:pt x="224" y="0"/>
                    <a:pt x="1" y="224"/>
                    <a:pt x="1" y="511"/>
                  </a:cubicBezTo>
                  <a:cubicBezTo>
                    <a:pt x="1" y="766"/>
                    <a:pt x="224" y="990"/>
                    <a:pt x="511" y="990"/>
                  </a:cubicBezTo>
                  <a:cubicBezTo>
                    <a:pt x="767" y="990"/>
                    <a:pt x="990" y="766"/>
                    <a:pt x="990" y="511"/>
                  </a:cubicBezTo>
                  <a:cubicBezTo>
                    <a:pt x="990" y="224"/>
                    <a:pt x="767"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1" name="Google Shape;241;p8"/>
            <p:cNvSpPr/>
            <p:nvPr/>
          </p:nvSpPr>
          <p:spPr>
            <a:xfrm>
              <a:off x="5438934" y="4276525"/>
              <a:ext cx="41881" cy="43283"/>
            </a:xfrm>
            <a:custGeom>
              <a:rect b="b" l="l" r="r" t="t"/>
              <a:pathLst>
                <a:path extrusionOk="0" h="990" w="958">
                  <a:moveTo>
                    <a:pt x="479" y="0"/>
                  </a:moveTo>
                  <a:cubicBezTo>
                    <a:pt x="223" y="0"/>
                    <a:pt x="0" y="224"/>
                    <a:pt x="0" y="511"/>
                  </a:cubicBezTo>
                  <a:cubicBezTo>
                    <a:pt x="0" y="766"/>
                    <a:pt x="223" y="990"/>
                    <a:pt x="479" y="990"/>
                  </a:cubicBezTo>
                  <a:cubicBezTo>
                    <a:pt x="766" y="990"/>
                    <a:pt x="957" y="766"/>
                    <a:pt x="957" y="511"/>
                  </a:cubicBezTo>
                  <a:cubicBezTo>
                    <a:pt x="957" y="224"/>
                    <a:pt x="766"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2" name="Google Shape;242;p8"/>
            <p:cNvSpPr/>
            <p:nvPr/>
          </p:nvSpPr>
          <p:spPr>
            <a:xfrm>
              <a:off x="5674705" y="4276525"/>
              <a:ext cx="43280" cy="43283"/>
            </a:xfrm>
            <a:custGeom>
              <a:rect b="b" l="l" r="r" t="t"/>
              <a:pathLst>
                <a:path extrusionOk="0" h="990" w="990">
                  <a:moveTo>
                    <a:pt x="511" y="0"/>
                  </a:moveTo>
                  <a:cubicBezTo>
                    <a:pt x="224" y="0"/>
                    <a:pt x="1" y="224"/>
                    <a:pt x="1" y="511"/>
                  </a:cubicBezTo>
                  <a:cubicBezTo>
                    <a:pt x="1" y="766"/>
                    <a:pt x="224" y="990"/>
                    <a:pt x="511" y="990"/>
                  </a:cubicBezTo>
                  <a:cubicBezTo>
                    <a:pt x="766" y="990"/>
                    <a:pt x="990" y="766"/>
                    <a:pt x="990" y="511"/>
                  </a:cubicBezTo>
                  <a:cubicBezTo>
                    <a:pt x="990" y="224"/>
                    <a:pt x="766"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3" name="Google Shape;243;p8"/>
            <p:cNvSpPr/>
            <p:nvPr/>
          </p:nvSpPr>
          <p:spPr>
            <a:xfrm>
              <a:off x="5911875" y="4276525"/>
              <a:ext cx="41925" cy="43283"/>
            </a:xfrm>
            <a:custGeom>
              <a:rect b="b" l="l" r="r" t="t"/>
              <a:pathLst>
                <a:path extrusionOk="0" h="990" w="959">
                  <a:moveTo>
                    <a:pt x="480" y="0"/>
                  </a:moveTo>
                  <a:cubicBezTo>
                    <a:pt x="224" y="0"/>
                    <a:pt x="1" y="224"/>
                    <a:pt x="1" y="511"/>
                  </a:cubicBezTo>
                  <a:cubicBezTo>
                    <a:pt x="1" y="766"/>
                    <a:pt x="224" y="990"/>
                    <a:pt x="480" y="990"/>
                  </a:cubicBezTo>
                  <a:cubicBezTo>
                    <a:pt x="735" y="990"/>
                    <a:pt x="958" y="766"/>
                    <a:pt x="958" y="511"/>
                  </a:cubicBezTo>
                  <a:cubicBezTo>
                    <a:pt x="958" y="224"/>
                    <a:pt x="735" y="0"/>
                    <a:pt x="480"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4" name="Google Shape;244;p8"/>
            <p:cNvSpPr/>
            <p:nvPr/>
          </p:nvSpPr>
          <p:spPr>
            <a:xfrm>
              <a:off x="5201720" y="4425828"/>
              <a:ext cx="43280" cy="43283"/>
            </a:xfrm>
            <a:custGeom>
              <a:rect b="b" l="l" r="r" t="t"/>
              <a:pathLst>
                <a:path extrusionOk="0" h="990" w="990">
                  <a:moveTo>
                    <a:pt x="511" y="0"/>
                  </a:moveTo>
                  <a:cubicBezTo>
                    <a:pt x="224" y="0"/>
                    <a:pt x="1" y="224"/>
                    <a:pt x="1" y="479"/>
                  </a:cubicBezTo>
                  <a:cubicBezTo>
                    <a:pt x="1" y="766"/>
                    <a:pt x="224" y="990"/>
                    <a:pt x="511" y="990"/>
                  </a:cubicBezTo>
                  <a:cubicBezTo>
                    <a:pt x="767" y="990"/>
                    <a:pt x="990" y="766"/>
                    <a:pt x="990" y="479"/>
                  </a:cubicBezTo>
                  <a:cubicBezTo>
                    <a:pt x="990" y="224"/>
                    <a:pt x="767"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5" name="Google Shape;245;p8"/>
            <p:cNvSpPr/>
            <p:nvPr/>
          </p:nvSpPr>
          <p:spPr>
            <a:xfrm>
              <a:off x="5438934" y="4425828"/>
              <a:ext cx="41881" cy="43283"/>
            </a:xfrm>
            <a:custGeom>
              <a:rect b="b" l="l" r="r" t="t"/>
              <a:pathLst>
                <a:path extrusionOk="0" h="990" w="958">
                  <a:moveTo>
                    <a:pt x="479" y="0"/>
                  </a:moveTo>
                  <a:cubicBezTo>
                    <a:pt x="223" y="0"/>
                    <a:pt x="0" y="224"/>
                    <a:pt x="0" y="479"/>
                  </a:cubicBezTo>
                  <a:cubicBezTo>
                    <a:pt x="0" y="766"/>
                    <a:pt x="223" y="990"/>
                    <a:pt x="479" y="990"/>
                  </a:cubicBezTo>
                  <a:cubicBezTo>
                    <a:pt x="766" y="990"/>
                    <a:pt x="957" y="766"/>
                    <a:pt x="957" y="479"/>
                  </a:cubicBezTo>
                  <a:cubicBezTo>
                    <a:pt x="957" y="224"/>
                    <a:pt x="766"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6" name="Google Shape;246;p8"/>
            <p:cNvSpPr/>
            <p:nvPr/>
          </p:nvSpPr>
          <p:spPr>
            <a:xfrm>
              <a:off x="5674705" y="4425828"/>
              <a:ext cx="43280" cy="43283"/>
            </a:xfrm>
            <a:custGeom>
              <a:rect b="b" l="l" r="r" t="t"/>
              <a:pathLst>
                <a:path extrusionOk="0" h="990" w="990">
                  <a:moveTo>
                    <a:pt x="511" y="0"/>
                  </a:moveTo>
                  <a:cubicBezTo>
                    <a:pt x="224" y="0"/>
                    <a:pt x="1" y="224"/>
                    <a:pt x="1" y="479"/>
                  </a:cubicBezTo>
                  <a:cubicBezTo>
                    <a:pt x="1" y="766"/>
                    <a:pt x="224" y="990"/>
                    <a:pt x="511" y="990"/>
                  </a:cubicBezTo>
                  <a:cubicBezTo>
                    <a:pt x="766" y="990"/>
                    <a:pt x="990" y="766"/>
                    <a:pt x="990" y="479"/>
                  </a:cubicBezTo>
                  <a:cubicBezTo>
                    <a:pt x="990" y="224"/>
                    <a:pt x="766"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7" name="Google Shape;247;p8"/>
            <p:cNvSpPr/>
            <p:nvPr/>
          </p:nvSpPr>
          <p:spPr>
            <a:xfrm>
              <a:off x="5911875" y="4425828"/>
              <a:ext cx="41925" cy="43283"/>
            </a:xfrm>
            <a:custGeom>
              <a:rect b="b" l="l" r="r" t="t"/>
              <a:pathLst>
                <a:path extrusionOk="0" h="990" w="959">
                  <a:moveTo>
                    <a:pt x="480" y="0"/>
                  </a:moveTo>
                  <a:cubicBezTo>
                    <a:pt x="224" y="0"/>
                    <a:pt x="1" y="224"/>
                    <a:pt x="1" y="479"/>
                  </a:cubicBezTo>
                  <a:cubicBezTo>
                    <a:pt x="1" y="766"/>
                    <a:pt x="224" y="990"/>
                    <a:pt x="480" y="990"/>
                  </a:cubicBezTo>
                  <a:cubicBezTo>
                    <a:pt x="735" y="990"/>
                    <a:pt x="958" y="766"/>
                    <a:pt x="958" y="479"/>
                  </a:cubicBezTo>
                  <a:cubicBezTo>
                    <a:pt x="958" y="224"/>
                    <a:pt x="735" y="0"/>
                    <a:pt x="480"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248" name="Shape 248"/>
        <p:cNvGrpSpPr/>
        <p:nvPr/>
      </p:nvGrpSpPr>
      <p:grpSpPr>
        <a:xfrm>
          <a:off x="0" y="0"/>
          <a:ext cx="0" cy="0"/>
          <a:chOff x="0" y="0"/>
          <a:chExt cx="0" cy="0"/>
        </a:xfrm>
      </p:grpSpPr>
      <p:sp>
        <p:nvSpPr>
          <p:cNvPr id="249" name="Google Shape;249;p9"/>
          <p:cNvSpPr txBox="1"/>
          <p:nvPr>
            <p:ph idx="1" type="subTitle"/>
          </p:nvPr>
        </p:nvSpPr>
        <p:spPr>
          <a:xfrm>
            <a:off x="2613900" y="3832850"/>
            <a:ext cx="3916200" cy="922500"/>
          </a:xfrm>
          <a:prstGeom prst="rect">
            <a:avLst/>
          </a:prstGeom>
        </p:spPr>
        <p:txBody>
          <a:bodyPr anchorCtr="0" anchor="ctr" bIns="91425" lIns="91425" spcFirstLastPara="1" rIns="91425" wrap="square" tIns="91425">
            <a:normAutofit/>
          </a:bodyPr>
          <a:lstStyle>
            <a:lvl1pPr lvl="0" rtl="0" algn="ctr">
              <a:lnSpc>
                <a:spcPct val="100000"/>
              </a:lnSpc>
              <a:spcBef>
                <a:spcPts val="0"/>
              </a:spcBef>
              <a:spcAft>
                <a:spcPts val="0"/>
              </a:spcAft>
              <a:buNone/>
              <a:defRPr sz="1600"/>
            </a:lvl1pPr>
            <a:lvl2pPr lvl="1" rtl="0" algn="ctr">
              <a:lnSpc>
                <a:spcPct val="100000"/>
              </a:lnSpc>
              <a:spcBef>
                <a:spcPts val="0"/>
              </a:spcBef>
              <a:spcAft>
                <a:spcPts val="0"/>
              </a:spcAft>
              <a:buNone/>
              <a:defRPr sz="1600"/>
            </a:lvl2pPr>
            <a:lvl3pPr lvl="2" rtl="0" algn="ctr">
              <a:lnSpc>
                <a:spcPct val="100000"/>
              </a:lnSpc>
              <a:spcBef>
                <a:spcPts val="0"/>
              </a:spcBef>
              <a:spcAft>
                <a:spcPts val="0"/>
              </a:spcAft>
              <a:buNone/>
              <a:defRPr sz="1600"/>
            </a:lvl3pPr>
            <a:lvl4pPr lvl="3" rtl="0" algn="ctr">
              <a:lnSpc>
                <a:spcPct val="100000"/>
              </a:lnSpc>
              <a:spcBef>
                <a:spcPts val="0"/>
              </a:spcBef>
              <a:spcAft>
                <a:spcPts val="0"/>
              </a:spcAft>
              <a:buNone/>
              <a:defRPr sz="1600"/>
            </a:lvl4pPr>
            <a:lvl5pPr lvl="4" rtl="0" algn="ctr">
              <a:lnSpc>
                <a:spcPct val="100000"/>
              </a:lnSpc>
              <a:spcBef>
                <a:spcPts val="0"/>
              </a:spcBef>
              <a:spcAft>
                <a:spcPts val="0"/>
              </a:spcAft>
              <a:buNone/>
              <a:defRPr sz="1600"/>
            </a:lvl5pPr>
            <a:lvl6pPr lvl="5" rtl="0" algn="ctr">
              <a:lnSpc>
                <a:spcPct val="100000"/>
              </a:lnSpc>
              <a:spcBef>
                <a:spcPts val="0"/>
              </a:spcBef>
              <a:spcAft>
                <a:spcPts val="0"/>
              </a:spcAft>
              <a:buNone/>
              <a:defRPr sz="1600"/>
            </a:lvl6pPr>
            <a:lvl7pPr lvl="6" rtl="0" algn="ctr">
              <a:lnSpc>
                <a:spcPct val="100000"/>
              </a:lnSpc>
              <a:spcBef>
                <a:spcPts val="0"/>
              </a:spcBef>
              <a:spcAft>
                <a:spcPts val="0"/>
              </a:spcAft>
              <a:buNone/>
              <a:defRPr sz="1600"/>
            </a:lvl7pPr>
            <a:lvl8pPr lvl="7" rtl="0" algn="ctr">
              <a:lnSpc>
                <a:spcPct val="100000"/>
              </a:lnSpc>
              <a:spcBef>
                <a:spcPts val="0"/>
              </a:spcBef>
              <a:spcAft>
                <a:spcPts val="0"/>
              </a:spcAft>
              <a:buNone/>
              <a:defRPr sz="1600"/>
            </a:lvl8pPr>
            <a:lvl9pPr lvl="8" rtl="0" algn="ctr">
              <a:lnSpc>
                <a:spcPct val="100000"/>
              </a:lnSpc>
              <a:spcBef>
                <a:spcPts val="0"/>
              </a:spcBef>
              <a:spcAft>
                <a:spcPts val="0"/>
              </a:spcAft>
              <a:buNone/>
              <a:defRPr sz="1600"/>
            </a:lvl9pPr>
          </a:lstStyle>
          <a:p/>
        </p:txBody>
      </p:sp>
      <p:sp>
        <p:nvSpPr>
          <p:cNvPr id="250" name="Google Shape;250;p9"/>
          <p:cNvSpPr txBox="1"/>
          <p:nvPr>
            <p:ph type="title"/>
          </p:nvPr>
        </p:nvSpPr>
        <p:spPr>
          <a:xfrm>
            <a:off x="2650950" y="3612450"/>
            <a:ext cx="3842100" cy="372900"/>
          </a:xfrm>
          <a:prstGeom prst="rect">
            <a:avLst/>
          </a:prstGeom>
        </p:spPr>
        <p:txBody>
          <a:bodyPr anchorCtr="0" anchor="ctr" bIns="91425" lIns="91425" spcFirstLastPara="1" rIns="91425" wrap="square" tIns="91425">
            <a:normAutofit/>
          </a:bodyPr>
          <a:lstStyle>
            <a:lvl1pPr lvl="0" rtl="0" algn="ctr">
              <a:spcBef>
                <a:spcPts val="0"/>
              </a:spcBef>
              <a:spcAft>
                <a:spcPts val="0"/>
              </a:spcAft>
              <a:buSzPts val="3000"/>
              <a:buNone/>
              <a:defRPr sz="25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grpSp>
        <p:nvGrpSpPr>
          <p:cNvPr id="251" name="Google Shape;251;p9"/>
          <p:cNvGrpSpPr/>
          <p:nvPr/>
        </p:nvGrpSpPr>
        <p:grpSpPr>
          <a:xfrm rot="10800000">
            <a:off x="7896476" y="-608451"/>
            <a:ext cx="1272868" cy="1705629"/>
            <a:chOff x="4413550" y="4306805"/>
            <a:chExt cx="977400" cy="1309705"/>
          </a:xfrm>
        </p:grpSpPr>
        <p:sp>
          <p:nvSpPr>
            <p:cNvPr id="252" name="Google Shape;252;p9"/>
            <p:cNvSpPr/>
            <p:nvPr/>
          </p:nvSpPr>
          <p:spPr>
            <a:xfrm>
              <a:off x="4413550" y="4639911"/>
              <a:ext cx="977400" cy="976600"/>
            </a:xfrm>
            <a:custGeom>
              <a:rect b="b" l="l" r="r" t="t"/>
              <a:pathLst>
                <a:path extrusionOk="0" h="39064" w="39096">
                  <a:moveTo>
                    <a:pt x="19532" y="1"/>
                  </a:moveTo>
                  <a:cubicBezTo>
                    <a:pt x="8745" y="1"/>
                    <a:pt x="1" y="8745"/>
                    <a:pt x="1" y="19532"/>
                  </a:cubicBezTo>
                  <a:cubicBezTo>
                    <a:pt x="1" y="30319"/>
                    <a:pt x="8745" y="39064"/>
                    <a:pt x="19532" y="39064"/>
                  </a:cubicBezTo>
                  <a:cubicBezTo>
                    <a:pt x="30351" y="39064"/>
                    <a:pt x="39096" y="30319"/>
                    <a:pt x="39096" y="19532"/>
                  </a:cubicBezTo>
                  <a:cubicBezTo>
                    <a:pt x="39096" y="8745"/>
                    <a:pt x="30351" y="1"/>
                    <a:pt x="19532"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3" name="Google Shape;253;p9"/>
            <p:cNvSpPr/>
            <p:nvPr/>
          </p:nvSpPr>
          <p:spPr>
            <a:xfrm>
              <a:off x="4572869" y="4306805"/>
              <a:ext cx="93375" cy="976633"/>
            </a:xfrm>
            <a:custGeom>
              <a:rect b="b" l="l" r="r" t="t"/>
              <a:pathLst>
                <a:path extrusionOk="0" h="27447" w="3735">
                  <a:moveTo>
                    <a:pt x="0" y="0"/>
                  </a:moveTo>
                  <a:lnTo>
                    <a:pt x="0" y="27447"/>
                  </a:lnTo>
                  <a:lnTo>
                    <a:pt x="3734" y="27447"/>
                  </a:lnTo>
                  <a:lnTo>
                    <a:pt x="3734" y="0"/>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4" name="Google Shape;254;p9"/>
            <p:cNvSpPr/>
            <p:nvPr/>
          </p:nvSpPr>
          <p:spPr>
            <a:xfrm>
              <a:off x="4781099" y="4306805"/>
              <a:ext cx="94175" cy="976633"/>
            </a:xfrm>
            <a:custGeom>
              <a:rect b="b" l="l" r="r" t="t"/>
              <a:pathLst>
                <a:path extrusionOk="0" h="27447" w="3767">
                  <a:moveTo>
                    <a:pt x="1" y="0"/>
                  </a:moveTo>
                  <a:lnTo>
                    <a:pt x="1" y="27447"/>
                  </a:lnTo>
                  <a:lnTo>
                    <a:pt x="3767" y="27447"/>
                  </a:lnTo>
                  <a:lnTo>
                    <a:pt x="3767" y="0"/>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55" name="Google Shape;255;p9"/>
          <p:cNvGrpSpPr/>
          <p:nvPr/>
        </p:nvGrpSpPr>
        <p:grpSpPr>
          <a:xfrm rot="-5400000">
            <a:off x="7611533" y="-37005"/>
            <a:ext cx="641374" cy="417696"/>
            <a:chOff x="5201720" y="3979318"/>
            <a:chExt cx="752080" cy="489793"/>
          </a:xfrm>
        </p:grpSpPr>
        <p:sp>
          <p:nvSpPr>
            <p:cNvPr id="256" name="Google Shape;256;p9"/>
            <p:cNvSpPr/>
            <p:nvPr/>
          </p:nvSpPr>
          <p:spPr>
            <a:xfrm>
              <a:off x="5201720" y="3979318"/>
              <a:ext cx="43280" cy="41927"/>
            </a:xfrm>
            <a:custGeom>
              <a:rect b="b" l="l" r="r" t="t"/>
              <a:pathLst>
                <a:path extrusionOk="0" h="959" w="990">
                  <a:moveTo>
                    <a:pt x="511" y="1"/>
                  </a:moveTo>
                  <a:cubicBezTo>
                    <a:pt x="224" y="1"/>
                    <a:pt x="1" y="192"/>
                    <a:pt x="1" y="479"/>
                  </a:cubicBezTo>
                  <a:cubicBezTo>
                    <a:pt x="1" y="735"/>
                    <a:pt x="224" y="958"/>
                    <a:pt x="511" y="958"/>
                  </a:cubicBezTo>
                  <a:cubicBezTo>
                    <a:pt x="767" y="958"/>
                    <a:pt x="990" y="735"/>
                    <a:pt x="990" y="479"/>
                  </a:cubicBezTo>
                  <a:cubicBezTo>
                    <a:pt x="990" y="192"/>
                    <a:pt x="767"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7" name="Google Shape;257;p9"/>
            <p:cNvSpPr/>
            <p:nvPr/>
          </p:nvSpPr>
          <p:spPr>
            <a:xfrm>
              <a:off x="5438934" y="3979318"/>
              <a:ext cx="41881" cy="41927"/>
            </a:xfrm>
            <a:custGeom>
              <a:rect b="b" l="l" r="r" t="t"/>
              <a:pathLst>
                <a:path extrusionOk="0" h="959" w="958">
                  <a:moveTo>
                    <a:pt x="479" y="1"/>
                  </a:moveTo>
                  <a:cubicBezTo>
                    <a:pt x="223" y="1"/>
                    <a:pt x="0" y="192"/>
                    <a:pt x="0" y="479"/>
                  </a:cubicBezTo>
                  <a:cubicBezTo>
                    <a:pt x="0" y="735"/>
                    <a:pt x="223" y="958"/>
                    <a:pt x="479" y="958"/>
                  </a:cubicBezTo>
                  <a:cubicBezTo>
                    <a:pt x="766" y="958"/>
                    <a:pt x="957" y="735"/>
                    <a:pt x="957" y="479"/>
                  </a:cubicBezTo>
                  <a:cubicBezTo>
                    <a:pt x="957" y="192"/>
                    <a:pt x="766"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8" name="Google Shape;258;p9"/>
            <p:cNvSpPr/>
            <p:nvPr/>
          </p:nvSpPr>
          <p:spPr>
            <a:xfrm>
              <a:off x="5674705" y="3979318"/>
              <a:ext cx="43280" cy="41927"/>
            </a:xfrm>
            <a:custGeom>
              <a:rect b="b" l="l" r="r" t="t"/>
              <a:pathLst>
                <a:path extrusionOk="0" h="959" w="990">
                  <a:moveTo>
                    <a:pt x="511" y="1"/>
                  </a:moveTo>
                  <a:cubicBezTo>
                    <a:pt x="224" y="1"/>
                    <a:pt x="1" y="192"/>
                    <a:pt x="1" y="479"/>
                  </a:cubicBezTo>
                  <a:cubicBezTo>
                    <a:pt x="1" y="735"/>
                    <a:pt x="224" y="958"/>
                    <a:pt x="511" y="958"/>
                  </a:cubicBezTo>
                  <a:cubicBezTo>
                    <a:pt x="766" y="958"/>
                    <a:pt x="990" y="735"/>
                    <a:pt x="990" y="479"/>
                  </a:cubicBezTo>
                  <a:cubicBezTo>
                    <a:pt x="990" y="192"/>
                    <a:pt x="766"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9" name="Google Shape;259;p9"/>
            <p:cNvSpPr/>
            <p:nvPr/>
          </p:nvSpPr>
          <p:spPr>
            <a:xfrm>
              <a:off x="5911875" y="3979318"/>
              <a:ext cx="41925" cy="41927"/>
            </a:xfrm>
            <a:custGeom>
              <a:rect b="b" l="l" r="r" t="t"/>
              <a:pathLst>
                <a:path extrusionOk="0" h="959" w="959">
                  <a:moveTo>
                    <a:pt x="480" y="1"/>
                  </a:moveTo>
                  <a:cubicBezTo>
                    <a:pt x="224" y="1"/>
                    <a:pt x="1" y="192"/>
                    <a:pt x="1" y="479"/>
                  </a:cubicBezTo>
                  <a:cubicBezTo>
                    <a:pt x="1" y="735"/>
                    <a:pt x="224" y="958"/>
                    <a:pt x="480" y="958"/>
                  </a:cubicBezTo>
                  <a:cubicBezTo>
                    <a:pt x="735" y="958"/>
                    <a:pt x="958" y="735"/>
                    <a:pt x="958" y="479"/>
                  </a:cubicBezTo>
                  <a:cubicBezTo>
                    <a:pt x="958" y="192"/>
                    <a:pt x="735" y="1"/>
                    <a:pt x="480"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0" name="Google Shape;260;p9"/>
            <p:cNvSpPr/>
            <p:nvPr/>
          </p:nvSpPr>
          <p:spPr>
            <a:xfrm>
              <a:off x="5201720" y="4127222"/>
              <a:ext cx="43280" cy="43283"/>
            </a:xfrm>
            <a:custGeom>
              <a:rect b="b" l="l" r="r" t="t"/>
              <a:pathLst>
                <a:path extrusionOk="0" h="990" w="990">
                  <a:moveTo>
                    <a:pt x="511" y="1"/>
                  </a:moveTo>
                  <a:cubicBezTo>
                    <a:pt x="224" y="1"/>
                    <a:pt x="1" y="224"/>
                    <a:pt x="1" y="511"/>
                  </a:cubicBezTo>
                  <a:cubicBezTo>
                    <a:pt x="1" y="767"/>
                    <a:pt x="224" y="990"/>
                    <a:pt x="511" y="990"/>
                  </a:cubicBezTo>
                  <a:cubicBezTo>
                    <a:pt x="767" y="990"/>
                    <a:pt x="990" y="767"/>
                    <a:pt x="990" y="511"/>
                  </a:cubicBezTo>
                  <a:cubicBezTo>
                    <a:pt x="990" y="224"/>
                    <a:pt x="767"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1" name="Google Shape;261;p9"/>
            <p:cNvSpPr/>
            <p:nvPr/>
          </p:nvSpPr>
          <p:spPr>
            <a:xfrm>
              <a:off x="5438934" y="4127222"/>
              <a:ext cx="41881" cy="43283"/>
            </a:xfrm>
            <a:custGeom>
              <a:rect b="b" l="l" r="r" t="t"/>
              <a:pathLst>
                <a:path extrusionOk="0" h="990" w="958">
                  <a:moveTo>
                    <a:pt x="479" y="1"/>
                  </a:moveTo>
                  <a:cubicBezTo>
                    <a:pt x="223" y="1"/>
                    <a:pt x="0" y="224"/>
                    <a:pt x="0" y="511"/>
                  </a:cubicBezTo>
                  <a:cubicBezTo>
                    <a:pt x="0" y="767"/>
                    <a:pt x="223" y="990"/>
                    <a:pt x="479" y="990"/>
                  </a:cubicBezTo>
                  <a:cubicBezTo>
                    <a:pt x="766" y="990"/>
                    <a:pt x="957" y="767"/>
                    <a:pt x="957" y="511"/>
                  </a:cubicBezTo>
                  <a:cubicBezTo>
                    <a:pt x="957" y="224"/>
                    <a:pt x="766"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2" name="Google Shape;262;p9"/>
            <p:cNvSpPr/>
            <p:nvPr/>
          </p:nvSpPr>
          <p:spPr>
            <a:xfrm>
              <a:off x="5674705" y="4127222"/>
              <a:ext cx="43280" cy="43283"/>
            </a:xfrm>
            <a:custGeom>
              <a:rect b="b" l="l" r="r" t="t"/>
              <a:pathLst>
                <a:path extrusionOk="0" h="990" w="990">
                  <a:moveTo>
                    <a:pt x="511" y="1"/>
                  </a:moveTo>
                  <a:cubicBezTo>
                    <a:pt x="224" y="1"/>
                    <a:pt x="1" y="224"/>
                    <a:pt x="1" y="511"/>
                  </a:cubicBezTo>
                  <a:cubicBezTo>
                    <a:pt x="1" y="767"/>
                    <a:pt x="224" y="990"/>
                    <a:pt x="511" y="990"/>
                  </a:cubicBezTo>
                  <a:cubicBezTo>
                    <a:pt x="766" y="990"/>
                    <a:pt x="990" y="767"/>
                    <a:pt x="990" y="511"/>
                  </a:cubicBezTo>
                  <a:cubicBezTo>
                    <a:pt x="990" y="224"/>
                    <a:pt x="766"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3" name="Google Shape;263;p9"/>
            <p:cNvSpPr/>
            <p:nvPr/>
          </p:nvSpPr>
          <p:spPr>
            <a:xfrm>
              <a:off x="5911875" y="4127222"/>
              <a:ext cx="41925" cy="43283"/>
            </a:xfrm>
            <a:custGeom>
              <a:rect b="b" l="l" r="r" t="t"/>
              <a:pathLst>
                <a:path extrusionOk="0" h="990" w="959">
                  <a:moveTo>
                    <a:pt x="480" y="1"/>
                  </a:moveTo>
                  <a:cubicBezTo>
                    <a:pt x="224" y="1"/>
                    <a:pt x="1" y="224"/>
                    <a:pt x="1" y="511"/>
                  </a:cubicBezTo>
                  <a:cubicBezTo>
                    <a:pt x="1" y="767"/>
                    <a:pt x="224" y="990"/>
                    <a:pt x="480" y="990"/>
                  </a:cubicBezTo>
                  <a:cubicBezTo>
                    <a:pt x="735" y="990"/>
                    <a:pt x="958" y="767"/>
                    <a:pt x="958" y="511"/>
                  </a:cubicBezTo>
                  <a:cubicBezTo>
                    <a:pt x="958" y="224"/>
                    <a:pt x="735" y="1"/>
                    <a:pt x="480"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4" name="Google Shape;264;p9"/>
            <p:cNvSpPr/>
            <p:nvPr/>
          </p:nvSpPr>
          <p:spPr>
            <a:xfrm>
              <a:off x="5201720" y="4276525"/>
              <a:ext cx="43280" cy="43283"/>
            </a:xfrm>
            <a:custGeom>
              <a:rect b="b" l="l" r="r" t="t"/>
              <a:pathLst>
                <a:path extrusionOk="0" h="990" w="990">
                  <a:moveTo>
                    <a:pt x="511" y="0"/>
                  </a:moveTo>
                  <a:cubicBezTo>
                    <a:pt x="224" y="0"/>
                    <a:pt x="1" y="224"/>
                    <a:pt x="1" y="511"/>
                  </a:cubicBezTo>
                  <a:cubicBezTo>
                    <a:pt x="1" y="766"/>
                    <a:pt x="224" y="990"/>
                    <a:pt x="511" y="990"/>
                  </a:cubicBezTo>
                  <a:cubicBezTo>
                    <a:pt x="767" y="990"/>
                    <a:pt x="990" y="766"/>
                    <a:pt x="990" y="511"/>
                  </a:cubicBezTo>
                  <a:cubicBezTo>
                    <a:pt x="990" y="224"/>
                    <a:pt x="767"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5" name="Google Shape;265;p9"/>
            <p:cNvSpPr/>
            <p:nvPr/>
          </p:nvSpPr>
          <p:spPr>
            <a:xfrm>
              <a:off x="5438934" y="4276525"/>
              <a:ext cx="41881" cy="43283"/>
            </a:xfrm>
            <a:custGeom>
              <a:rect b="b" l="l" r="r" t="t"/>
              <a:pathLst>
                <a:path extrusionOk="0" h="990" w="958">
                  <a:moveTo>
                    <a:pt x="479" y="0"/>
                  </a:moveTo>
                  <a:cubicBezTo>
                    <a:pt x="223" y="0"/>
                    <a:pt x="0" y="224"/>
                    <a:pt x="0" y="511"/>
                  </a:cubicBezTo>
                  <a:cubicBezTo>
                    <a:pt x="0" y="766"/>
                    <a:pt x="223" y="990"/>
                    <a:pt x="479" y="990"/>
                  </a:cubicBezTo>
                  <a:cubicBezTo>
                    <a:pt x="766" y="990"/>
                    <a:pt x="957" y="766"/>
                    <a:pt x="957" y="511"/>
                  </a:cubicBezTo>
                  <a:cubicBezTo>
                    <a:pt x="957" y="224"/>
                    <a:pt x="766"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6" name="Google Shape;266;p9"/>
            <p:cNvSpPr/>
            <p:nvPr/>
          </p:nvSpPr>
          <p:spPr>
            <a:xfrm>
              <a:off x="5674705" y="4276525"/>
              <a:ext cx="43280" cy="43283"/>
            </a:xfrm>
            <a:custGeom>
              <a:rect b="b" l="l" r="r" t="t"/>
              <a:pathLst>
                <a:path extrusionOk="0" h="990" w="990">
                  <a:moveTo>
                    <a:pt x="511" y="0"/>
                  </a:moveTo>
                  <a:cubicBezTo>
                    <a:pt x="224" y="0"/>
                    <a:pt x="1" y="224"/>
                    <a:pt x="1" y="511"/>
                  </a:cubicBezTo>
                  <a:cubicBezTo>
                    <a:pt x="1" y="766"/>
                    <a:pt x="224" y="990"/>
                    <a:pt x="511" y="990"/>
                  </a:cubicBezTo>
                  <a:cubicBezTo>
                    <a:pt x="766" y="990"/>
                    <a:pt x="990" y="766"/>
                    <a:pt x="990" y="511"/>
                  </a:cubicBezTo>
                  <a:cubicBezTo>
                    <a:pt x="990" y="224"/>
                    <a:pt x="766"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7" name="Google Shape;267;p9"/>
            <p:cNvSpPr/>
            <p:nvPr/>
          </p:nvSpPr>
          <p:spPr>
            <a:xfrm>
              <a:off x="5911875" y="4276525"/>
              <a:ext cx="41925" cy="43283"/>
            </a:xfrm>
            <a:custGeom>
              <a:rect b="b" l="l" r="r" t="t"/>
              <a:pathLst>
                <a:path extrusionOk="0" h="990" w="959">
                  <a:moveTo>
                    <a:pt x="480" y="0"/>
                  </a:moveTo>
                  <a:cubicBezTo>
                    <a:pt x="224" y="0"/>
                    <a:pt x="1" y="224"/>
                    <a:pt x="1" y="511"/>
                  </a:cubicBezTo>
                  <a:cubicBezTo>
                    <a:pt x="1" y="766"/>
                    <a:pt x="224" y="990"/>
                    <a:pt x="480" y="990"/>
                  </a:cubicBezTo>
                  <a:cubicBezTo>
                    <a:pt x="735" y="990"/>
                    <a:pt x="958" y="766"/>
                    <a:pt x="958" y="511"/>
                  </a:cubicBezTo>
                  <a:cubicBezTo>
                    <a:pt x="958" y="224"/>
                    <a:pt x="735" y="0"/>
                    <a:pt x="480"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8" name="Google Shape;268;p9"/>
            <p:cNvSpPr/>
            <p:nvPr/>
          </p:nvSpPr>
          <p:spPr>
            <a:xfrm>
              <a:off x="5201720" y="4425828"/>
              <a:ext cx="43280" cy="43283"/>
            </a:xfrm>
            <a:custGeom>
              <a:rect b="b" l="l" r="r" t="t"/>
              <a:pathLst>
                <a:path extrusionOk="0" h="990" w="990">
                  <a:moveTo>
                    <a:pt x="511" y="0"/>
                  </a:moveTo>
                  <a:cubicBezTo>
                    <a:pt x="224" y="0"/>
                    <a:pt x="1" y="224"/>
                    <a:pt x="1" y="479"/>
                  </a:cubicBezTo>
                  <a:cubicBezTo>
                    <a:pt x="1" y="766"/>
                    <a:pt x="224" y="990"/>
                    <a:pt x="511" y="990"/>
                  </a:cubicBezTo>
                  <a:cubicBezTo>
                    <a:pt x="767" y="990"/>
                    <a:pt x="990" y="766"/>
                    <a:pt x="990" y="479"/>
                  </a:cubicBezTo>
                  <a:cubicBezTo>
                    <a:pt x="990" y="224"/>
                    <a:pt x="767"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9" name="Google Shape;269;p9"/>
            <p:cNvSpPr/>
            <p:nvPr/>
          </p:nvSpPr>
          <p:spPr>
            <a:xfrm>
              <a:off x="5438934" y="4425828"/>
              <a:ext cx="41881" cy="43283"/>
            </a:xfrm>
            <a:custGeom>
              <a:rect b="b" l="l" r="r" t="t"/>
              <a:pathLst>
                <a:path extrusionOk="0" h="990" w="958">
                  <a:moveTo>
                    <a:pt x="479" y="0"/>
                  </a:moveTo>
                  <a:cubicBezTo>
                    <a:pt x="223" y="0"/>
                    <a:pt x="0" y="224"/>
                    <a:pt x="0" y="479"/>
                  </a:cubicBezTo>
                  <a:cubicBezTo>
                    <a:pt x="0" y="766"/>
                    <a:pt x="223" y="990"/>
                    <a:pt x="479" y="990"/>
                  </a:cubicBezTo>
                  <a:cubicBezTo>
                    <a:pt x="766" y="990"/>
                    <a:pt x="957" y="766"/>
                    <a:pt x="957" y="479"/>
                  </a:cubicBezTo>
                  <a:cubicBezTo>
                    <a:pt x="957" y="224"/>
                    <a:pt x="766"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0" name="Google Shape;270;p9"/>
            <p:cNvSpPr/>
            <p:nvPr/>
          </p:nvSpPr>
          <p:spPr>
            <a:xfrm>
              <a:off x="5674705" y="4425828"/>
              <a:ext cx="43280" cy="43283"/>
            </a:xfrm>
            <a:custGeom>
              <a:rect b="b" l="l" r="r" t="t"/>
              <a:pathLst>
                <a:path extrusionOk="0" h="990" w="990">
                  <a:moveTo>
                    <a:pt x="511" y="0"/>
                  </a:moveTo>
                  <a:cubicBezTo>
                    <a:pt x="224" y="0"/>
                    <a:pt x="1" y="224"/>
                    <a:pt x="1" y="479"/>
                  </a:cubicBezTo>
                  <a:cubicBezTo>
                    <a:pt x="1" y="766"/>
                    <a:pt x="224" y="990"/>
                    <a:pt x="511" y="990"/>
                  </a:cubicBezTo>
                  <a:cubicBezTo>
                    <a:pt x="766" y="990"/>
                    <a:pt x="990" y="766"/>
                    <a:pt x="990" y="479"/>
                  </a:cubicBezTo>
                  <a:cubicBezTo>
                    <a:pt x="990" y="224"/>
                    <a:pt x="766"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1" name="Google Shape;271;p9"/>
            <p:cNvSpPr/>
            <p:nvPr/>
          </p:nvSpPr>
          <p:spPr>
            <a:xfrm>
              <a:off x="5911875" y="4425828"/>
              <a:ext cx="41925" cy="43283"/>
            </a:xfrm>
            <a:custGeom>
              <a:rect b="b" l="l" r="r" t="t"/>
              <a:pathLst>
                <a:path extrusionOk="0" h="990" w="959">
                  <a:moveTo>
                    <a:pt x="480" y="0"/>
                  </a:moveTo>
                  <a:cubicBezTo>
                    <a:pt x="224" y="0"/>
                    <a:pt x="1" y="224"/>
                    <a:pt x="1" y="479"/>
                  </a:cubicBezTo>
                  <a:cubicBezTo>
                    <a:pt x="1" y="766"/>
                    <a:pt x="224" y="990"/>
                    <a:pt x="480" y="990"/>
                  </a:cubicBezTo>
                  <a:cubicBezTo>
                    <a:pt x="735" y="990"/>
                    <a:pt x="958" y="766"/>
                    <a:pt x="958" y="479"/>
                  </a:cubicBezTo>
                  <a:cubicBezTo>
                    <a:pt x="958" y="224"/>
                    <a:pt x="735" y="0"/>
                    <a:pt x="480"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72" name="Google Shape;272;p9"/>
          <p:cNvGrpSpPr/>
          <p:nvPr/>
        </p:nvGrpSpPr>
        <p:grpSpPr>
          <a:xfrm>
            <a:off x="-27903" y="4056087"/>
            <a:ext cx="1272868" cy="1705629"/>
            <a:chOff x="4413550" y="4306805"/>
            <a:chExt cx="977400" cy="1309705"/>
          </a:xfrm>
        </p:grpSpPr>
        <p:sp>
          <p:nvSpPr>
            <p:cNvPr id="273" name="Google Shape;273;p9"/>
            <p:cNvSpPr/>
            <p:nvPr/>
          </p:nvSpPr>
          <p:spPr>
            <a:xfrm>
              <a:off x="4413550" y="4639911"/>
              <a:ext cx="977400" cy="976600"/>
            </a:xfrm>
            <a:custGeom>
              <a:rect b="b" l="l" r="r" t="t"/>
              <a:pathLst>
                <a:path extrusionOk="0" h="39064" w="39096">
                  <a:moveTo>
                    <a:pt x="19532" y="1"/>
                  </a:moveTo>
                  <a:cubicBezTo>
                    <a:pt x="8745" y="1"/>
                    <a:pt x="1" y="8745"/>
                    <a:pt x="1" y="19532"/>
                  </a:cubicBezTo>
                  <a:cubicBezTo>
                    <a:pt x="1" y="30319"/>
                    <a:pt x="8745" y="39064"/>
                    <a:pt x="19532" y="39064"/>
                  </a:cubicBezTo>
                  <a:cubicBezTo>
                    <a:pt x="30351" y="39064"/>
                    <a:pt x="39096" y="30319"/>
                    <a:pt x="39096" y="19532"/>
                  </a:cubicBezTo>
                  <a:cubicBezTo>
                    <a:pt x="39096" y="8745"/>
                    <a:pt x="30351" y="1"/>
                    <a:pt x="19532"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4" name="Google Shape;274;p9"/>
            <p:cNvSpPr/>
            <p:nvPr/>
          </p:nvSpPr>
          <p:spPr>
            <a:xfrm>
              <a:off x="4572869" y="4306805"/>
              <a:ext cx="93375" cy="976633"/>
            </a:xfrm>
            <a:custGeom>
              <a:rect b="b" l="l" r="r" t="t"/>
              <a:pathLst>
                <a:path extrusionOk="0" h="27447" w="3735">
                  <a:moveTo>
                    <a:pt x="0" y="0"/>
                  </a:moveTo>
                  <a:lnTo>
                    <a:pt x="0" y="27447"/>
                  </a:lnTo>
                  <a:lnTo>
                    <a:pt x="3734" y="27447"/>
                  </a:lnTo>
                  <a:lnTo>
                    <a:pt x="3734"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5" name="Google Shape;275;p9"/>
            <p:cNvSpPr/>
            <p:nvPr/>
          </p:nvSpPr>
          <p:spPr>
            <a:xfrm>
              <a:off x="4781099" y="4306805"/>
              <a:ext cx="94175" cy="976633"/>
            </a:xfrm>
            <a:custGeom>
              <a:rect b="b" l="l" r="r" t="t"/>
              <a:pathLst>
                <a:path extrusionOk="0" h="27447" w="3767">
                  <a:moveTo>
                    <a:pt x="1" y="0"/>
                  </a:moveTo>
                  <a:lnTo>
                    <a:pt x="1" y="27447"/>
                  </a:lnTo>
                  <a:lnTo>
                    <a:pt x="3767" y="27447"/>
                  </a:lnTo>
                  <a:lnTo>
                    <a:pt x="3767"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76" name="Google Shape;276;p9"/>
          <p:cNvGrpSpPr/>
          <p:nvPr/>
        </p:nvGrpSpPr>
        <p:grpSpPr>
          <a:xfrm rot="5400000">
            <a:off x="888534" y="4772574"/>
            <a:ext cx="641374" cy="417696"/>
            <a:chOff x="5201720" y="3979318"/>
            <a:chExt cx="752080" cy="489793"/>
          </a:xfrm>
        </p:grpSpPr>
        <p:sp>
          <p:nvSpPr>
            <p:cNvPr id="277" name="Google Shape;277;p9"/>
            <p:cNvSpPr/>
            <p:nvPr/>
          </p:nvSpPr>
          <p:spPr>
            <a:xfrm>
              <a:off x="5201720" y="3979318"/>
              <a:ext cx="43280" cy="41927"/>
            </a:xfrm>
            <a:custGeom>
              <a:rect b="b" l="l" r="r" t="t"/>
              <a:pathLst>
                <a:path extrusionOk="0" h="959" w="990">
                  <a:moveTo>
                    <a:pt x="511" y="1"/>
                  </a:moveTo>
                  <a:cubicBezTo>
                    <a:pt x="224" y="1"/>
                    <a:pt x="1" y="192"/>
                    <a:pt x="1" y="479"/>
                  </a:cubicBezTo>
                  <a:cubicBezTo>
                    <a:pt x="1" y="735"/>
                    <a:pt x="224" y="958"/>
                    <a:pt x="511" y="958"/>
                  </a:cubicBezTo>
                  <a:cubicBezTo>
                    <a:pt x="767" y="958"/>
                    <a:pt x="990" y="735"/>
                    <a:pt x="990" y="479"/>
                  </a:cubicBezTo>
                  <a:cubicBezTo>
                    <a:pt x="990" y="192"/>
                    <a:pt x="767"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8" name="Google Shape;278;p9"/>
            <p:cNvSpPr/>
            <p:nvPr/>
          </p:nvSpPr>
          <p:spPr>
            <a:xfrm>
              <a:off x="5438934" y="3979318"/>
              <a:ext cx="41881" cy="41927"/>
            </a:xfrm>
            <a:custGeom>
              <a:rect b="b" l="l" r="r" t="t"/>
              <a:pathLst>
                <a:path extrusionOk="0" h="959" w="958">
                  <a:moveTo>
                    <a:pt x="479" y="1"/>
                  </a:moveTo>
                  <a:cubicBezTo>
                    <a:pt x="223" y="1"/>
                    <a:pt x="0" y="192"/>
                    <a:pt x="0" y="479"/>
                  </a:cubicBezTo>
                  <a:cubicBezTo>
                    <a:pt x="0" y="735"/>
                    <a:pt x="223" y="958"/>
                    <a:pt x="479" y="958"/>
                  </a:cubicBezTo>
                  <a:cubicBezTo>
                    <a:pt x="766" y="958"/>
                    <a:pt x="957" y="735"/>
                    <a:pt x="957" y="479"/>
                  </a:cubicBezTo>
                  <a:cubicBezTo>
                    <a:pt x="957" y="192"/>
                    <a:pt x="766"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9" name="Google Shape;279;p9"/>
            <p:cNvSpPr/>
            <p:nvPr/>
          </p:nvSpPr>
          <p:spPr>
            <a:xfrm>
              <a:off x="5674705" y="3979318"/>
              <a:ext cx="43280" cy="41927"/>
            </a:xfrm>
            <a:custGeom>
              <a:rect b="b" l="l" r="r" t="t"/>
              <a:pathLst>
                <a:path extrusionOk="0" h="959" w="990">
                  <a:moveTo>
                    <a:pt x="511" y="1"/>
                  </a:moveTo>
                  <a:cubicBezTo>
                    <a:pt x="224" y="1"/>
                    <a:pt x="1" y="192"/>
                    <a:pt x="1" y="479"/>
                  </a:cubicBezTo>
                  <a:cubicBezTo>
                    <a:pt x="1" y="735"/>
                    <a:pt x="224" y="958"/>
                    <a:pt x="511" y="958"/>
                  </a:cubicBezTo>
                  <a:cubicBezTo>
                    <a:pt x="766" y="958"/>
                    <a:pt x="990" y="735"/>
                    <a:pt x="990" y="479"/>
                  </a:cubicBezTo>
                  <a:cubicBezTo>
                    <a:pt x="990" y="192"/>
                    <a:pt x="766"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0" name="Google Shape;280;p9"/>
            <p:cNvSpPr/>
            <p:nvPr/>
          </p:nvSpPr>
          <p:spPr>
            <a:xfrm>
              <a:off x="5911875" y="3979318"/>
              <a:ext cx="41925" cy="41927"/>
            </a:xfrm>
            <a:custGeom>
              <a:rect b="b" l="l" r="r" t="t"/>
              <a:pathLst>
                <a:path extrusionOk="0" h="959" w="959">
                  <a:moveTo>
                    <a:pt x="480" y="1"/>
                  </a:moveTo>
                  <a:cubicBezTo>
                    <a:pt x="224" y="1"/>
                    <a:pt x="1" y="192"/>
                    <a:pt x="1" y="479"/>
                  </a:cubicBezTo>
                  <a:cubicBezTo>
                    <a:pt x="1" y="735"/>
                    <a:pt x="224" y="958"/>
                    <a:pt x="480" y="958"/>
                  </a:cubicBezTo>
                  <a:cubicBezTo>
                    <a:pt x="735" y="958"/>
                    <a:pt x="958" y="735"/>
                    <a:pt x="958" y="479"/>
                  </a:cubicBezTo>
                  <a:cubicBezTo>
                    <a:pt x="958" y="192"/>
                    <a:pt x="735" y="1"/>
                    <a:pt x="480"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1" name="Google Shape;281;p9"/>
            <p:cNvSpPr/>
            <p:nvPr/>
          </p:nvSpPr>
          <p:spPr>
            <a:xfrm>
              <a:off x="5201720" y="4127222"/>
              <a:ext cx="43280" cy="43283"/>
            </a:xfrm>
            <a:custGeom>
              <a:rect b="b" l="l" r="r" t="t"/>
              <a:pathLst>
                <a:path extrusionOk="0" h="990" w="990">
                  <a:moveTo>
                    <a:pt x="511" y="1"/>
                  </a:moveTo>
                  <a:cubicBezTo>
                    <a:pt x="224" y="1"/>
                    <a:pt x="1" y="224"/>
                    <a:pt x="1" y="511"/>
                  </a:cubicBezTo>
                  <a:cubicBezTo>
                    <a:pt x="1" y="767"/>
                    <a:pt x="224" y="990"/>
                    <a:pt x="511" y="990"/>
                  </a:cubicBezTo>
                  <a:cubicBezTo>
                    <a:pt x="767" y="990"/>
                    <a:pt x="990" y="767"/>
                    <a:pt x="990" y="511"/>
                  </a:cubicBezTo>
                  <a:cubicBezTo>
                    <a:pt x="990" y="224"/>
                    <a:pt x="767"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2" name="Google Shape;282;p9"/>
            <p:cNvSpPr/>
            <p:nvPr/>
          </p:nvSpPr>
          <p:spPr>
            <a:xfrm>
              <a:off x="5438934" y="4127222"/>
              <a:ext cx="41881" cy="43283"/>
            </a:xfrm>
            <a:custGeom>
              <a:rect b="b" l="l" r="r" t="t"/>
              <a:pathLst>
                <a:path extrusionOk="0" h="990" w="958">
                  <a:moveTo>
                    <a:pt x="479" y="1"/>
                  </a:moveTo>
                  <a:cubicBezTo>
                    <a:pt x="223" y="1"/>
                    <a:pt x="0" y="224"/>
                    <a:pt x="0" y="511"/>
                  </a:cubicBezTo>
                  <a:cubicBezTo>
                    <a:pt x="0" y="767"/>
                    <a:pt x="223" y="990"/>
                    <a:pt x="479" y="990"/>
                  </a:cubicBezTo>
                  <a:cubicBezTo>
                    <a:pt x="766" y="990"/>
                    <a:pt x="957" y="767"/>
                    <a:pt x="957" y="511"/>
                  </a:cubicBezTo>
                  <a:cubicBezTo>
                    <a:pt x="957" y="224"/>
                    <a:pt x="766"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3" name="Google Shape;283;p9"/>
            <p:cNvSpPr/>
            <p:nvPr/>
          </p:nvSpPr>
          <p:spPr>
            <a:xfrm>
              <a:off x="5674705" y="4127222"/>
              <a:ext cx="43280" cy="43283"/>
            </a:xfrm>
            <a:custGeom>
              <a:rect b="b" l="l" r="r" t="t"/>
              <a:pathLst>
                <a:path extrusionOk="0" h="990" w="990">
                  <a:moveTo>
                    <a:pt x="511" y="1"/>
                  </a:moveTo>
                  <a:cubicBezTo>
                    <a:pt x="224" y="1"/>
                    <a:pt x="1" y="224"/>
                    <a:pt x="1" y="511"/>
                  </a:cubicBezTo>
                  <a:cubicBezTo>
                    <a:pt x="1" y="767"/>
                    <a:pt x="224" y="990"/>
                    <a:pt x="511" y="990"/>
                  </a:cubicBezTo>
                  <a:cubicBezTo>
                    <a:pt x="766" y="990"/>
                    <a:pt x="990" y="767"/>
                    <a:pt x="990" y="511"/>
                  </a:cubicBezTo>
                  <a:cubicBezTo>
                    <a:pt x="990" y="224"/>
                    <a:pt x="766"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4" name="Google Shape;284;p9"/>
            <p:cNvSpPr/>
            <p:nvPr/>
          </p:nvSpPr>
          <p:spPr>
            <a:xfrm>
              <a:off x="5911875" y="4127222"/>
              <a:ext cx="41925" cy="43283"/>
            </a:xfrm>
            <a:custGeom>
              <a:rect b="b" l="l" r="r" t="t"/>
              <a:pathLst>
                <a:path extrusionOk="0" h="990" w="959">
                  <a:moveTo>
                    <a:pt x="480" y="1"/>
                  </a:moveTo>
                  <a:cubicBezTo>
                    <a:pt x="224" y="1"/>
                    <a:pt x="1" y="224"/>
                    <a:pt x="1" y="511"/>
                  </a:cubicBezTo>
                  <a:cubicBezTo>
                    <a:pt x="1" y="767"/>
                    <a:pt x="224" y="990"/>
                    <a:pt x="480" y="990"/>
                  </a:cubicBezTo>
                  <a:cubicBezTo>
                    <a:pt x="735" y="990"/>
                    <a:pt x="958" y="767"/>
                    <a:pt x="958" y="511"/>
                  </a:cubicBezTo>
                  <a:cubicBezTo>
                    <a:pt x="958" y="224"/>
                    <a:pt x="735" y="1"/>
                    <a:pt x="480"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5" name="Google Shape;285;p9"/>
            <p:cNvSpPr/>
            <p:nvPr/>
          </p:nvSpPr>
          <p:spPr>
            <a:xfrm>
              <a:off x="5201720" y="4276525"/>
              <a:ext cx="43280" cy="43283"/>
            </a:xfrm>
            <a:custGeom>
              <a:rect b="b" l="l" r="r" t="t"/>
              <a:pathLst>
                <a:path extrusionOk="0" h="990" w="990">
                  <a:moveTo>
                    <a:pt x="511" y="0"/>
                  </a:moveTo>
                  <a:cubicBezTo>
                    <a:pt x="224" y="0"/>
                    <a:pt x="1" y="224"/>
                    <a:pt x="1" y="511"/>
                  </a:cubicBezTo>
                  <a:cubicBezTo>
                    <a:pt x="1" y="766"/>
                    <a:pt x="224" y="990"/>
                    <a:pt x="511" y="990"/>
                  </a:cubicBezTo>
                  <a:cubicBezTo>
                    <a:pt x="767" y="990"/>
                    <a:pt x="990" y="766"/>
                    <a:pt x="990" y="511"/>
                  </a:cubicBezTo>
                  <a:cubicBezTo>
                    <a:pt x="990" y="224"/>
                    <a:pt x="767"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6" name="Google Shape;286;p9"/>
            <p:cNvSpPr/>
            <p:nvPr/>
          </p:nvSpPr>
          <p:spPr>
            <a:xfrm>
              <a:off x="5438934" y="4276525"/>
              <a:ext cx="41881" cy="43283"/>
            </a:xfrm>
            <a:custGeom>
              <a:rect b="b" l="l" r="r" t="t"/>
              <a:pathLst>
                <a:path extrusionOk="0" h="990" w="958">
                  <a:moveTo>
                    <a:pt x="479" y="0"/>
                  </a:moveTo>
                  <a:cubicBezTo>
                    <a:pt x="223" y="0"/>
                    <a:pt x="0" y="224"/>
                    <a:pt x="0" y="511"/>
                  </a:cubicBezTo>
                  <a:cubicBezTo>
                    <a:pt x="0" y="766"/>
                    <a:pt x="223" y="990"/>
                    <a:pt x="479" y="990"/>
                  </a:cubicBezTo>
                  <a:cubicBezTo>
                    <a:pt x="766" y="990"/>
                    <a:pt x="957" y="766"/>
                    <a:pt x="957" y="511"/>
                  </a:cubicBezTo>
                  <a:cubicBezTo>
                    <a:pt x="957" y="224"/>
                    <a:pt x="766"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7" name="Google Shape;287;p9"/>
            <p:cNvSpPr/>
            <p:nvPr/>
          </p:nvSpPr>
          <p:spPr>
            <a:xfrm>
              <a:off x="5674705" y="4276525"/>
              <a:ext cx="43280" cy="43283"/>
            </a:xfrm>
            <a:custGeom>
              <a:rect b="b" l="l" r="r" t="t"/>
              <a:pathLst>
                <a:path extrusionOk="0" h="990" w="990">
                  <a:moveTo>
                    <a:pt x="511" y="0"/>
                  </a:moveTo>
                  <a:cubicBezTo>
                    <a:pt x="224" y="0"/>
                    <a:pt x="1" y="224"/>
                    <a:pt x="1" y="511"/>
                  </a:cubicBezTo>
                  <a:cubicBezTo>
                    <a:pt x="1" y="766"/>
                    <a:pt x="224" y="990"/>
                    <a:pt x="511" y="990"/>
                  </a:cubicBezTo>
                  <a:cubicBezTo>
                    <a:pt x="766" y="990"/>
                    <a:pt x="990" y="766"/>
                    <a:pt x="990" y="511"/>
                  </a:cubicBezTo>
                  <a:cubicBezTo>
                    <a:pt x="990" y="224"/>
                    <a:pt x="766"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8" name="Google Shape;288;p9"/>
            <p:cNvSpPr/>
            <p:nvPr/>
          </p:nvSpPr>
          <p:spPr>
            <a:xfrm>
              <a:off x="5911875" y="4276525"/>
              <a:ext cx="41925" cy="43283"/>
            </a:xfrm>
            <a:custGeom>
              <a:rect b="b" l="l" r="r" t="t"/>
              <a:pathLst>
                <a:path extrusionOk="0" h="990" w="959">
                  <a:moveTo>
                    <a:pt x="480" y="0"/>
                  </a:moveTo>
                  <a:cubicBezTo>
                    <a:pt x="224" y="0"/>
                    <a:pt x="1" y="224"/>
                    <a:pt x="1" y="511"/>
                  </a:cubicBezTo>
                  <a:cubicBezTo>
                    <a:pt x="1" y="766"/>
                    <a:pt x="224" y="990"/>
                    <a:pt x="480" y="990"/>
                  </a:cubicBezTo>
                  <a:cubicBezTo>
                    <a:pt x="735" y="990"/>
                    <a:pt x="958" y="766"/>
                    <a:pt x="958" y="511"/>
                  </a:cubicBezTo>
                  <a:cubicBezTo>
                    <a:pt x="958" y="224"/>
                    <a:pt x="735" y="0"/>
                    <a:pt x="480"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9" name="Google Shape;289;p9"/>
            <p:cNvSpPr/>
            <p:nvPr/>
          </p:nvSpPr>
          <p:spPr>
            <a:xfrm>
              <a:off x="5201720" y="4425828"/>
              <a:ext cx="43280" cy="43283"/>
            </a:xfrm>
            <a:custGeom>
              <a:rect b="b" l="l" r="r" t="t"/>
              <a:pathLst>
                <a:path extrusionOk="0" h="990" w="990">
                  <a:moveTo>
                    <a:pt x="511" y="0"/>
                  </a:moveTo>
                  <a:cubicBezTo>
                    <a:pt x="224" y="0"/>
                    <a:pt x="1" y="224"/>
                    <a:pt x="1" y="479"/>
                  </a:cubicBezTo>
                  <a:cubicBezTo>
                    <a:pt x="1" y="766"/>
                    <a:pt x="224" y="990"/>
                    <a:pt x="511" y="990"/>
                  </a:cubicBezTo>
                  <a:cubicBezTo>
                    <a:pt x="767" y="990"/>
                    <a:pt x="990" y="766"/>
                    <a:pt x="990" y="479"/>
                  </a:cubicBezTo>
                  <a:cubicBezTo>
                    <a:pt x="990" y="224"/>
                    <a:pt x="767"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0" name="Google Shape;290;p9"/>
            <p:cNvSpPr/>
            <p:nvPr/>
          </p:nvSpPr>
          <p:spPr>
            <a:xfrm>
              <a:off x="5438934" y="4425828"/>
              <a:ext cx="41881" cy="43283"/>
            </a:xfrm>
            <a:custGeom>
              <a:rect b="b" l="l" r="r" t="t"/>
              <a:pathLst>
                <a:path extrusionOk="0" h="990" w="958">
                  <a:moveTo>
                    <a:pt x="479" y="0"/>
                  </a:moveTo>
                  <a:cubicBezTo>
                    <a:pt x="223" y="0"/>
                    <a:pt x="0" y="224"/>
                    <a:pt x="0" y="479"/>
                  </a:cubicBezTo>
                  <a:cubicBezTo>
                    <a:pt x="0" y="766"/>
                    <a:pt x="223" y="990"/>
                    <a:pt x="479" y="990"/>
                  </a:cubicBezTo>
                  <a:cubicBezTo>
                    <a:pt x="766" y="990"/>
                    <a:pt x="957" y="766"/>
                    <a:pt x="957" y="479"/>
                  </a:cubicBezTo>
                  <a:cubicBezTo>
                    <a:pt x="957" y="224"/>
                    <a:pt x="766"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1" name="Google Shape;291;p9"/>
            <p:cNvSpPr/>
            <p:nvPr/>
          </p:nvSpPr>
          <p:spPr>
            <a:xfrm>
              <a:off x="5674705" y="4425828"/>
              <a:ext cx="43280" cy="43283"/>
            </a:xfrm>
            <a:custGeom>
              <a:rect b="b" l="l" r="r" t="t"/>
              <a:pathLst>
                <a:path extrusionOk="0" h="990" w="990">
                  <a:moveTo>
                    <a:pt x="511" y="0"/>
                  </a:moveTo>
                  <a:cubicBezTo>
                    <a:pt x="224" y="0"/>
                    <a:pt x="1" y="224"/>
                    <a:pt x="1" y="479"/>
                  </a:cubicBezTo>
                  <a:cubicBezTo>
                    <a:pt x="1" y="766"/>
                    <a:pt x="224" y="990"/>
                    <a:pt x="511" y="990"/>
                  </a:cubicBezTo>
                  <a:cubicBezTo>
                    <a:pt x="766" y="990"/>
                    <a:pt x="990" y="766"/>
                    <a:pt x="990" y="479"/>
                  </a:cubicBezTo>
                  <a:cubicBezTo>
                    <a:pt x="990" y="224"/>
                    <a:pt x="766"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2" name="Google Shape;292;p9"/>
            <p:cNvSpPr/>
            <p:nvPr/>
          </p:nvSpPr>
          <p:spPr>
            <a:xfrm>
              <a:off x="5911875" y="4425828"/>
              <a:ext cx="41925" cy="43283"/>
            </a:xfrm>
            <a:custGeom>
              <a:rect b="b" l="l" r="r" t="t"/>
              <a:pathLst>
                <a:path extrusionOk="0" h="990" w="959">
                  <a:moveTo>
                    <a:pt x="480" y="0"/>
                  </a:moveTo>
                  <a:cubicBezTo>
                    <a:pt x="224" y="0"/>
                    <a:pt x="1" y="224"/>
                    <a:pt x="1" y="479"/>
                  </a:cubicBezTo>
                  <a:cubicBezTo>
                    <a:pt x="1" y="766"/>
                    <a:pt x="224" y="990"/>
                    <a:pt x="480" y="990"/>
                  </a:cubicBezTo>
                  <a:cubicBezTo>
                    <a:pt x="735" y="990"/>
                    <a:pt x="958" y="766"/>
                    <a:pt x="958" y="479"/>
                  </a:cubicBezTo>
                  <a:cubicBezTo>
                    <a:pt x="958" y="224"/>
                    <a:pt x="735" y="0"/>
                    <a:pt x="480"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293" name="Shape 293"/>
        <p:cNvGrpSpPr/>
        <p:nvPr/>
      </p:nvGrpSpPr>
      <p:grpSpPr>
        <a:xfrm>
          <a:off x="0" y="0"/>
          <a:ext cx="0" cy="0"/>
          <a:chOff x="0" y="0"/>
          <a:chExt cx="0" cy="0"/>
        </a:xfrm>
      </p:grpSpPr>
      <p:sp>
        <p:nvSpPr>
          <p:cNvPr id="294" name="Google Shape;294;p10"/>
          <p:cNvSpPr txBox="1"/>
          <p:nvPr>
            <p:ph type="title"/>
          </p:nvPr>
        </p:nvSpPr>
        <p:spPr>
          <a:xfrm>
            <a:off x="2609850" y="1371600"/>
            <a:ext cx="2038500" cy="1019700"/>
          </a:xfrm>
          <a:prstGeom prst="rect">
            <a:avLst/>
          </a:prstGeom>
        </p:spPr>
        <p:txBody>
          <a:bodyPr anchorCtr="0" anchor="b" bIns="91425" lIns="91425" spcFirstLastPara="1" rIns="91425" wrap="square" tIns="91425">
            <a:normAutofit/>
          </a:bodyPr>
          <a:lstStyle>
            <a:lvl1pPr lvl="0" rtl="0" algn="ctr">
              <a:spcBef>
                <a:spcPts val="0"/>
              </a:spcBef>
              <a:spcAft>
                <a:spcPts val="0"/>
              </a:spcAft>
              <a:buSzPts val="4200"/>
              <a:buNone/>
              <a:defRPr sz="3000"/>
            </a:lvl1pPr>
            <a:lvl2pPr lvl="1" rtl="0" algn="ctr">
              <a:spcBef>
                <a:spcPts val="0"/>
              </a:spcBef>
              <a:spcAft>
                <a:spcPts val="0"/>
              </a:spcAft>
              <a:buSzPts val="4200"/>
              <a:buNone/>
              <a:defRPr sz="4200"/>
            </a:lvl2pPr>
            <a:lvl3pPr lvl="2" rtl="0" algn="ctr">
              <a:spcBef>
                <a:spcPts val="0"/>
              </a:spcBef>
              <a:spcAft>
                <a:spcPts val="0"/>
              </a:spcAft>
              <a:buSzPts val="4200"/>
              <a:buNone/>
              <a:defRPr sz="4200"/>
            </a:lvl3pPr>
            <a:lvl4pPr lvl="3" rtl="0" algn="ctr">
              <a:spcBef>
                <a:spcPts val="0"/>
              </a:spcBef>
              <a:spcAft>
                <a:spcPts val="0"/>
              </a:spcAft>
              <a:buSzPts val="4200"/>
              <a:buNone/>
              <a:defRPr sz="4200"/>
            </a:lvl4pPr>
            <a:lvl5pPr lvl="4" rtl="0" algn="ctr">
              <a:spcBef>
                <a:spcPts val="0"/>
              </a:spcBef>
              <a:spcAft>
                <a:spcPts val="0"/>
              </a:spcAft>
              <a:buSzPts val="4200"/>
              <a:buNone/>
              <a:defRPr sz="4200"/>
            </a:lvl5pPr>
            <a:lvl6pPr lvl="5" rtl="0" algn="ctr">
              <a:spcBef>
                <a:spcPts val="0"/>
              </a:spcBef>
              <a:spcAft>
                <a:spcPts val="0"/>
              </a:spcAft>
              <a:buSzPts val="4200"/>
              <a:buNone/>
              <a:defRPr sz="4200"/>
            </a:lvl6pPr>
            <a:lvl7pPr lvl="6" rtl="0" algn="ctr">
              <a:spcBef>
                <a:spcPts val="0"/>
              </a:spcBef>
              <a:spcAft>
                <a:spcPts val="0"/>
              </a:spcAft>
              <a:buSzPts val="4200"/>
              <a:buNone/>
              <a:defRPr sz="4200"/>
            </a:lvl7pPr>
            <a:lvl8pPr lvl="7" rtl="0" algn="ctr">
              <a:spcBef>
                <a:spcPts val="0"/>
              </a:spcBef>
              <a:spcAft>
                <a:spcPts val="0"/>
              </a:spcAft>
              <a:buSzPts val="4200"/>
              <a:buNone/>
              <a:defRPr sz="4200"/>
            </a:lvl8pPr>
            <a:lvl9pPr lvl="8" rtl="0" algn="ctr">
              <a:spcBef>
                <a:spcPts val="0"/>
              </a:spcBef>
              <a:spcAft>
                <a:spcPts val="0"/>
              </a:spcAft>
              <a:buSzPts val="4200"/>
              <a:buNone/>
              <a:defRPr sz="4200"/>
            </a:lvl9pPr>
          </a:lstStyle>
          <a:p/>
        </p:txBody>
      </p:sp>
      <p:sp>
        <p:nvSpPr>
          <p:cNvPr id="295" name="Google Shape;295;p10"/>
          <p:cNvSpPr txBox="1"/>
          <p:nvPr>
            <p:ph idx="2" type="title"/>
          </p:nvPr>
        </p:nvSpPr>
        <p:spPr>
          <a:xfrm rot="1503612">
            <a:off x="5352933" y="2209643"/>
            <a:ext cx="2038387" cy="1019855"/>
          </a:xfrm>
          <a:prstGeom prst="rect">
            <a:avLst/>
          </a:prstGeom>
        </p:spPr>
        <p:txBody>
          <a:bodyPr anchorCtr="0" anchor="b" bIns="91425" lIns="91425" spcFirstLastPara="1" rIns="91425" wrap="square" tIns="91425">
            <a:normAutofit/>
          </a:bodyPr>
          <a:lstStyle>
            <a:lvl1pPr lvl="0" rtl="0" algn="ctr">
              <a:spcBef>
                <a:spcPts val="0"/>
              </a:spcBef>
              <a:spcAft>
                <a:spcPts val="0"/>
              </a:spcAft>
              <a:buSzPts val="4200"/>
              <a:buNone/>
              <a:defRPr sz="3000">
                <a:solidFill>
                  <a:schemeClr val="accent2"/>
                </a:solidFill>
              </a:defRPr>
            </a:lvl1pPr>
            <a:lvl2pPr lvl="1" rtl="0" algn="ctr">
              <a:spcBef>
                <a:spcPts val="0"/>
              </a:spcBef>
              <a:spcAft>
                <a:spcPts val="0"/>
              </a:spcAft>
              <a:buSzPts val="4200"/>
              <a:buNone/>
              <a:defRPr sz="4200"/>
            </a:lvl2pPr>
            <a:lvl3pPr lvl="2" rtl="0" algn="ctr">
              <a:spcBef>
                <a:spcPts val="0"/>
              </a:spcBef>
              <a:spcAft>
                <a:spcPts val="0"/>
              </a:spcAft>
              <a:buSzPts val="4200"/>
              <a:buNone/>
              <a:defRPr sz="4200"/>
            </a:lvl3pPr>
            <a:lvl4pPr lvl="3" rtl="0" algn="ctr">
              <a:spcBef>
                <a:spcPts val="0"/>
              </a:spcBef>
              <a:spcAft>
                <a:spcPts val="0"/>
              </a:spcAft>
              <a:buSzPts val="4200"/>
              <a:buNone/>
              <a:defRPr sz="4200"/>
            </a:lvl4pPr>
            <a:lvl5pPr lvl="4" rtl="0" algn="ctr">
              <a:spcBef>
                <a:spcPts val="0"/>
              </a:spcBef>
              <a:spcAft>
                <a:spcPts val="0"/>
              </a:spcAft>
              <a:buSzPts val="4200"/>
              <a:buNone/>
              <a:defRPr sz="4200"/>
            </a:lvl5pPr>
            <a:lvl6pPr lvl="5" rtl="0" algn="ctr">
              <a:spcBef>
                <a:spcPts val="0"/>
              </a:spcBef>
              <a:spcAft>
                <a:spcPts val="0"/>
              </a:spcAft>
              <a:buSzPts val="4200"/>
              <a:buNone/>
              <a:defRPr sz="4200"/>
            </a:lvl6pPr>
            <a:lvl7pPr lvl="6" rtl="0" algn="ctr">
              <a:spcBef>
                <a:spcPts val="0"/>
              </a:spcBef>
              <a:spcAft>
                <a:spcPts val="0"/>
              </a:spcAft>
              <a:buSzPts val="4200"/>
              <a:buNone/>
              <a:defRPr sz="4200"/>
            </a:lvl7pPr>
            <a:lvl8pPr lvl="7" rtl="0" algn="ctr">
              <a:spcBef>
                <a:spcPts val="0"/>
              </a:spcBef>
              <a:spcAft>
                <a:spcPts val="0"/>
              </a:spcAft>
              <a:buSzPts val="4200"/>
              <a:buNone/>
              <a:defRPr sz="4200"/>
            </a:lvl8pPr>
            <a:lvl9pPr lvl="8" rtl="0" algn="ctr">
              <a:spcBef>
                <a:spcPts val="0"/>
              </a:spcBef>
              <a:spcAft>
                <a:spcPts val="0"/>
              </a:spcAft>
              <a:buSzPts val="4200"/>
              <a:buNone/>
              <a:defRPr sz="4200"/>
            </a:lvl9pPr>
          </a:lstStyle>
          <a:p/>
        </p:txBody>
      </p:sp>
      <p:sp>
        <p:nvSpPr>
          <p:cNvPr id="296" name="Google Shape;296;p10"/>
          <p:cNvSpPr txBox="1"/>
          <p:nvPr>
            <p:ph idx="3" type="title"/>
          </p:nvPr>
        </p:nvSpPr>
        <p:spPr>
          <a:xfrm rot="901197">
            <a:off x="4195172" y="3701469"/>
            <a:ext cx="2038546" cy="649774"/>
          </a:xfrm>
          <a:prstGeom prst="rect">
            <a:avLst/>
          </a:prstGeom>
        </p:spPr>
        <p:txBody>
          <a:bodyPr anchorCtr="0" anchor="ctr" bIns="91425" lIns="91425" spcFirstLastPara="1" rIns="91425" wrap="square" tIns="91425">
            <a:normAutofit/>
          </a:bodyPr>
          <a:lstStyle>
            <a:lvl1pPr lvl="0" rtl="0" algn="ctr">
              <a:spcBef>
                <a:spcPts val="0"/>
              </a:spcBef>
              <a:spcAft>
                <a:spcPts val="0"/>
              </a:spcAft>
              <a:buSzPts val="4200"/>
              <a:buNone/>
              <a:defRPr sz="2200"/>
            </a:lvl1pPr>
            <a:lvl2pPr lvl="1" rtl="0" algn="ctr">
              <a:spcBef>
                <a:spcPts val="0"/>
              </a:spcBef>
              <a:spcAft>
                <a:spcPts val="0"/>
              </a:spcAft>
              <a:buSzPts val="4200"/>
              <a:buNone/>
              <a:defRPr sz="4200"/>
            </a:lvl2pPr>
            <a:lvl3pPr lvl="2" rtl="0" algn="ctr">
              <a:spcBef>
                <a:spcPts val="0"/>
              </a:spcBef>
              <a:spcAft>
                <a:spcPts val="0"/>
              </a:spcAft>
              <a:buSzPts val="4200"/>
              <a:buNone/>
              <a:defRPr sz="4200"/>
            </a:lvl3pPr>
            <a:lvl4pPr lvl="3" rtl="0" algn="ctr">
              <a:spcBef>
                <a:spcPts val="0"/>
              </a:spcBef>
              <a:spcAft>
                <a:spcPts val="0"/>
              </a:spcAft>
              <a:buSzPts val="4200"/>
              <a:buNone/>
              <a:defRPr sz="4200"/>
            </a:lvl4pPr>
            <a:lvl5pPr lvl="4" rtl="0" algn="ctr">
              <a:spcBef>
                <a:spcPts val="0"/>
              </a:spcBef>
              <a:spcAft>
                <a:spcPts val="0"/>
              </a:spcAft>
              <a:buSzPts val="4200"/>
              <a:buNone/>
              <a:defRPr sz="4200"/>
            </a:lvl5pPr>
            <a:lvl6pPr lvl="5" rtl="0" algn="ctr">
              <a:spcBef>
                <a:spcPts val="0"/>
              </a:spcBef>
              <a:spcAft>
                <a:spcPts val="0"/>
              </a:spcAft>
              <a:buSzPts val="4200"/>
              <a:buNone/>
              <a:defRPr sz="4200"/>
            </a:lvl6pPr>
            <a:lvl7pPr lvl="6" rtl="0" algn="ctr">
              <a:spcBef>
                <a:spcPts val="0"/>
              </a:spcBef>
              <a:spcAft>
                <a:spcPts val="0"/>
              </a:spcAft>
              <a:buSzPts val="4200"/>
              <a:buNone/>
              <a:defRPr sz="4200"/>
            </a:lvl7pPr>
            <a:lvl8pPr lvl="7" rtl="0" algn="ctr">
              <a:spcBef>
                <a:spcPts val="0"/>
              </a:spcBef>
              <a:spcAft>
                <a:spcPts val="0"/>
              </a:spcAft>
              <a:buSzPts val="4200"/>
              <a:buNone/>
              <a:defRPr sz="4200"/>
            </a:lvl8pPr>
            <a:lvl9pPr lvl="8" rtl="0" algn="ctr">
              <a:spcBef>
                <a:spcPts val="0"/>
              </a:spcBef>
              <a:spcAft>
                <a:spcPts val="0"/>
              </a:spcAft>
              <a:buSzPts val="4200"/>
              <a:buNone/>
              <a:defRPr sz="4200"/>
            </a:lvl9pPr>
          </a:lstStyle>
          <a:p/>
        </p:txBody>
      </p:sp>
      <p:sp>
        <p:nvSpPr>
          <p:cNvPr id="297" name="Google Shape;297;p10"/>
          <p:cNvSpPr txBox="1"/>
          <p:nvPr>
            <p:ph idx="4" type="title"/>
          </p:nvPr>
        </p:nvSpPr>
        <p:spPr>
          <a:xfrm rot="-2700000">
            <a:off x="2353391" y="3217847"/>
            <a:ext cx="1723361" cy="724643"/>
          </a:xfrm>
          <a:prstGeom prst="rect">
            <a:avLst/>
          </a:prstGeom>
        </p:spPr>
        <p:txBody>
          <a:bodyPr anchorCtr="0" anchor="ctr" bIns="91425" lIns="91425" spcFirstLastPara="1" rIns="91425" wrap="square" tIns="91425">
            <a:normAutofit/>
          </a:bodyPr>
          <a:lstStyle>
            <a:lvl1pPr lvl="0" rtl="0" algn="ctr">
              <a:spcBef>
                <a:spcPts val="0"/>
              </a:spcBef>
              <a:spcAft>
                <a:spcPts val="0"/>
              </a:spcAft>
              <a:buSzPts val="4200"/>
              <a:buNone/>
              <a:defRPr sz="2500">
                <a:solidFill>
                  <a:schemeClr val="accent1"/>
                </a:solidFill>
              </a:defRPr>
            </a:lvl1pPr>
            <a:lvl2pPr lvl="1" rtl="0" algn="ctr">
              <a:spcBef>
                <a:spcPts val="0"/>
              </a:spcBef>
              <a:spcAft>
                <a:spcPts val="0"/>
              </a:spcAft>
              <a:buSzPts val="4200"/>
              <a:buNone/>
              <a:defRPr sz="4200"/>
            </a:lvl2pPr>
            <a:lvl3pPr lvl="2" rtl="0" algn="ctr">
              <a:spcBef>
                <a:spcPts val="0"/>
              </a:spcBef>
              <a:spcAft>
                <a:spcPts val="0"/>
              </a:spcAft>
              <a:buSzPts val="4200"/>
              <a:buNone/>
              <a:defRPr sz="4200"/>
            </a:lvl3pPr>
            <a:lvl4pPr lvl="3" rtl="0" algn="ctr">
              <a:spcBef>
                <a:spcPts val="0"/>
              </a:spcBef>
              <a:spcAft>
                <a:spcPts val="0"/>
              </a:spcAft>
              <a:buSzPts val="4200"/>
              <a:buNone/>
              <a:defRPr sz="4200"/>
            </a:lvl4pPr>
            <a:lvl5pPr lvl="4" rtl="0" algn="ctr">
              <a:spcBef>
                <a:spcPts val="0"/>
              </a:spcBef>
              <a:spcAft>
                <a:spcPts val="0"/>
              </a:spcAft>
              <a:buSzPts val="4200"/>
              <a:buNone/>
              <a:defRPr sz="4200"/>
            </a:lvl5pPr>
            <a:lvl6pPr lvl="5" rtl="0" algn="ctr">
              <a:spcBef>
                <a:spcPts val="0"/>
              </a:spcBef>
              <a:spcAft>
                <a:spcPts val="0"/>
              </a:spcAft>
              <a:buSzPts val="4200"/>
              <a:buNone/>
              <a:defRPr sz="4200"/>
            </a:lvl6pPr>
            <a:lvl7pPr lvl="6" rtl="0" algn="ctr">
              <a:spcBef>
                <a:spcPts val="0"/>
              </a:spcBef>
              <a:spcAft>
                <a:spcPts val="0"/>
              </a:spcAft>
              <a:buSzPts val="4200"/>
              <a:buNone/>
              <a:defRPr sz="4200"/>
            </a:lvl7pPr>
            <a:lvl8pPr lvl="7" rtl="0" algn="ctr">
              <a:spcBef>
                <a:spcPts val="0"/>
              </a:spcBef>
              <a:spcAft>
                <a:spcPts val="0"/>
              </a:spcAft>
              <a:buSzPts val="4200"/>
              <a:buNone/>
              <a:defRPr sz="4200"/>
            </a:lvl8pPr>
            <a:lvl9pPr lvl="8" rtl="0" algn="ctr">
              <a:spcBef>
                <a:spcPts val="0"/>
              </a:spcBef>
              <a:spcAft>
                <a:spcPts val="0"/>
              </a:spcAft>
              <a:buSzPts val="4200"/>
              <a:buNone/>
              <a:defRPr sz="4200"/>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20" Type="http://schemas.openxmlformats.org/officeDocument/2006/relationships/slideLayout" Target="../slideLayouts/slideLayout20.xml"/><Relationship Id="rId22" Type="http://schemas.openxmlformats.org/officeDocument/2006/relationships/slideLayout" Target="../slideLayouts/slideLayout22.xml"/><Relationship Id="rId21" Type="http://schemas.openxmlformats.org/officeDocument/2006/relationships/slideLayout" Target="../slideLayouts/slideLayout21.xml"/><Relationship Id="rId24" Type="http://schemas.openxmlformats.org/officeDocument/2006/relationships/slideLayout" Target="../slideLayouts/slideLayout24.xml"/><Relationship Id="rId23" Type="http://schemas.openxmlformats.org/officeDocument/2006/relationships/slideLayout" Target="../slideLayouts/slideLayout23.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26" Type="http://schemas.openxmlformats.org/officeDocument/2006/relationships/slideLayout" Target="../slideLayouts/slideLayout26.xml"/><Relationship Id="rId25" Type="http://schemas.openxmlformats.org/officeDocument/2006/relationships/slideLayout" Target="../slideLayouts/slideLayout25.xml"/><Relationship Id="rId28" Type="http://schemas.openxmlformats.org/officeDocument/2006/relationships/slideLayout" Target="../slideLayouts/slideLayout28.xml"/><Relationship Id="rId27" Type="http://schemas.openxmlformats.org/officeDocument/2006/relationships/slideLayout" Target="../slideLayouts/slideLayout27.xml"/><Relationship Id="rId5" Type="http://schemas.openxmlformats.org/officeDocument/2006/relationships/slideLayout" Target="../slideLayouts/slideLayout5.xml"/><Relationship Id="rId6" Type="http://schemas.openxmlformats.org/officeDocument/2006/relationships/slideLayout" Target="../slideLayouts/slideLayout6.xml"/><Relationship Id="rId29" Type="http://schemas.openxmlformats.org/officeDocument/2006/relationships/theme" Target="../theme/theme2.xml"/><Relationship Id="rId7" Type="http://schemas.openxmlformats.org/officeDocument/2006/relationships/slideLayout" Target="../slideLayouts/slideLayout7.xml"/><Relationship Id="rId8" Type="http://schemas.openxmlformats.org/officeDocument/2006/relationships/slideLayout" Target="../slideLayouts/slideLayout8.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19" Type="http://schemas.openxmlformats.org/officeDocument/2006/relationships/slideLayout" Target="../slideLayouts/slideLayout19.xml"/><Relationship Id="rId18"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rgbClr val="FDF1EE"/>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2"/>
              </a:buClr>
              <a:buSzPts val="2800"/>
              <a:buFont typeface="Allerta Stencil"/>
              <a:buNone/>
              <a:defRPr sz="2800">
                <a:solidFill>
                  <a:schemeClr val="dk2"/>
                </a:solidFill>
                <a:latin typeface="Allerta Stencil"/>
                <a:ea typeface="Allerta Stencil"/>
                <a:cs typeface="Allerta Stencil"/>
                <a:sym typeface="Allerta Stencil"/>
              </a:defRPr>
            </a:lvl1pPr>
            <a:lvl2pPr lvl="1">
              <a:spcBef>
                <a:spcPts val="0"/>
              </a:spcBef>
              <a:spcAft>
                <a:spcPts val="0"/>
              </a:spcAft>
              <a:buClr>
                <a:schemeClr val="dk2"/>
              </a:buClr>
              <a:buSzPts val="2800"/>
              <a:buNone/>
              <a:defRPr sz="2800">
                <a:solidFill>
                  <a:schemeClr val="dk2"/>
                </a:solidFill>
              </a:defRPr>
            </a:lvl2pPr>
            <a:lvl3pPr lvl="2">
              <a:spcBef>
                <a:spcPts val="0"/>
              </a:spcBef>
              <a:spcAft>
                <a:spcPts val="0"/>
              </a:spcAft>
              <a:buClr>
                <a:schemeClr val="dk2"/>
              </a:buClr>
              <a:buSzPts val="2800"/>
              <a:buNone/>
              <a:defRPr sz="2800">
                <a:solidFill>
                  <a:schemeClr val="dk2"/>
                </a:solidFill>
              </a:defRPr>
            </a:lvl3pPr>
            <a:lvl4pPr lvl="3">
              <a:spcBef>
                <a:spcPts val="0"/>
              </a:spcBef>
              <a:spcAft>
                <a:spcPts val="0"/>
              </a:spcAft>
              <a:buClr>
                <a:schemeClr val="dk2"/>
              </a:buClr>
              <a:buSzPts val="2800"/>
              <a:buNone/>
              <a:defRPr sz="2800">
                <a:solidFill>
                  <a:schemeClr val="dk2"/>
                </a:solidFill>
              </a:defRPr>
            </a:lvl4pPr>
            <a:lvl5pPr lvl="4">
              <a:spcBef>
                <a:spcPts val="0"/>
              </a:spcBef>
              <a:spcAft>
                <a:spcPts val="0"/>
              </a:spcAft>
              <a:buClr>
                <a:schemeClr val="dk2"/>
              </a:buClr>
              <a:buSzPts val="2800"/>
              <a:buNone/>
              <a:defRPr sz="2800">
                <a:solidFill>
                  <a:schemeClr val="dk2"/>
                </a:solidFill>
              </a:defRPr>
            </a:lvl5pPr>
            <a:lvl6pPr lvl="5">
              <a:spcBef>
                <a:spcPts val="0"/>
              </a:spcBef>
              <a:spcAft>
                <a:spcPts val="0"/>
              </a:spcAft>
              <a:buClr>
                <a:schemeClr val="dk2"/>
              </a:buClr>
              <a:buSzPts val="2800"/>
              <a:buNone/>
              <a:defRPr sz="2800">
                <a:solidFill>
                  <a:schemeClr val="dk2"/>
                </a:solidFill>
              </a:defRPr>
            </a:lvl6pPr>
            <a:lvl7pPr lvl="6">
              <a:spcBef>
                <a:spcPts val="0"/>
              </a:spcBef>
              <a:spcAft>
                <a:spcPts val="0"/>
              </a:spcAft>
              <a:buClr>
                <a:schemeClr val="dk2"/>
              </a:buClr>
              <a:buSzPts val="2800"/>
              <a:buNone/>
              <a:defRPr sz="2800">
                <a:solidFill>
                  <a:schemeClr val="dk2"/>
                </a:solidFill>
              </a:defRPr>
            </a:lvl7pPr>
            <a:lvl8pPr lvl="7">
              <a:spcBef>
                <a:spcPts val="0"/>
              </a:spcBef>
              <a:spcAft>
                <a:spcPts val="0"/>
              </a:spcAft>
              <a:buClr>
                <a:schemeClr val="dk2"/>
              </a:buClr>
              <a:buSzPts val="2800"/>
              <a:buNone/>
              <a:defRPr sz="2800">
                <a:solidFill>
                  <a:schemeClr val="dk2"/>
                </a:solidFill>
              </a:defRPr>
            </a:lvl8pPr>
            <a:lvl9pPr lvl="8">
              <a:spcBef>
                <a:spcPts val="0"/>
              </a:spcBef>
              <a:spcAft>
                <a:spcPts val="0"/>
              </a:spcAft>
              <a:buClr>
                <a:schemeClr val="dk2"/>
              </a:buClr>
              <a:buSzPts val="2800"/>
              <a:buNone/>
              <a:defRPr sz="2800">
                <a:solidFill>
                  <a:schemeClr val="dk2"/>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rgbClr val="19348E"/>
              </a:buClr>
              <a:buSzPts val="1800"/>
              <a:buFont typeface="Open Sans"/>
              <a:buChar char="●"/>
              <a:defRPr sz="1800">
                <a:solidFill>
                  <a:srgbClr val="19348E"/>
                </a:solidFill>
                <a:latin typeface="Open Sans"/>
                <a:ea typeface="Open Sans"/>
                <a:cs typeface="Open Sans"/>
                <a:sym typeface="Open Sans"/>
              </a:defRPr>
            </a:lvl1pPr>
            <a:lvl2pPr indent="-317500" lvl="1" marL="914400">
              <a:lnSpc>
                <a:spcPct val="115000"/>
              </a:lnSpc>
              <a:spcBef>
                <a:spcPts val="0"/>
              </a:spcBef>
              <a:spcAft>
                <a:spcPts val="0"/>
              </a:spcAft>
              <a:buClr>
                <a:srgbClr val="19348E"/>
              </a:buClr>
              <a:buSzPts val="1400"/>
              <a:buFont typeface="Open Sans"/>
              <a:buChar char="○"/>
              <a:defRPr>
                <a:solidFill>
                  <a:srgbClr val="19348E"/>
                </a:solidFill>
                <a:latin typeface="Open Sans"/>
                <a:ea typeface="Open Sans"/>
                <a:cs typeface="Open Sans"/>
                <a:sym typeface="Open Sans"/>
              </a:defRPr>
            </a:lvl2pPr>
            <a:lvl3pPr indent="-317500" lvl="2" marL="1371600">
              <a:lnSpc>
                <a:spcPct val="115000"/>
              </a:lnSpc>
              <a:spcBef>
                <a:spcPts val="0"/>
              </a:spcBef>
              <a:spcAft>
                <a:spcPts val="0"/>
              </a:spcAft>
              <a:buClr>
                <a:srgbClr val="19348E"/>
              </a:buClr>
              <a:buSzPts val="1400"/>
              <a:buFont typeface="Open Sans"/>
              <a:buChar char="■"/>
              <a:defRPr>
                <a:solidFill>
                  <a:srgbClr val="19348E"/>
                </a:solidFill>
                <a:latin typeface="Open Sans"/>
                <a:ea typeface="Open Sans"/>
                <a:cs typeface="Open Sans"/>
                <a:sym typeface="Open Sans"/>
              </a:defRPr>
            </a:lvl3pPr>
            <a:lvl4pPr indent="-317500" lvl="3" marL="1828800">
              <a:lnSpc>
                <a:spcPct val="115000"/>
              </a:lnSpc>
              <a:spcBef>
                <a:spcPts val="0"/>
              </a:spcBef>
              <a:spcAft>
                <a:spcPts val="0"/>
              </a:spcAft>
              <a:buClr>
                <a:srgbClr val="19348E"/>
              </a:buClr>
              <a:buSzPts val="1400"/>
              <a:buFont typeface="Open Sans"/>
              <a:buChar char="●"/>
              <a:defRPr>
                <a:solidFill>
                  <a:srgbClr val="19348E"/>
                </a:solidFill>
                <a:latin typeface="Open Sans"/>
                <a:ea typeface="Open Sans"/>
                <a:cs typeface="Open Sans"/>
                <a:sym typeface="Open Sans"/>
              </a:defRPr>
            </a:lvl4pPr>
            <a:lvl5pPr indent="-317500" lvl="4" marL="2286000">
              <a:lnSpc>
                <a:spcPct val="115000"/>
              </a:lnSpc>
              <a:spcBef>
                <a:spcPts val="0"/>
              </a:spcBef>
              <a:spcAft>
                <a:spcPts val="0"/>
              </a:spcAft>
              <a:buClr>
                <a:srgbClr val="19348E"/>
              </a:buClr>
              <a:buSzPts val="1400"/>
              <a:buFont typeface="Open Sans"/>
              <a:buChar char="○"/>
              <a:defRPr>
                <a:solidFill>
                  <a:srgbClr val="19348E"/>
                </a:solidFill>
                <a:latin typeface="Open Sans"/>
                <a:ea typeface="Open Sans"/>
                <a:cs typeface="Open Sans"/>
                <a:sym typeface="Open Sans"/>
              </a:defRPr>
            </a:lvl5pPr>
            <a:lvl6pPr indent="-317500" lvl="5" marL="2743200">
              <a:lnSpc>
                <a:spcPct val="115000"/>
              </a:lnSpc>
              <a:spcBef>
                <a:spcPts val="0"/>
              </a:spcBef>
              <a:spcAft>
                <a:spcPts val="0"/>
              </a:spcAft>
              <a:buClr>
                <a:srgbClr val="19348E"/>
              </a:buClr>
              <a:buSzPts val="1400"/>
              <a:buFont typeface="Open Sans"/>
              <a:buChar char="■"/>
              <a:defRPr>
                <a:solidFill>
                  <a:srgbClr val="19348E"/>
                </a:solidFill>
                <a:latin typeface="Open Sans"/>
                <a:ea typeface="Open Sans"/>
                <a:cs typeface="Open Sans"/>
                <a:sym typeface="Open Sans"/>
              </a:defRPr>
            </a:lvl6pPr>
            <a:lvl7pPr indent="-317500" lvl="6" marL="3200400">
              <a:lnSpc>
                <a:spcPct val="115000"/>
              </a:lnSpc>
              <a:spcBef>
                <a:spcPts val="0"/>
              </a:spcBef>
              <a:spcAft>
                <a:spcPts val="0"/>
              </a:spcAft>
              <a:buClr>
                <a:srgbClr val="19348E"/>
              </a:buClr>
              <a:buSzPts val="1400"/>
              <a:buFont typeface="Open Sans"/>
              <a:buChar char="●"/>
              <a:defRPr>
                <a:solidFill>
                  <a:srgbClr val="19348E"/>
                </a:solidFill>
                <a:latin typeface="Open Sans"/>
                <a:ea typeface="Open Sans"/>
                <a:cs typeface="Open Sans"/>
                <a:sym typeface="Open Sans"/>
              </a:defRPr>
            </a:lvl7pPr>
            <a:lvl8pPr indent="-317500" lvl="7" marL="3657600">
              <a:lnSpc>
                <a:spcPct val="115000"/>
              </a:lnSpc>
              <a:spcBef>
                <a:spcPts val="0"/>
              </a:spcBef>
              <a:spcAft>
                <a:spcPts val="0"/>
              </a:spcAft>
              <a:buClr>
                <a:srgbClr val="19348E"/>
              </a:buClr>
              <a:buSzPts val="1400"/>
              <a:buFont typeface="Open Sans"/>
              <a:buChar char="○"/>
              <a:defRPr>
                <a:solidFill>
                  <a:srgbClr val="19348E"/>
                </a:solidFill>
                <a:latin typeface="Open Sans"/>
                <a:ea typeface="Open Sans"/>
                <a:cs typeface="Open Sans"/>
                <a:sym typeface="Open Sans"/>
              </a:defRPr>
            </a:lvl8pPr>
            <a:lvl9pPr indent="-317500" lvl="8" marL="4114800">
              <a:lnSpc>
                <a:spcPct val="115000"/>
              </a:lnSpc>
              <a:spcBef>
                <a:spcPts val="0"/>
              </a:spcBef>
              <a:spcAft>
                <a:spcPts val="0"/>
              </a:spcAft>
              <a:buClr>
                <a:srgbClr val="19348E"/>
              </a:buClr>
              <a:buSzPts val="1400"/>
              <a:buFont typeface="Open Sans"/>
              <a:buChar char="■"/>
              <a:defRPr>
                <a:solidFill>
                  <a:srgbClr val="19348E"/>
                </a:solidFill>
                <a:latin typeface="Open Sans"/>
                <a:ea typeface="Open Sans"/>
                <a:cs typeface="Open Sans"/>
                <a:sym typeface="Open Sans"/>
              </a:defRPr>
            </a:lvl9pPr>
          </a:lstStyle>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 id="2147483667" r:id="rId20"/>
    <p:sldLayoutId id="2147483668" r:id="rId21"/>
    <p:sldLayoutId id="2147483669" r:id="rId22"/>
    <p:sldLayoutId id="2147483670" r:id="rId23"/>
    <p:sldLayoutId id="2147483671" r:id="rId24"/>
    <p:sldLayoutId id="2147483672" r:id="rId25"/>
    <p:sldLayoutId id="2147483673" r:id="rId26"/>
    <p:sldLayoutId id="2147483674" r:id="rId27"/>
    <p:sldLayoutId id="2147483675" r:id="rId28"/>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10.xml"/><Relationship Id="rId3"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2.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xml"/><Relationship Id="rId3"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0.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DF1EE"/>
        </a:solidFill>
      </p:bgPr>
    </p:bg>
    <p:spTree>
      <p:nvGrpSpPr>
        <p:cNvPr id="982" name="Shape 982"/>
        <p:cNvGrpSpPr/>
        <p:nvPr/>
      </p:nvGrpSpPr>
      <p:grpSpPr>
        <a:xfrm>
          <a:off x="0" y="0"/>
          <a:ext cx="0" cy="0"/>
          <a:chOff x="0" y="0"/>
          <a:chExt cx="0" cy="0"/>
        </a:xfrm>
      </p:grpSpPr>
      <p:sp>
        <p:nvSpPr>
          <p:cNvPr id="983" name="Google Shape;983;p30"/>
          <p:cNvSpPr txBox="1"/>
          <p:nvPr>
            <p:ph type="ctrTitle"/>
          </p:nvPr>
        </p:nvSpPr>
        <p:spPr>
          <a:xfrm>
            <a:off x="1389300" y="792950"/>
            <a:ext cx="6365400" cy="20526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4600">
                <a:solidFill>
                  <a:srgbClr val="4E6EE8"/>
                </a:solidFill>
              </a:rPr>
              <a:t>ESCUELA </a:t>
            </a:r>
            <a:r>
              <a:rPr lang="en" sz="4600">
                <a:solidFill>
                  <a:srgbClr val="E0C53B"/>
                </a:solidFill>
              </a:rPr>
              <a:t>NORMAL </a:t>
            </a:r>
            <a:r>
              <a:rPr lang="en" sz="4600">
                <a:solidFill>
                  <a:srgbClr val="4E6EE8"/>
                </a:solidFill>
              </a:rPr>
              <a:t>DE </a:t>
            </a:r>
            <a:r>
              <a:rPr lang="en" sz="4600">
                <a:solidFill>
                  <a:srgbClr val="1FAB6A"/>
                </a:solidFill>
              </a:rPr>
              <a:t>EDUCACIÓN</a:t>
            </a:r>
            <a:r>
              <a:rPr lang="en" sz="4600">
                <a:solidFill>
                  <a:srgbClr val="4E6EE8"/>
                </a:solidFill>
              </a:rPr>
              <a:t> </a:t>
            </a:r>
            <a:r>
              <a:rPr lang="en" sz="4600">
                <a:solidFill>
                  <a:srgbClr val="FF744B"/>
                </a:solidFill>
              </a:rPr>
              <a:t>PREESCOLAR</a:t>
            </a:r>
            <a:endParaRPr sz="7877">
              <a:solidFill>
                <a:srgbClr val="FF744B"/>
              </a:solidFill>
            </a:endParaRPr>
          </a:p>
        </p:txBody>
      </p:sp>
      <p:sp>
        <p:nvSpPr>
          <p:cNvPr id="984" name="Google Shape;984;p30"/>
          <p:cNvSpPr txBox="1"/>
          <p:nvPr>
            <p:ph idx="1" type="subTitle"/>
          </p:nvPr>
        </p:nvSpPr>
        <p:spPr>
          <a:xfrm>
            <a:off x="921300" y="3024625"/>
            <a:ext cx="4774800" cy="537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LIC. EDUCACIÓN PREESCOLAR</a:t>
            </a:r>
            <a:endParaRPr/>
          </a:p>
        </p:txBody>
      </p:sp>
      <p:pic>
        <p:nvPicPr>
          <p:cNvPr id="985" name="Google Shape;985;p30"/>
          <p:cNvPicPr preferRelativeResize="0"/>
          <p:nvPr/>
        </p:nvPicPr>
        <p:blipFill>
          <a:blip r:embed="rId3">
            <a:alphaModFix/>
          </a:blip>
          <a:stretch>
            <a:fillRect/>
          </a:stretch>
        </p:blipFill>
        <p:spPr>
          <a:xfrm>
            <a:off x="-166375" y="234775"/>
            <a:ext cx="1716639" cy="127647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2" name="Shape 1182"/>
        <p:cNvGrpSpPr/>
        <p:nvPr/>
      </p:nvGrpSpPr>
      <p:grpSpPr>
        <a:xfrm>
          <a:off x="0" y="0"/>
          <a:ext cx="0" cy="0"/>
          <a:chOff x="0" y="0"/>
          <a:chExt cx="0" cy="0"/>
        </a:xfrm>
      </p:grpSpPr>
      <p:sp>
        <p:nvSpPr>
          <p:cNvPr id="1183" name="Google Shape;1183;p39"/>
          <p:cNvSpPr txBox="1"/>
          <p:nvPr/>
        </p:nvSpPr>
        <p:spPr>
          <a:xfrm>
            <a:off x="115375" y="467850"/>
            <a:ext cx="4559400" cy="3978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accent3"/>
                </a:solidFill>
                <a:latin typeface="Open Sans"/>
                <a:ea typeface="Open Sans"/>
                <a:cs typeface="Open Sans"/>
                <a:sym typeface="Open Sans"/>
              </a:rPr>
              <a:t>La relación de un sistema complejo consigo mismo es una relación de reflexión. A través de ésta, los sistemas se auto interpretan y por lo tanto esta reflexión adquiere una tematización específica para cada sistema.</a:t>
            </a:r>
            <a:endParaRPr>
              <a:solidFill>
                <a:schemeClr val="accent3"/>
              </a:solidFill>
              <a:latin typeface="Open Sans"/>
              <a:ea typeface="Open Sans"/>
              <a:cs typeface="Open Sans"/>
              <a:sym typeface="Open Sans"/>
            </a:endParaRPr>
          </a:p>
          <a:p>
            <a:pPr indent="0" lvl="0" marL="0" rtl="0" algn="l">
              <a:spcBef>
                <a:spcPts val="1600"/>
              </a:spcBef>
              <a:spcAft>
                <a:spcPts val="0"/>
              </a:spcAft>
              <a:buNone/>
            </a:pPr>
            <a:r>
              <a:rPr lang="en">
                <a:solidFill>
                  <a:srgbClr val="6AA84F"/>
                </a:solidFill>
                <a:latin typeface="Open Sans"/>
                <a:ea typeface="Open Sans"/>
                <a:cs typeface="Open Sans"/>
                <a:sym typeface="Open Sans"/>
              </a:rPr>
              <a:t>(Luhmann, 1991; Luhmann y De Georgi, 1993)</a:t>
            </a:r>
            <a:br>
              <a:rPr lang="en">
                <a:solidFill>
                  <a:schemeClr val="accent3"/>
                </a:solidFill>
                <a:latin typeface="Open Sans"/>
                <a:ea typeface="Open Sans"/>
                <a:cs typeface="Open Sans"/>
                <a:sym typeface="Open Sans"/>
              </a:rPr>
            </a:br>
            <a:endParaRPr>
              <a:solidFill>
                <a:schemeClr val="accent3"/>
              </a:solidFill>
              <a:latin typeface="Open Sans"/>
              <a:ea typeface="Open Sans"/>
              <a:cs typeface="Open Sans"/>
              <a:sym typeface="Open Sans"/>
            </a:endParaRPr>
          </a:p>
          <a:p>
            <a:pPr indent="0" lvl="0" marL="0" rtl="0" algn="l">
              <a:spcBef>
                <a:spcPts val="1600"/>
              </a:spcBef>
              <a:spcAft>
                <a:spcPts val="0"/>
              </a:spcAft>
              <a:buNone/>
            </a:pPr>
            <a:r>
              <a:t/>
            </a:r>
            <a:endParaRPr>
              <a:solidFill>
                <a:schemeClr val="accent3"/>
              </a:solidFill>
              <a:latin typeface="Open Sans"/>
              <a:ea typeface="Open Sans"/>
              <a:cs typeface="Open Sans"/>
              <a:sym typeface="Open Sans"/>
            </a:endParaRPr>
          </a:p>
          <a:p>
            <a:pPr indent="0" lvl="0" marL="0" rtl="0" algn="l">
              <a:spcBef>
                <a:spcPts val="1600"/>
              </a:spcBef>
              <a:spcAft>
                <a:spcPts val="0"/>
              </a:spcAft>
              <a:buNone/>
            </a:pPr>
            <a:r>
              <a:rPr lang="en">
                <a:solidFill>
                  <a:schemeClr val="accent3"/>
                </a:solidFill>
                <a:latin typeface="Open Sans"/>
                <a:ea typeface="Open Sans"/>
                <a:cs typeface="Open Sans"/>
                <a:sym typeface="Open Sans"/>
              </a:rPr>
              <a:t>Si bien algunas claves de la relación entre escuela y comunidad pueden observarse en la autoobservación que produce cada escuela en particular, otras claves de la relación escuela–comunidad pueden encontrarse observando los problemas de reflexión o de relación consigo mismo del sistema educativo.</a:t>
            </a:r>
            <a:endParaRPr>
              <a:solidFill>
                <a:schemeClr val="accent3"/>
              </a:solidFill>
              <a:latin typeface="Open Sans"/>
              <a:ea typeface="Open Sans"/>
              <a:cs typeface="Open Sans"/>
              <a:sym typeface="Open Sans"/>
            </a:endParaRPr>
          </a:p>
          <a:p>
            <a:pPr indent="0" lvl="0" marL="0" rtl="0" algn="r">
              <a:spcBef>
                <a:spcPts val="1600"/>
              </a:spcBef>
              <a:spcAft>
                <a:spcPts val="1600"/>
              </a:spcAft>
              <a:buNone/>
            </a:pPr>
            <a:r>
              <a:t/>
            </a:r>
            <a:endParaRPr>
              <a:solidFill>
                <a:schemeClr val="accent3"/>
              </a:solidFill>
              <a:latin typeface="Open Sans"/>
              <a:ea typeface="Open Sans"/>
              <a:cs typeface="Open Sans"/>
              <a:sym typeface="Open Sans"/>
            </a:endParaRPr>
          </a:p>
        </p:txBody>
      </p:sp>
      <p:pic>
        <p:nvPicPr>
          <p:cNvPr id="1184" name="Google Shape;1184;p39"/>
          <p:cNvPicPr preferRelativeResize="0"/>
          <p:nvPr/>
        </p:nvPicPr>
        <p:blipFill>
          <a:blip r:embed="rId3">
            <a:alphaModFix/>
          </a:blip>
          <a:stretch>
            <a:fillRect/>
          </a:stretch>
        </p:blipFill>
        <p:spPr>
          <a:xfrm>
            <a:off x="5589700" y="1996300"/>
            <a:ext cx="2895600" cy="158115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8" name="Shape 1188"/>
        <p:cNvGrpSpPr/>
        <p:nvPr/>
      </p:nvGrpSpPr>
      <p:grpSpPr>
        <a:xfrm>
          <a:off x="0" y="0"/>
          <a:ext cx="0" cy="0"/>
          <a:chOff x="0" y="0"/>
          <a:chExt cx="0" cy="0"/>
        </a:xfrm>
      </p:grpSpPr>
      <p:sp>
        <p:nvSpPr>
          <p:cNvPr id="1189" name="Google Shape;1189;p40"/>
          <p:cNvSpPr txBox="1"/>
          <p:nvPr>
            <p:ph type="title"/>
          </p:nvPr>
        </p:nvSpPr>
        <p:spPr>
          <a:xfrm>
            <a:off x="823225" y="229653"/>
            <a:ext cx="77082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2500"/>
              <a:t>C</a:t>
            </a:r>
            <a:r>
              <a:rPr lang="en" sz="2500"/>
              <a:t>uatro claves para la reflexión colectiva de la relación entre escuela</a:t>
            </a:r>
            <a:endParaRPr sz="2500"/>
          </a:p>
          <a:p>
            <a:pPr indent="0" lvl="0" marL="0" rtl="0" algn="ctr">
              <a:spcBef>
                <a:spcPts val="0"/>
              </a:spcBef>
              <a:spcAft>
                <a:spcPts val="0"/>
              </a:spcAft>
              <a:buNone/>
            </a:pPr>
            <a:r>
              <a:rPr lang="en" sz="2500"/>
              <a:t>y comunidad </a:t>
            </a:r>
            <a:endParaRPr sz="2500"/>
          </a:p>
          <a:p>
            <a:pPr indent="0" lvl="0" marL="0" rtl="0" algn="l">
              <a:spcBef>
                <a:spcPts val="0"/>
              </a:spcBef>
              <a:spcAft>
                <a:spcPts val="0"/>
              </a:spcAft>
              <a:buNone/>
            </a:pPr>
            <a:r>
              <a:t/>
            </a:r>
            <a:endParaRPr/>
          </a:p>
        </p:txBody>
      </p:sp>
      <p:sp>
        <p:nvSpPr>
          <p:cNvPr id="1190" name="Google Shape;1190;p40"/>
          <p:cNvSpPr txBox="1"/>
          <p:nvPr>
            <p:ph idx="1" type="subTitle"/>
          </p:nvPr>
        </p:nvSpPr>
        <p:spPr>
          <a:xfrm>
            <a:off x="1747575" y="1588588"/>
            <a:ext cx="2723100" cy="762000"/>
          </a:xfrm>
          <a:prstGeom prst="rect">
            <a:avLst/>
          </a:prstGeom>
        </p:spPr>
        <p:txBody>
          <a:bodyPr anchorCtr="0" anchor="t" bIns="91425" lIns="91425" spcFirstLastPara="1" rIns="91425" wrap="square" tIns="91425">
            <a:noAutofit/>
          </a:bodyPr>
          <a:lstStyle/>
          <a:p>
            <a:pPr indent="0" lvl="0" marL="0" rtl="0" algn="ctr">
              <a:spcBef>
                <a:spcPts val="0"/>
              </a:spcBef>
              <a:spcAft>
                <a:spcPts val="1200"/>
              </a:spcAft>
              <a:buNone/>
            </a:pPr>
            <a:r>
              <a:rPr lang="en" sz="1100"/>
              <a:t>Escuela y comunidad: homogeneidad y heterogeneidad</a:t>
            </a:r>
            <a:endParaRPr sz="1100"/>
          </a:p>
        </p:txBody>
      </p:sp>
      <p:grpSp>
        <p:nvGrpSpPr>
          <p:cNvPr id="1191" name="Google Shape;1191;p40"/>
          <p:cNvGrpSpPr/>
          <p:nvPr/>
        </p:nvGrpSpPr>
        <p:grpSpPr>
          <a:xfrm>
            <a:off x="1339188" y="1069963"/>
            <a:ext cx="1134535" cy="429252"/>
            <a:chOff x="1339188" y="1131875"/>
            <a:chExt cx="1134535" cy="429252"/>
          </a:xfrm>
        </p:grpSpPr>
        <p:sp>
          <p:nvSpPr>
            <p:cNvPr id="1192" name="Google Shape;1192;p40"/>
            <p:cNvSpPr/>
            <p:nvPr/>
          </p:nvSpPr>
          <p:spPr>
            <a:xfrm>
              <a:off x="1339188" y="1189427"/>
              <a:ext cx="557700" cy="371700"/>
            </a:xfrm>
            <a:prstGeom prst="wedgeEllipseCallout">
              <a:avLst>
                <a:gd fmla="val 38845" name="adj1"/>
                <a:gd fmla="val 66501" name="adj2"/>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93" name="Google Shape;1193;p40"/>
            <p:cNvSpPr/>
            <p:nvPr/>
          </p:nvSpPr>
          <p:spPr>
            <a:xfrm flipH="1">
              <a:off x="1977522" y="1131875"/>
              <a:ext cx="496200" cy="330900"/>
            </a:xfrm>
            <a:prstGeom prst="wedgeEllipseCallout">
              <a:avLst>
                <a:gd fmla="val 38845" name="adj1"/>
                <a:gd fmla="val 66501" name="adj2"/>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194" name="Google Shape;1194;p40"/>
          <p:cNvSpPr txBox="1"/>
          <p:nvPr>
            <p:ph idx="2" type="subTitle"/>
          </p:nvPr>
        </p:nvSpPr>
        <p:spPr>
          <a:xfrm>
            <a:off x="504725" y="2439950"/>
            <a:ext cx="6653100" cy="4181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1100"/>
              <a:t>No es casual que una escuela defina las condiciones de todos sus alumnos en forma homogénea.</a:t>
            </a:r>
            <a:br>
              <a:rPr lang="en" sz="1100"/>
            </a:br>
            <a:r>
              <a:rPr lang="en" sz="1100"/>
              <a:t>Tiene que ver con los temas de reflexión del sistema educativo, con los problemas de autonomía, tecnología y selección social, presentes en la homogeneización del comienzo.</a:t>
            </a:r>
            <a:br>
              <a:rPr lang="en" sz="1100"/>
            </a:br>
            <a:r>
              <a:rPr lang="en" sz="1100"/>
              <a:t>Según Luhmann el sistema educativo desarrolla una observación homogeneizante del comienzo. </a:t>
            </a:r>
            <a:br>
              <a:rPr lang="en" sz="1100"/>
            </a:br>
            <a:r>
              <a:rPr lang="en" sz="1100"/>
              <a:t>Para poder operar, el sistema educativo observa a los estudiantes y a las condiciones de comien- zo como si fueran iguales. Pero al partir de una igualdad de oportunidades, más supuesta que real, reintroduce la desigualdad, apareciendo luego en forma de resultados. De este modo, el sistema </a:t>
            </a:r>
            <a:r>
              <a:rPr lang="en" sz="1100"/>
              <a:t>educativo</a:t>
            </a:r>
            <a:r>
              <a:rPr lang="en" sz="1100"/>
              <a:t> puede </a:t>
            </a:r>
            <a:r>
              <a:rPr lang="en" sz="1100"/>
              <a:t>auto atribuirse</a:t>
            </a:r>
            <a:r>
              <a:rPr lang="en" sz="1100"/>
              <a:t> las diferencias en los resultados de los alumnos, asignando los éxitos y </a:t>
            </a:r>
            <a:r>
              <a:rPr lang="en" sz="1100"/>
              <a:t>fracasos</a:t>
            </a:r>
            <a:r>
              <a:rPr lang="en" sz="1100"/>
              <a:t> en los aprendizajes escolares a la acción del sistema educativo.</a:t>
            </a:r>
            <a:endParaRPr sz="1100"/>
          </a:p>
          <a:p>
            <a:pPr indent="0" lvl="0" marL="0" rtl="0" algn="ctr">
              <a:spcBef>
                <a:spcPts val="1200"/>
              </a:spcBef>
              <a:spcAft>
                <a:spcPts val="0"/>
              </a:spcAft>
              <a:buNone/>
            </a:pPr>
            <a:r>
              <a:t/>
            </a:r>
            <a:endParaRPr/>
          </a:p>
          <a:p>
            <a:pPr indent="0" lvl="0" marL="0" rtl="0" algn="ctr">
              <a:spcBef>
                <a:spcPts val="1200"/>
              </a:spcBef>
              <a:spcAft>
                <a:spcPts val="0"/>
              </a:spcAft>
              <a:buNone/>
            </a:pPr>
            <a:r>
              <a:t/>
            </a:r>
            <a:endParaRPr/>
          </a:p>
          <a:p>
            <a:pPr indent="0" lvl="0" marL="0" rtl="0" algn="ctr">
              <a:spcBef>
                <a:spcPts val="1200"/>
              </a:spcBef>
              <a:spcAft>
                <a:spcPts val="1200"/>
              </a:spcAft>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8" name="Shape 1198"/>
        <p:cNvGrpSpPr/>
        <p:nvPr/>
      </p:nvGrpSpPr>
      <p:grpSpPr>
        <a:xfrm>
          <a:off x="0" y="0"/>
          <a:ext cx="0" cy="0"/>
          <a:chOff x="0" y="0"/>
          <a:chExt cx="0" cy="0"/>
        </a:xfrm>
      </p:grpSpPr>
      <p:sp>
        <p:nvSpPr>
          <p:cNvPr id="1199" name="Google Shape;1199;p41"/>
          <p:cNvSpPr/>
          <p:nvPr/>
        </p:nvSpPr>
        <p:spPr>
          <a:xfrm>
            <a:off x="1359700" y="406513"/>
            <a:ext cx="643934" cy="554479"/>
          </a:xfrm>
          <a:custGeom>
            <a:rect b="b" l="l" r="r" t="t"/>
            <a:pathLst>
              <a:path extrusionOk="0" h="75930" w="88180">
                <a:moveTo>
                  <a:pt x="21055" y="75930"/>
                </a:moveTo>
                <a:cubicBezTo>
                  <a:pt x="24432" y="73093"/>
                  <a:pt x="28215" y="68364"/>
                  <a:pt x="27067" y="62036"/>
                </a:cubicBezTo>
                <a:lnTo>
                  <a:pt x="26909" y="61158"/>
                </a:lnTo>
                <a:lnTo>
                  <a:pt x="26031" y="60911"/>
                </a:lnTo>
                <a:cubicBezTo>
                  <a:pt x="14412" y="57848"/>
                  <a:pt x="6418" y="50823"/>
                  <a:pt x="4099" y="41635"/>
                </a:cubicBezTo>
                <a:cubicBezTo>
                  <a:pt x="1" y="25378"/>
                  <a:pt x="15088" y="7499"/>
                  <a:pt x="37718" y="1779"/>
                </a:cubicBezTo>
                <a:cubicBezTo>
                  <a:pt x="42289" y="608"/>
                  <a:pt x="46995" y="23"/>
                  <a:pt x="51724" y="0"/>
                </a:cubicBezTo>
                <a:cubicBezTo>
                  <a:pt x="69197" y="0"/>
                  <a:pt x="83068" y="8399"/>
                  <a:pt x="86221" y="20874"/>
                </a:cubicBezTo>
                <a:cubicBezTo>
                  <a:pt x="88180" y="28665"/>
                  <a:pt x="85838" y="37087"/>
                  <a:pt x="79578" y="44585"/>
                </a:cubicBezTo>
                <a:cubicBezTo>
                  <a:pt x="73228" y="52196"/>
                  <a:pt x="63658" y="57938"/>
                  <a:pt x="52602" y="60730"/>
                </a:cubicBezTo>
                <a:cubicBezTo>
                  <a:pt x="49157" y="61586"/>
                  <a:pt x="45644" y="62149"/>
                  <a:pt x="42086" y="62374"/>
                </a:cubicBezTo>
                <a:lnTo>
                  <a:pt x="41433" y="62419"/>
                </a:lnTo>
                <a:lnTo>
                  <a:pt x="41028" y="62937"/>
                </a:lnTo>
                <a:cubicBezTo>
                  <a:pt x="37740" y="67261"/>
                  <a:pt x="31075" y="74128"/>
                  <a:pt x="21055" y="75930"/>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0" name="Google Shape;1200;p41"/>
          <p:cNvSpPr txBox="1"/>
          <p:nvPr>
            <p:ph idx="5" type="subTitle"/>
          </p:nvPr>
        </p:nvSpPr>
        <p:spPr>
          <a:xfrm>
            <a:off x="2173075" y="406525"/>
            <a:ext cx="2293800" cy="901500"/>
          </a:xfrm>
          <a:prstGeom prst="rect">
            <a:avLst/>
          </a:prstGeom>
        </p:spPr>
        <p:txBody>
          <a:bodyPr anchorCtr="0" anchor="t" bIns="91425" lIns="91425" spcFirstLastPara="1" rIns="91425" wrap="square" tIns="91425">
            <a:noAutofit/>
          </a:bodyPr>
          <a:lstStyle/>
          <a:p>
            <a:pPr indent="0" lvl="0" marL="0" rtl="0" algn="ctr">
              <a:spcBef>
                <a:spcPts val="0"/>
              </a:spcBef>
              <a:spcAft>
                <a:spcPts val="1200"/>
              </a:spcAft>
              <a:buNone/>
            </a:pPr>
            <a:r>
              <a:rPr lang="en" sz="1500"/>
              <a:t>Escuela y familia: educación y socialización</a:t>
            </a:r>
            <a:endParaRPr sz="1500"/>
          </a:p>
        </p:txBody>
      </p:sp>
      <p:sp>
        <p:nvSpPr>
          <p:cNvPr id="1201" name="Google Shape;1201;p41"/>
          <p:cNvSpPr txBox="1"/>
          <p:nvPr>
            <p:ph idx="4" type="subTitle"/>
          </p:nvPr>
        </p:nvSpPr>
        <p:spPr>
          <a:xfrm>
            <a:off x="1093575" y="1474550"/>
            <a:ext cx="6376800" cy="3900900"/>
          </a:xfrm>
          <a:prstGeom prst="rect">
            <a:avLst/>
          </a:prstGeom>
        </p:spPr>
        <p:txBody>
          <a:bodyPr anchorCtr="0" anchor="t" bIns="91425" lIns="91425" spcFirstLastPara="1" rIns="91425" wrap="square" tIns="91425">
            <a:noAutofit/>
          </a:bodyPr>
          <a:lstStyle/>
          <a:p>
            <a:pPr indent="0" lvl="0" marL="0" rtl="0" algn="ctr">
              <a:spcBef>
                <a:spcPts val="0"/>
              </a:spcBef>
              <a:spcAft>
                <a:spcPts val="1200"/>
              </a:spcAft>
              <a:buNone/>
            </a:pPr>
            <a:r>
              <a:rPr lang="en" sz="1100"/>
              <a:t>La diferencia entre escuela y familia estaba presente en el esquema de autoobservación de la es- cuela estudiada. Aparecía a la hora de observar diferencias con otras escuelas e incluso se creaba un código para observar las diferencias entre la socialización barrial y la propuesta escolar.</a:t>
            </a:r>
            <a:br>
              <a:rPr lang="en" sz="1100"/>
            </a:br>
            <a:r>
              <a:rPr lang="en" sz="1100"/>
              <a:t>La familia es un sistema social que para el sistema educativo funciona como ámbito traslapante. El sistema educativo lo observa como deficiente y toma esta observación como una condición previa del éxito escolar, orientándose hacia una educación compensatoria de su déficit socializador.</a:t>
            </a:r>
            <a:br>
              <a:rPr lang="en" sz="1100"/>
            </a:br>
            <a:r>
              <a:rPr lang="en" sz="1100"/>
              <a:t>Comprender estos problemas como condición estructural del sistema educativo, y no como mero prejuicio de los maestros, permite entender por qué muchas veces los familiares de los niño/as se muestran apáticos ante las convocatorias de la escuela, como las tan conocidas “reuniones de padres”. Permite también focalizar la atención en las especificidades que efectivamente asumen los problemas de compensación y socialización de la enseñanza escolar en las escuelas situadas en contextos de pobreza</a:t>
            </a:r>
            <a:r>
              <a:rPr lang="en"/>
              <a:t>.</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5" name="Shape 1205"/>
        <p:cNvGrpSpPr/>
        <p:nvPr/>
      </p:nvGrpSpPr>
      <p:grpSpPr>
        <a:xfrm>
          <a:off x="0" y="0"/>
          <a:ext cx="0" cy="0"/>
          <a:chOff x="0" y="0"/>
          <a:chExt cx="0" cy="0"/>
        </a:xfrm>
      </p:grpSpPr>
      <p:sp>
        <p:nvSpPr>
          <p:cNvPr id="1206" name="Google Shape;1206;p42"/>
          <p:cNvSpPr txBox="1"/>
          <p:nvPr>
            <p:ph idx="13" type="subTitle"/>
          </p:nvPr>
        </p:nvSpPr>
        <p:spPr>
          <a:xfrm>
            <a:off x="1817150" y="1209598"/>
            <a:ext cx="2663700" cy="3933900"/>
          </a:xfrm>
          <a:prstGeom prst="rect">
            <a:avLst/>
          </a:prstGeom>
        </p:spPr>
        <p:txBody>
          <a:bodyPr anchorCtr="0" anchor="t" bIns="91425" lIns="91425" spcFirstLastPara="1" rIns="91425" wrap="square" tIns="91425">
            <a:noAutofit/>
          </a:bodyPr>
          <a:lstStyle/>
          <a:p>
            <a:pPr indent="0" lvl="0" marL="0" rtl="0" algn="ctr">
              <a:spcBef>
                <a:spcPts val="0"/>
              </a:spcBef>
              <a:spcAft>
                <a:spcPts val="1200"/>
              </a:spcAft>
              <a:buNone/>
            </a:pPr>
            <a:r>
              <a:rPr lang="en"/>
              <a:t>E</a:t>
            </a:r>
            <a:r>
              <a:rPr lang="en"/>
              <a:t>s importante atender los límites y posibilidades del trabajo en común de las escuelas y las organizaciones sociales para la inclusión de los niños/as, y especialmente de los niños/as en situación de pobreza, teniendo en cuenta su complejidad y las expectativas mutuas de las escuelas y de las organizaciones como condiciones estructurales de los sistemas funcionales a los que responden.</a:t>
            </a:r>
            <a:endParaRPr/>
          </a:p>
        </p:txBody>
      </p:sp>
      <p:sp>
        <p:nvSpPr>
          <p:cNvPr id="1207" name="Google Shape;1207;p42"/>
          <p:cNvSpPr txBox="1"/>
          <p:nvPr>
            <p:ph idx="15" type="subTitle"/>
          </p:nvPr>
        </p:nvSpPr>
        <p:spPr>
          <a:xfrm>
            <a:off x="6211400" y="1598177"/>
            <a:ext cx="2359200" cy="3477000"/>
          </a:xfrm>
          <a:prstGeom prst="rect">
            <a:avLst/>
          </a:prstGeom>
        </p:spPr>
        <p:txBody>
          <a:bodyPr anchorCtr="0" anchor="t" bIns="91425" lIns="91425" spcFirstLastPara="1" rIns="91425" wrap="square" tIns="91425">
            <a:noAutofit/>
          </a:bodyPr>
          <a:lstStyle/>
          <a:p>
            <a:pPr indent="0" lvl="0" marL="0" rtl="0" algn="ctr">
              <a:spcBef>
                <a:spcPts val="0"/>
              </a:spcBef>
              <a:spcAft>
                <a:spcPts val="1200"/>
              </a:spcAft>
              <a:buNone/>
            </a:pPr>
            <a:r>
              <a:rPr lang="en"/>
              <a:t>Las dificultades en la comunicación y en el trabajo en común de maestros y técnicos responde, en estos casos, a que las funciones derivadas a los técnicos no son para estas escue- las funciones “extra” de la educación, sino una parte fundamental de las funciones del maestro, definida de esta manera en el propio esquema de autoobservación de la escuela.</a:t>
            </a:r>
            <a:endParaRPr/>
          </a:p>
        </p:txBody>
      </p:sp>
      <p:sp>
        <p:nvSpPr>
          <p:cNvPr id="1208" name="Google Shape;1208;p42"/>
          <p:cNvSpPr/>
          <p:nvPr/>
        </p:nvSpPr>
        <p:spPr>
          <a:xfrm>
            <a:off x="1487050" y="463272"/>
            <a:ext cx="557700" cy="429300"/>
          </a:xfrm>
          <a:prstGeom prst="wedgeRoundRectCallout">
            <a:avLst>
              <a:gd fmla="val 5934" name="adj1"/>
              <a:gd fmla="val 68315" name="adj2"/>
              <a:gd fmla="val 0" name="adj3"/>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9" name="Google Shape;1209;p42"/>
          <p:cNvSpPr txBox="1"/>
          <p:nvPr>
            <p:ph idx="14" type="subTitle"/>
          </p:nvPr>
        </p:nvSpPr>
        <p:spPr>
          <a:xfrm>
            <a:off x="2294750" y="463272"/>
            <a:ext cx="1836900" cy="1134900"/>
          </a:xfrm>
          <a:prstGeom prst="rect">
            <a:avLst/>
          </a:prstGeom>
        </p:spPr>
        <p:txBody>
          <a:bodyPr anchorCtr="0" anchor="t" bIns="91425" lIns="91425" spcFirstLastPara="1" rIns="91425" wrap="square" tIns="91425">
            <a:noAutofit/>
          </a:bodyPr>
          <a:lstStyle/>
          <a:p>
            <a:pPr indent="0" lvl="0" marL="0" rtl="0" algn="ctr">
              <a:spcBef>
                <a:spcPts val="0"/>
              </a:spcBef>
              <a:spcAft>
                <a:spcPts val="1200"/>
              </a:spcAft>
              <a:buNone/>
            </a:pPr>
            <a:r>
              <a:rPr lang="en" sz="1500"/>
              <a:t>Escuela y organizaciones comunitarias</a:t>
            </a:r>
            <a:endParaRPr sz="1500"/>
          </a:p>
        </p:txBody>
      </p:sp>
      <p:sp>
        <p:nvSpPr>
          <p:cNvPr id="1210" name="Google Shape;1210;p42"/>
          <p:cNvSpPr/>
          <p:nvPr/>
        </p:nvSpPr>
        <p:spPr>
          <a:xfrm>
            <a:off x="5320471" y="319813"/>
            <a:ext cx="643910" cy="572763"/>
          </a:xfrm>
          <a:custGeom>
            <a:rect b="b" l="l" r="r" t="t"/>
            <a:pathLst>
              <a:path extrusionOk="0" h="66158" w="74376">
                <a:moveTo>
                  <a:pt x="62577" y="66157"/>
                </a:moveTo>
                <a:cubicBezTo>
                  <a:pt x="60055" y="65662"/>
                  <a:pt x="57578" y="64964"/>
                  <a:pt x="55168" y="64063"/>
                </a:cubicBezTo>
                <a:cubicBezTo>
                  <a:pt x="47760" y="61203"/>
                  <a:pt x="42986" y="56835"/>
                  <a:pt x="40982" y="51093"/>
                </a:cubicBezTo>
                <a:lnTo>
                  <a:pt x="40644" y="50147"/>
                </a:lnTo>
                <a:lnTo>
                  <a:pt x="11056" y="50147"/>
                </a:lnTo>
                <a:cubicBezTo>
                  <a:pt x="4954" y="50125"/>
                  <a:pt x="0" y="45171"/>
                  <a:pt x="0" y="39068"/>
                </a:cubicBezTo>
                <a:lnTo>
                  <a:pt x="0" y="11079"/>
                </a:lnTo>
                <a:cubicBezTo>
                  <a:pt x="0" y="5022"/>
                  <a:pt x="4864" y="90"/>
                  <a:pt x="10921" y="0"/>
                </a:cubicBezTo>
                <a:lnTo>
                  <a:pt x="61833" y="10786"/>
                </a:lnTo>
                <a:lnTo>
                  <a:pt x="61969" y="10786"/>
                </a:lnTo>
                <a:cubicBezTo>
                  <a:pt x="68071" y="10786"/>
                  <a:pt x="73025" y="15740"/>
                  <a:pt x="73025" y="21865"/>
                </a:cubicBezTo>
                <a:lnTo>
                  <a:pt x="73025" y="21932"/>
                </a:lnTo>
                <a:lnTo>
                  <a:pt x="74376" y="39136"/>
                </a:lnTo>
                <a:cubicBezTo>
                  <a:pt x="74331" y="45238"/>
                  <a:pt x="69399" y="50147"/>
                  <a:pt x="63297" y="50147"/>
                </a:cubicBezTo>
                <a:lnTo>
                  <a:pt x="56812" y="50147"/>
                </a:lnTo>
                <a:lnTo>
                  <a:pt x="56880" y="51633"/>
                </a:lnTo>
                <a:cubicBezTo>
                  <a:pt x="57172" y="56520"/>
                  <a:pt x="59086" y="61384"/>
                  <a:pt x="62577" y="66157"/>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1" name="Google Shape;1211;p42"/>
          <p:cNvSpPr txBox="1"/>
          <p:nvPr>
            <p:ph idx="7" type="subTitle"/>
          </p:nvPr>
        </p:nvSpPr>
        <p:spPr>
          <a:xfrm>
            <a:off x="6096575" y="463275"/>
            <a:ext cx="2075400" cy="1423500"/>
          </a:xfrm>
          <a:prstGeom prst="rect">
            <a:avLst/>
          </a:prstGeom>
        </p:spPr>
        <p:txBody>
          <a:bodyPr anchorCtr="0" anchor="t" bIns="91425" lIns="91425" spcFirstLastPara="1" rIns="91425" wrap="square" tIns="91425">
            <a:noAutofit/>
          </a:bodyPr>
          <a:lstStyle/>
          <a:p>
            <a:pPr indent="0" lvl="0" marL="0" rtl="0" algn="ctr">
              <a:spcBef>
                <a:spcPts val="0"/>
              </a:spcBef>
              <a:spcAft>
                <a:spcPts val="1200"/>
              </a:spcAft>
              <a:buNone/>
            </a:pPr>
            <a:r>
              <a:rPr lang="en" sz="1500"/>
              <a:t>La escuela, “los técnicos” y la comunidad: déficits e inflaciones</a:t>
            </a:r>
            <a:endParaRPr sz="150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5" name="Shape 1215"/>
        <p:cNvGrpSpPr/>
        <p:nvPr/>
      </p:nvGrpSpPr>
      <p:grpSpPr>
        <a:xfrm>
          <a:off x="0" y="0"/>
          <a:ext cx="0" cy="0"/>
          <a:chOff x="0" y="0"/>
          <a:chExt cx="0" cy="0"/>
        </a:xfrm>
      </p:grpSpPr>
      <p:sp>
        <p:nvSpPr>
          <p:cNvPr id="1216" name="Google Shape;1216;p43"/>
          <p:cNvSpPr txBox="1"/>
          <p:nvPr>
            <p:ph idx="1" type="body"/>
          </p:nvPr>
        </p:nvSpPr>
        <p:spPr>
          <a:xfrm>
            <a:off x="2195700" y="1490700"/>
            <a:ext cx="4752600" cy="2466900"/>
          </a:xfrm>
          <a:prstGeom prst="rect">
            <a:avLst/>
          </a:prstGeom>
        </p:spPr>
        <p:txBody>
          <a:bodyPr anchorCtr="0" anchor="ctr" bIns="91425" lIns="91425" spcFirstLastPara="1" rIns="91425" wrap="square" tIns="91425">
            <a:normAutofit lnSpcReduction="20000"/>
          </a:bodyPr>
          <a:lstStyle/>
          <a:p>
            <a:pPr indent="0" lvl="0" marL="457200" rtl="0" algn="l">
              <a:lnSpc>
                <a:spcPct val="115000"/>
              </a:lnSpc>
              <a:spcBef>
                <a:spcPts val="1200"/>
              </a:spcBef>
              <a:spcAft>
                <a:spcPts val="0"/>
              </a:spcAft>
              <a:buNone/>
            </a:pPr>
            <a:r>
              <a:rPr lang="en"/>
              <a:t>L</a:t>
            </a:r>
            <a:r>
              <a:rPr lang="en"/>
              <a:t>as condiciones estructurales del sistema educativo y el científico que están presentes en las autoobservaciones de las escuelas y que producen las relaciones entre escuela y comunidad sean observadas como límites o como posibilidades depende de la riqueza de las informaciones que desde el sistema científico se puedan realizar, y de las diferencias que a partir de éstas el sistema educativo pueda producir. </a:t>
            </a:r>
            <a:endParaRPr/>
          </a:p>
          <a:p>
            <a:pPr indent="0" lvl="0" marL="457200" rtl="0" algn="l">
              <a:spcBef>
                <a:spcPts val="1200"/>
              </a:spcBef>
              <a:spcAft>
                <a:spcPts val="1200"/>
              </a:spcAft>
              <a:buNone/>
            </a:pPr>
            <a:r>
              <a:t/>
            </a:r>
            <a:endParaRPr/>
          </a:p>
        </p:txBody>
      </p:sp>
      <p:sp>
        <p:nvSpPr>
          <p:cNvPr id="1217" name="Google Shape;1217;p43"/>
          <p:cNvSpPr txBox="1"/>
          <p:nvPr>
            <p:ph type="title"/>
          </p:nvPr>
        </p:nvSpPr>
        <p:spPr>
          <a:xfrm>
            <a:off x="1303625" y="503353"/>
            <a:ext cx="77082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1800"/>
              <a:t>ESCUELA Y COMUNIDAD: CONDICIONES, LÍMITES Y POSIBILIDADES</a:t>
            </a:r>
            <a:endParaRPr sz="180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1" name="Shape 1221"/>
        <p:cNvGrpSpPr/>
        <p:nvPr/>
      </p:nvGrpSpPr>
      <p:grpSpPr>
        <a:xfrm>
          <a:off x="0" y="0"/>
          <a:ext cx="0" cy="0"/>
          <a:chOff x="0" y="0"/>
          <a:chExt cx="0" cy="0"/>
        </a:xfrm>
      </p:grpSpPr>
      <p:sp>
        <p:nvSpPr>
          <p:cNvPr id="1222" name="Google Shape;1222;p44"/>
          <p:cNvSpPr txBox="1"/>
          <p:nvPr>
            <p:ph idx="1" type="subTitle"/>
          </p:nvPr>
        </p:nvSpPr>
        <p:spPr>
          <a:xfrm>
            <a:off x="2321004" y="1596700"/>
            <a:ext cx="3303300" cy="581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100">
                <a:solidFill>
                  <a:srgbClr val="000000"/>
                </a:solidFill>
                <a:latin typeface="Calibri"/>
                <a:ea typeface="Calibri"/>
                <a:cs typeface="Calibri"/>
                <a:sym typeface="Calibri"/>
              </a:rPr>
              <a:t>Conocer las condiciones estructurales de las relaciones entre escuela y comunidad, , presenta un marco de referencia para la comprensión de esta relación</a:t>
            </a:r>
            <a:endParaRPr/>
          </a:p>
        </p:txBody>
      </p:sp>
      <p:sp>
        <p:nvSpPr>
          <p:cNvPr id="1223" name="Google Shape;1223;p44"/>
          <p:cNvSpPr txBox="1"/>
          <p:nvPr>
            <p:ph idx="3" type="subTitle"/>
          </p:nvPr>
        </p:nvSpPr>
        <p:spPr>
          <a:xfrm>
            <a:off x="4868705" y="3514425"/>
            <a:ext cx="3675900" cy="581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100">
                <a:solidFill>
                  <a:srgbClr val="000000"/>
                </a:solidFill>
                <a:latin typeface="Calibri"/>
                <a:ea typeface="Calibri"/>
                <a:cs typeface="Calibri"/>
                <a:sym typeface="Calibri"/>
              </a:rPr>
              <a:t>Si los docentes encuentran en las limitaciones y las posibilidades de la relación escuela - comunidad , un terreno firme en que basar su propia intervención sobre el tema, el objetivo y el alcance posible de este trabajo se habrá realizado. </a:t>
            </a:r>
            <a:endParaRPr/>
          </a:p>
        </p:txBody>
      </p:sp>
      <p:sp>
        <p:nvSpPr>
          <p:cNvPr id="1224" name="Google Shape;1224;p44"/>
          <p:cNvSpPr/>
          <p:nvPr/>
        </p:nvSpPr>
        <p:spPr>
          <a:xfrm rot="5400000">
            <a:off x="1376904" y="1591983"/>
            <a:ext cx="687059" cy="883654"/>
          </a:xfrm>
          <a:custGeom>
            <a:rect b="b" l="l" r="r" t="t"/>
            <a:pathLst>
              <a:path extrusionOk="0" h="69130" w="53750">
                <a:moveTo>
                  <a:pt x="26864" y="69107"/>
                </a:moveTo>
                <a:cubicBezTo>
                  <a:pt x="12160" y="69107"/>
                  <a:pt x="113" y="57285"/>
                  <a:pt x="68" y="42762"/>
                </a:cubicBezTo>
                <a:cubicBezTo>
                  <a:pt x="0" y="33597"/>
                  <a:pt x="4751" y="25063"/>
                  <a:pt x="12588" y="20244"/>
                </a:cubicBezTo>
                <a:lnTo>
                  <a:pt x="13691" y="19568"/>
                </a:lnTo>
                <a:lnTo>
                  <a:pt x="3626" y="0"/>
                </a:lnTo>
                <a:cubicBezTo>
                  <a:pt x="5562" y="1104"/>
                  <a:pt x="7499" y="2185"/>
                  <a:pt x="9368" y="3265"/>
                </a:cubicBezTo>
                <a:cubicBezTo>
                  <a:pt x="15853" y="6936"/>
                  <a:pt x="22540" y="10741"/>
                  <a:pt x="29206" y="14299"/>
                </a:cubicBezTo>
                <a:cubicBezTo>
                  <a:pt x="30985" y="15245"/>
                  <a:pt x="32741" y="16191"/>
                  <a:pt x="34452" y="17159"/>
                </a:cubicBezTo>
                <a:cubicBezTo>
                  <a:pt x="45959" y="23644"/>
                  <a:pt x="53615" y="30444"/>
                  <a:pt x="53682" y="42536"/>
                </a:cubicBezTo>
                <a:cubicBezTo>
                  <a:pt x="53750" y="57128"/>
                  <a:pt x="41770" y="69062"/>
                  <a:pt x="26999" y="6913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5" name="Google Shape;1225;p44"/>
          <p:cNvSpPr/>
          <p:nvPr/>
        </p:nvSpPr>
        <p:spPr>
          <a:xfrm flipH="1" rot="5400000">
            <a:off x="5426804" y="2404583"/>
            <a:ext cx="687059" cy="883654"/>
          </a:xfrm>
          <a:custGeom>
            <a:rect b="b" l="l" r="r" t="t"/>
            <a:pathLst>
              <a:path extrusionOk="0" h="69130" w="53750">
                <a:moveTo>
                  <a:pt x="26864" y="69107"/>
                </a:moveTo>
                <a:cubicBezTo>
                  <a:pt x="12160" y="69107"/>
                  <a:pt x="113" y="57285"/>
                  <a:pt x="68" y="42762"/>
                </a:cubicBezTo>
                <a:cubicBezTo>
                  <a:pt x="0" y="33597"/>
                  <a:pt x="4751" y="25063"/>
                  <a:pt x="12588" y="20244"/>
                </a:cubicBezTo>
                <a:lnTo>
                  <a:pt x="13691" y="19568"/>
                </a:lnTo>
                <a:lnTo>
                  <a:pt x="3626" y="0"/>
                </a:lnTo>
                <a:cubicBezTo>
                  <a:pt x="5562" y="1104"/>
                  <a:pt x="7499" y="2185"/>
                  <a:pt x="9368" y="3265"/>
                </a:cubicBezTo>
                <a:cubicBezTo>
                  <a:pt x="15853" y="6936"/>
                  <a:pt x="22540" y="10741"/>
                  <a:pt x="29206" y="14299"/>
                </a:cubicBezTo>
                <a:cubicBezTo>
                  <a:pt x="30985" y="15245"/>
                  <a:pt x="32741" y="16191"/>
                  <a:pt x="34452" y="17159"/>
                </a:cubicBezTo>
                <a:cubicBezTo>
                  <a:pt x="45959" y="23644"/>
                  <a:pt x="53615" y="30444"/>
                  <a:pt x="53682" y="42536"/>
                </a:cubicBezTo>
                <a:cubicBezTo>
                  <a:pt x="53750" y="57128"/>
                  <a:pt x="41770" y="69062"/>
                  <a:pt x="26999" y="69130"/>
                </a:cubicBezTo>
                <a:close/>
              </a:path>
            </a:pathLst>
          </a:custGeom>
          <a:solidFill>
            <a:srgbClr val="E0C53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9" name="Shape 989"/>
        <p:cNvGrpSpPr/>
        <p:nvPr/>
      </p:nvGrpSpPr>
      <p:grpSpPr>
        <a:xfrm>
          <a:off x="0" y="0"/>
          <a:ext cx="0" cy="0"/>
          <a:chOff x="0" y="0"/>
          <a:chExt cx="0" cy="0"/>
        </a:xfrm>
      </p:grpSpPr>
      <p:sp>
        <p:nvSpPr>
          <p:cNvPr id="990" name="Google Shape;990;p31"/>
          <p:cNvSpPr txBox="1"/>
          <p:nvPr/>
        </p:nvSpPr>
        <p:spPr>
          <a:xfrm>
            <a:off x="2675725" y="1358650"/>
            <a:ext cx="5268300" cy="2124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a:latin typeface="Open Sans"/>
                <a:ea typeface="Open Sans"/>
                <a:cs typeface="Open Sans"/>
                <a:sym typeface="Open Sans"/>
              </a:rPr>
              <a:t>MAESTRA. </a:t>
            </a:r>
            <a:r>
              <a:rPr b="1" lang="en" sz="1200">
                <a:latin typeface="Verdana"/>
                <a:ea typeface="Verdana"/>
                <a:cs typeface="Verdana"/>
                <a:sym typeface="Verdana"/>
              </a:rPr>
              <a:t>MARIA EFIGENIA MAURY ARREDONDO</a:t>
            </a:r>
            <a:br>
              <a:rPr lang="en">
                <a:latin typeface="Open Sans"/>
                <a:ea typeface="Open Sans"/>
                <a:cs typeface="Open Sans"/>
                <a:sym typeface="Open Sans"/>
              </a:rPr>
            </a:br>
            <a:endParaRPr>
              <a:latin typeface="Open Sans"/>
              <a:ea typeface="Open Sans"/>
              <a:cs typeface="Open Sans"/>
              <a:sym typeface="Open Sans"/>
            </a:endParaRPr>
          </a:p>
          <a:p>
            <a:pPr indent="0" lvl="0" marL="0" rtl="0" algn="l">
              <a:spcBef>
                <a:spcPts val="0"/>
              </a:spcBef>
              <a:spcAft>
                <a:spcPts val="0"/>
              </a:spcAft>
              <a:buNone/>
            </a:pPr>
            <a:r>
              <a:rPr lang="en">
                <a:solidFill>
                  <a:srgbClr val="FFA2B5"/>
                </a:solidFill>
                <a:latin typeface="Open Sans"/>
                <a:ea typeface="Open Sans"/>
                <a:cs typeface="Open Sans"/>
                <a:sym typeface="Open Sans"/>
              </a:rPr>
              <a:t>INTEGRANTES</a:t>
            </a:r>
            <a:br>
              <a:rPr lang="en">
                <a:latin typeface="Open Sans"/>
                <a:ea typeface="Open Sans"/>
                <a:cs typeface="Open Sans"/>
                <a:sym typeface="Open Sans"/>
              </a:rPr>
            </a:br>
            <a:r>
              <a:rPr lang="en">
                <a:latin typeface="Open Sans"/>
                <a:ea typeface="Open Sans"/>
                <a:cs typeface="Open Sans"/>
                <a:sym typeface="Open Sans"/>
              </a:rPr>
              <a:t>Pamela Yudith Avila Castillo</a:t>
            </a:r>
            <a:endParaRPr>
              <a:latin typeface="Open Sans"/>
              <a:ea typeface="Open Sans"/>
              <a:cs typeface="Open Sans"/>
              <a:sym typeface="Open Sans"/>
            </a:endParaRPr>
          </a:p>
          <a:p>
            <a:pPr indent="0" lvl="0" marL="0" rtl="0" algn="l">
              <a:spcBef>
                <a:spcPts val="0"/>
              </a:spcBef>
              <a:spcAft>
                <a:spcPts val="0"/>
              </a:spcAft>
              <a:buNone/>
            </a:pPr>
            <a:r>
              <a:t/>
            </a:r>
            <a:endParaRPr>
              <a:latin typeface="Open Sans"/>
              <a:ea typeface="Open Sans"/>
              <a:cs typeface="Open Sans"/>
              <a:sym typeface="Open Sans"/>
            </a:endParaRPr>
          </a:p>
          <a:p>
            <a:pPr indent="0" lvl="0" marL="0" rtl="0" algn="l">
              <a:spcBef>
                <a:spcPts val="0"/>
              </a:spcBef>
              <a:spcAft>
                <a:spcPts val="0"/>
              </a:spcAft>
              <a:buNone/>
            </a:pPr>
            <a:r>
              <a:rPr lang="en">
                <a:latin typeface="Open Sans"/>
                <a:ea typeface="Open Sans"/>
                <a:cs typeface="Open Sans"/>
                <a:sym typeface="Open Sans"/>
              </a:rPr>
              <a:t>Samantha Bueno Moreno </a:t>
            </a:r>
            <a:endParaRPr>
              <a:latin typeface="Open Sans"/>
              <a:ea typeface="Open Sans"/>
              <a:cs typeface="Open Sans"/>
              <a:sym typeface="Open Sans"/>
            </a:endParaRPr>
          </a:p>
          <a:p>
            <a:pPr indent="0" lvl="0" marL="0" rtl="0" algn="l">
              <a:spcBef>
                <a:spcPts val="0"/>
              </a:spcBef>
              <a:spcAft>
                <a:spcPts val="0"/>
              </a:spcAft>
              <a:buNone/>
            </a:pPr>
            <a:r>
              <a:t/>
            </a:r>
            <a:endParaRPr>
              <a:latin typeface="Open Sans"/>
              <a:ea typeface="Open Sans"/>
              <a:cs typeface="Open Sans"/>
              <a:sym typeface="Open Sans"/>
            </a:endParaRPr>
          </a:p>
          <a:p>
            <a:pPr indent="0" lvl="0" marL="0" rtl="0" algn="l">
              <a:spcBef>
                <a:spcPts val="0"/>
              </a:spcBef>
              <a:spcAft>
                <a:spcPts val="0"/>
              </a:spcAft>
              <a:buNone/>
            </a:pPr>
            <a:r>
              <a:rPr b="1" lang="en">
                <a:latin typeface="Open Sans"/>
                <a:ea typeface="Open Sans"/>
                <a:cs typeface="Open Sans"/>
                <a:sym typeface="Open Sans"/>
              </a:rPr>
              <a:t>CURSO.OBSERVACIÓN Y ANÁLISIS DE PRÁCTICAS Y CONTEXTOS ESCOLARES    1 D</a:t>
            </a:r>
            <a:endParaRPr b="1">
              <a:latin typeface="Open Sans"/>
              <a:ea typeface="Open Sans"/>
              <a:cs typeface="Open Sans"/>
              <a:sym typeface="Open Sans"/>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4" name="Shape 994"/>
        <p:cNvGrpSpPr/>
        <p:nvPr/>
      </p:nvGrpSpPr>
      <p:grpSpPr>
        <a:xfrm>
          <a:off x="0" y="0"/>
          <a:ext cx="0" cy="0"/>
          <a:chOff x="0" y="0"/>
          <a:chExt cx="0" cy="0"/>
        </a:xfrm>
      </p:grpSpPr>
      <p:sp>
        <p:nvSpPr>
          <p:cNvPr id="995" name="Google Shape;995;p32"/>
          <p:cNvSpPr/>
          <p:nvPr/>
        </p:nvSpPr>
        <p:spPr>
          <a:xfrm>
            <a:off x="713225" y="4361476"/>
            <a:ext cx="4582800" cy="337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6" name="Google Shape;996;p32"/>
          <p:cNvSpPr txBox="1"/>
          <p:nvPr>
            <p:ph idx="1" type="body"/>
          </p:nvPr>
        </p:nvSpPr>
        <p:spPr>
          <a:xfrm>
            <a:off x="713225" y="1057475"/>
            <a:ext cx="7698600" cy="3546600"/>
          </a:xfrm>
          <a:prstGeom prst="rect">
            <a:avLst/>
          </a:prstGeom>
        </p:spPr>
        <p:txBody>
          <a:bodyPr anchorCtr="0" anchor="t" bIns="91425" lIns="91425" spcFirstLastPara="1" rIns="91425" wrap="square" tIns="91425">
            <a:noAutofit/>
          </a:bodyPr>
          <a:lstStyle/>
          <a:p>
            <a:pPr indent="-298450" lvl="0" marL="914400" rtl="0" algn="l">
              <a:spcBef>
                <a:spcPts val="0"/>
              </a:spcBef>
              <a:spcAft>
                <a:spcPts val="0"/>
              </a:spcAft>
              <a:buClr>
                <a:schemeClr val="lt2"/>
              </a:buClr>
              <a:buSzPts val="1100"/>
              <a:buFont typeface="Open Sans"/>
              <a:buChar char="●"/>
            </a:pPr>
            <a:r>
              <a:rPr lang="en">
                <a:solidFill>
                  <a:schemeClr val="accent3"/>
                </a:solidFill>
              </a:rPr>
              <a:t>La sociología de la educación pueden rastrearse diversas aproximaciones sobre el tema de la relación escuela – comunidad</a:t>
            </a:r>
            <a:endParaRPr>
              <a:solidFill>
                <a:schemeClr val="accent3"/>
              </a:solidFill>
            </a:endParaRPr>
          </a:p>
          <a:p>
            <a:pPr indent="0" lvl="0" marL="1371600" rtl="0" algn="l">
              <a:spcBef>
                <a:spcPts val="1600"/>
              </a:spcBef>
              <a:spcAft>
                <a:spcPts val="0"/>
              </a:spcAft>
              <a:buNone/>
            </a:pPr>
            <a:r>
              <a:t/>
            </a:r>
            <a:endParaRPr>
              <a:solidFill>
                <a:schemeClr val="accent3"/>
              </a:solidFill>
            </a:endParaRPr>
          </a:p>
          <a:p>
            <a:pPr indent="-304800" lvl="0" marL="914400" rtl="0" algn="l">
              <a:spcBef>
                <a:spcPts val="1600"/>
              </a:spcBef>
              <a:spcAft>
                <a:spcPts val="0"/>
              </a:spcAft>
              <a:buClr>
                <a:schemeClr val="accent3"/>
              </a:buClr>
              <a:buSzPts val="1200"/>
              <a:buChar char="●"/>
            </a:pPr>
            <a:r>
              <a:rPr lang="en">
                <a:solidFill>
                  <a:schemeClr val="accent3"/>
                </a:solidFill>
              </a:rPr>
              <a:t>Tipos de enfoques</a:t>
            </a:r>
            <a:r>
              <a:rPr lang="en">
                <a:solidFill>
                  <a:schemeClr val="accent3"/>
                </a:solidFill>
              </a:rPr>
              <a:t>: </a:t>
            </a:r>
            <a:br>
              <a:rPr lang="en">
                <a:solidFill>
                  <a:schemeClr val="accent3"/>
                </a:solidFill>
              </a:rPr>
            </a:br>
            <a:r>
              <a:rPr lang="en">
                <a:solidFill>
                  <a:schemeClr val="accent3"/>
                </a:solidFill>
              </a:rPr>
              <a:t>Aquellos que entienden la relación escuela - comunidad como situación de encuentro </a:t>
            </a:r>
            <a:br>
              <a:rPr lang="en">
                <a:solidFill>
                  <a:schemeClr val="accent3"/>
                </a:solidFill>
              </a:rPr>
            </a:br>
            <a:r>
              <a:rPr lang="en">
                <a:solidFill>
                  <a:schemeClr val="accent3"/>
                </a:solidFill>
              </a:rPr>
              <a:t>Aquellos que atienden a las relaciones entre escuela y comunidad como una relación de interacción entre referentes educativos</a:t>
            </a:r>
            <a:br>
              <a:rPr lang="en">
                <a:solidFill>
                  <a:schemeClr val="accent3"/>
                </a:solidFill>
              </a:rPr>
            </a:br>
            <a:r>
              <a:rPr lang="en">
                <a:solidFill>
                  <a:schemeClr val="accent3"/>
                </a:solidFill>
              </a:rPr>
              <a:t>Aquellos que definen la escuela como un actor comunitario.</a:t>
            </a:r>
            <a:endParaRPr>
              <a:solidFill>
                <a:schemeClr val="accent3"/>
              </a:solidFill>
            </a:endParaRPr>
          </a:p>
          <a:p>
            <a:pPr indent="0" lvl="0" marL="1371600" rtl="0" algn="l">
              <a:spcBef>
                <a:spcPts val="1600"/>
              </a:spcBef>
              <a:spcAft>
                <a:spcPts val="0"/>
              </a:spcAft>
              <a:buNone/>
            </a:pPr>
            <a:r>
              <a:t/>
            </a:r>
            <a:endParaRPr>
              <a:solidFill>
                <a:schemeClr val="accent3"/>
              </a:solidFill>
            </a:endParaRPr>
          </a:p>
          <a:p>
            <a:pPr indent="0" lvl="0" marL="0" rtl="0" algn="l">
              <a:spcBef>
                <a:spcPts val="1600"/>
              </a:spcBef>
              <a:spcAft>
                <a:spcPts val="1200"/>
              </a:spcAft>
              <a:buClr>
                <a:schemeClr val="dk1"/>
              </a:buClr>
              <a:buSzPts val="1100"/>
              <a:buFont typeface="Arial"/>
              <a:buNone/>
            </a:pPr>
            <a:r>
              <a:rPr lang="en">
                <a:solidFill>
                  <a:schemeClr val="dk1"/>
                </a:solidFill>
              </a:rPr>
              <a:t>You can delete this slide when you’re done editing the presentation</a:t>
            </a:r>
            <a:endParaRPr>
              <a:solidFill>
                <a:schemeClr val="dk1"/>
              </a:solidFill>
            </a:endParaRPr>
          </a:p>
        </p:txBody>
      </p:sp>
      <p:sp>
        <p:nvSpPr>
          <p:cNvPr id="997" name="Google Shape;997;p32"/>
          <p:cNvSpPr txBox="1"/>
          <p:nvPr>
            <p:ph type="title"/>
          </p:nvPr>
        </p:nvSpPr>
        <p:spPr>
          <a:xfrm>
            <a:off x="713225" y="359178"/>
            <a:ext cx="77082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 ESCUELA Y COMUNIDAD</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1" name="Shape 1001"/>
        <p:cNvGrpSpPr/>
        <p:nvPr/>
      </p:nvGrpSpPr>
      <p:grpSpPr>
        <a:xfrm>
          <a:off x="0" y="0"/>
          <a:ext cx="0" cy="0"/>
          <a:chOff x="0" y="0"/>
          <a:chExt cx="0" cy="0"/>
        </a:xfrm>
      </p:grpSpPr>
      <p:sp>
        <p:nvSpPr>
          <p:cNvPr id="1002" name="Google Shape;1002;p33"/>
          <p:cNvSpPr txBox="1"/>
          <p:nvPr>
            <p:ph idx="8" type="ctrTitle"/>
          </p:nvPr>
        </p:nvSpPr>
        <p:spPr>
          <a:xfrm>
            <a:off x="366472" y="2999514"/>
            <a:ext cx="2586900" cy="3207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L</a:t>
            </a:r>
            <a:r>
              <a:rPr lang="en"/>
              <a:t>a predictibilidad de los resultados académicos según el contexto sociocultural de los niños/as</a:t>
            </a:r>
            <a:endParaRPr/>
          </a:p>
        </p:txBody>
      </p:sp>
      <p:sp>
        <p:nvSpPr>
          <p:cNvPr id="1003" name="Google Shape;1003;p33"/>
          <p:cNvSpPr txBox="1"/>
          <p:nvPr>
            <p:ph idx="13" type="ctrTitle"/>
          </p:nvPr>
        </p:nvSpPr>
        <p:spPr>
          <a:xfrm>
            <a:off x="3278100" y="3610219"/>
            <a:ext cx="2587800" cy="3207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L</a:t>
            </a:r>
            <a:r>
              <a:rPr lang="en"/>
              <a:t>a capacidad de manejo de las inconsistencias en cuanto a distancia sociocultural entre la escuela y la familia</a:t>
            </a:r>
            <a:endParaRPr/>
          </a:p>
        </p:txBody>
      </p:sp>
      <p:sp>
        <p:nvSpPr>
          <p:cNvPr id="1004" name="Google Shape;1004;p33"/>
          <p:cNvSpPr txBox="1"/>
          <p:nvPr>
            <p:ph idx="17" type="ctrTitle"/>
          </p:nvPr>
        </p:nvSpPr>
        <p:spPr>
          <a:xfrm>
            <a:off x="6017403" y="4228024"/>
            <a:ext cx="2587800" cy="3207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L</a:t>
            </a:r>
            <a:r>
              <a:rPr lang="en"/>
              <a:t>a frustración de las expectativas de aprendizaje como desencadenante de manifestaciones de agresión en los centros educativos.</a:t>
            </a:r>
            <a:endParaRPr/>
          </a:p>
        </p:txBody>
      </p:sp>
      <p:sp>
        <p:nvSpPr>
          <p:cNvPr id="1005" name="Google Shape;1005;p33"/>
          <p:cNvSpPr txBox="1"/>
          <p:nvPr/>
        </p:nvSpPr>
        <p:spPr>
          <a:xfrm>
            <a:off x="240350" y="394575"/>
            <a:ext cx="5059500" cy="615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latin typeface="Open Sans"/>
                <a:ea typeface="Open Sans"/>
                <a:cs typeface="Open Sans"/>
                <a:sym typeface="Open Sans"/>
              </a:rPr>
              <a:t>E</a:t>
            </a:r>
            <a:r>
              <a:rPr lang="en">
                <a:latin typeface="Open Sans"/>
                <a:ea typeface="Open Sans"/>
                <a:cs typeface="Open Sans"/>
                <a:sym typeface="Open Sans"/>
              </a:rPr>
              <a:t>stos enfoques han puesto su atención sobre temas como l</a:t>
            </a:r>
            <a:endParaRPr>
              <a:latin typeface="Open Sans"/>
              <a:ea typeface="Open Sans"/>
              <a:cs typeface="Open Sans"/>
              <a:sym typeface="Open Sans"/>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9" name="Shape 1009"/>
        <p:cNvGrpSpPr/>
        <p:nvPr/>
      </p:nvGrpSpPr>
      <p:grpSpPr>
        <a:xfrm>
          <a:off x="0" y="0"/>
          <a:ext cx="0" cy="0"/>
          <a:chOff x="0" y="0"/>
          <a:chExt cx="0" cy="0"/>
        </a:xfrm>
      </p:grpSpPr>
      <p:sp>
        <p:nvSpPr>
          <p:cNvPr id="1010" name="Google Shape;1010;p34"/>
          <p:cNvSpPr txBox="1"/>
          <p:nvPr>
            <p:ph type="ctrTitle"/>
          </p:nvPr>
        </p:nvSpPr>
        <p:spPr>
          <a:xfrm>
            <a:off x="4600275" y="497000"/>
            <a:ext cx="3896100" cy="11976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sz="1200"/>
              <a:t>E</a:t>
            </a:r>
            <a:r>
              <a:rPr lang="en" sz="1200"/>
              <a:t>n los ámbitos de intervención socioeducativa existe la sensación compartida de</a:t>
            </a:r>
            <a:endParaRPr sz="1200"/>
          </a:p>
          <a:p>
            <a:pPr indent="0" lvl="0" marL="0" rtl="0" algn="l">
              <a:spcBef>
                <a:spcPts val="0"/>
              </a:spcBef>
              <a:spcAft>
                <a:spcPts val="0"/>
              </a:spcAft>
              <a:buNone/>
            </a:pPr>
            <a:r>
              <a:rPr lang="en" sz="1200"/>
              <a:t>que no basta con el intercambio de experiencias exitosas o de las “buenas voluntades” para mejorar</a:t>
            </a:r>
            <a:endParaRPr sz="1200"/>
          </a:p>
          <a:p>
            <a:pPr indent="0" lvl="0" marL="0" rtl="0" algn="l">
              <a:spcBef>
                <a:spcPts val="0"/>
              </a:spcBef>
              <a:spcAft>
                <a:spcPts val="0"/>
              </a:spcAft>
              <a:buNone/>
            </a:pPr>
            <a:r>
              <a:rPr lang="en" sz="1200"/>
              <a:t>esta relación</a:t>
            </a:r>
            <a:endParaRPr sz="1200"/>
          </a:p>
        </p:txBody>
      </p:sp>
      <p:sp>
        <p:nvSpPr>
          <p:cNvPr id="1011" name="Google Shape;1011;p34"/>
          <p:cNvSpPr txBox="1"/>
          <p:nvPr>
            <p:ph idx="1" type="subTitle"/>
          </p:nvPr>
        </p:nvSpPr>
        <p:spPr>
          <a:xfrm>
            <a:off x="5264125" y="2521675"/>
            <a:ext cx="3604800" cy="2284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300"/>
              <a:t>La teoría de los sistemas sociales complejos ha resultado plena de posibilidades para la comprensión de cómo funciona la escuela, cómo funciona el sistema educativo y el científico y sus especificidades en una sociedad altamente diferenciada</a:t>
            </a:r>
            <a:endParaRPr sz="1300"/>
          </a:p>
        </p:txBody>
      </p:sp>
      <p:grpSp>
        <p:nvGrpSpPr>
          <p:cNvPr id="1012" name="Google Shape;1012;p34"/>
          <p:cNvGrpSpPr/>
          <p:nvPr/>
        </p:nvGrpSpPr>
        <p:grpSpPr>
          <a:xfrm>
            <a:off x="4104" y="2923293"/>
            <a:ext cx="1017900" cy="2784127"/>
            <a:chOff x="4104" y="2923293"/>
            <a:chExt cx="1017900" cy="2784127"/>
          </a:xfrm>
        </p:grpSpPr>
        <p:grpSp>
          <p:nvGrpSpPr>
            <p:cNvPr id="1013" name="Google Shape;1013;p34"/>
            <p:cNvGrpSpPr/>
            <p:nvPr/>
          </p:nvGrpSpPr>
          <p:grpSpPr>
            <a:xfrm rot="10800000">
              <a:off x="4104" y="3700729"/>
              <a:ext cx="1017900" cy="2006690"/>
              <a:chOff x="6824190" y="51241"/>
              <a:chExt cx="1604002" cy="3162632"/>
            </a:xfrm>
          </p:grpSpPr>
          <p:sp>
            <p:nvSpPr>
              <p:cNvPr id="1014" name="Google Shape;1014;p34"/>
              <p:cNvSpPr/>
              <p:nvPr/>
            </p:nvSpPr>
            <p:spPr>
              <a:xfrm>
                <a:off x="6824190" y="309430"/>
                <a:ext cx="1604002" cy="1765249"/>
              </a:xfrm>
              <a:custGeom>
                <a:rect b="b" l="l" r="r" t="t"/>
                <a:pathLst>
                  <a:path extrusionOk="0" h="29713" w="27000">
                    <a:moveTo>
                      <a:pt x="0" y="0"/>
                    </a:moveTo>
                    <a:lnTo>
                      <a:pt x="0" y="29713"/>
                    </a:lnTo>
                    <a:lnTo>
                      <a:pt x="27000" y="29713"/>
                    </a:lnTo>
                    <a:lnTo>
                      <a:pt x="27000" y="0"/>
                    </a:lnTo>
                    <a:close/>
                  </a:path>
                </a:pathLst>
              </a:custGeom>
              <a:solidFill>
                <a:srgbClr val="4E6EE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15" name="Google Shape;1015;p34"/>
              <p:cNvSpPr/>
              <p:nvPr/>
            </p:nvSpPr>
            <p:spPr>
              <a:xfrm>
                <a:off x="6824190" y="2495190"/>
                <a:ext cx="1604002" cy="221896"/>
              </a:xfrm>
              <a:custGeom>
                <a:rect b="b" l="l" r="r" t="t"/>
                <a:pathLst>
                  <a:path extrusionOk="0" h="3735" w="27000">
                    <a:moveTo>
                      <a:pt x="0" y="1"/>
                    </a:moveTo>
                    <a:lnTo>
                      <a:pt x="0" y="3735"/>
                    </a:lnTo>
                    <a:lnTo>
                      <a:pt x="27000" y="3735"/>
                    </a:lnTo>
                    <a:lnTo>
                      <a:pt x="27000" y="1"/>
                    </a:lnTo>
                    <a:close/>
                  </a:path>
                </a:pathLst>
              </a:custGeom>
              <a:solidFill>
                <a:srgbClr val="FF744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16" name="Google Shape;1016;p34"/>
              <p:cNvSpPr/>
              <p:nvPr/>
            </p:nvSpPr>
            <p:spPr>
              <a:xfrm>
                <a:off x="6824190" y="2991977"/>
                <a:ext cx="1604002" cy="221896"/>
              </a:xfrm>
              <a:custGeom>
                <a:rect b="b" l="l" r="r" t="t"/>
                <a:pathLst>
                  <a:path extrusionOk="0" h="3735" w="27000">
                    <a:moveTo>
                      <a:pt x="0" y="0"/>
                    </a:moveTo>
                    <a:lnTo>
                      <a:pt x="0" y="3734"/>
                    </a:lnTo>
                    <a:lnTo>
                      <a:pt x="27000" y="3734"/>
                    </a:lnTo>
                    <a:lnTo>
                      <a:pt x="27000" y="0"/>
                    </a:lnTo>
                    <a:close/>
                  </a:path>
                </a:pathLst>
              </a:custGeom>
              <a:solidFill>
                <a:srgbClr val="FF744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017" name="Google Shape;1017;p34"/>
              <p:cNvGrpSpPr/>
              <p:nvPr/>
            </p:nvGrpSpPr>
            <p:grpSpPr>
              <a:xfrm>
                <a:off x="7070672" y="51241"/>
                <a:ext cx="1020086" cy="665570"/>
                <a:chOff x="7070672" y="51241"/>
                <a:chExt cx="1020086" cy="665570"/>
              </a:xfrm>
            </p:grpSpPr>
            <p:sp>
              <p:nvSpPr>
                <p:cNvPr id="1018" name="Google Shape;1018;p34"/>
                <p:cNvSpPr/>
                <p:nvPr/>
              </p:nvSpPr>
              <p:spPr>
                <a:xfrm>
                  <a:off x="8033786" y="51241"/>
                  <a:ext cx="56972" cy="58816"/>
                </a:xfrm>
                <a:custGeom>
                  <a:rect b="b" l="l" r="r" t="t"/>
                  <a:pathLst>
                    <a:path extrusionOk="0" h="990" w="959">
                      <a:moveTo>
                        <a:pt x="479" y="0"/>
                      </a:moveTo>
                      <a:cubicBezTo>
                        <a:pt x="224" y="0"/>
                        <a:pt x="1" y="224"/>
                        <a:pt x="1" y="479"/>
                      </a:cubicBezTo>
                      <a:cubicBezTo>
                        <a:pt x="1" y="766"/>
                        <a:pt x="224" y="989"/>
                        <a:pt x="479" y="989"/>
                      </a:cubicBezTo>
                      <a:cubicBezTo>
                        <a:pt x="767" y="989"/>
                        <a:pt x="958" y="766"/>
                        <a:pt x="958" y="479"/>
                      </a:cubicBezTo>
                      <a:cubicBezTo>
                        <a:pt x="958" y="224"/>
                        <a:pt x="767"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19" name="Google Shape;1019;p34"/>
                <p:cNvSpPr/>
                <p:nvPr/>
              </p:nvSpPr>
              <p:spPr>
                <a:xfrm>
                  <a:off x="8033786" y="254067"/>
                  <a:ext cx="56972" cy="58875"/>
                </a:xfrm>
                <a:custGeom>
                  <a:rect b="b" l="l" r="r" t="t"/>
                  <a:pathLst>
                    <a:path extrusionOk="0" h="991" w="959">
                      <a:moveTo>
                        <a:pt x="479" y="1"/>
                      </a:moveTo>
                      <a:cubicBezTo>
                        <a:pt x="224" y="1"/>
                        <a:pt x="1" y="224"/>
                        <a:pt x="1" y="480"/>
                      </a:cubicBezTo>
                      <a:cubicBezTo>
                        <a:pt x="1" y="767"/>
                        <a:pt x="224" y="990"/>
                        <a:pt x="479" y="990"/>
                      </a:cubicBezTo>
                      <a:cubicBezTo>
                        <a:pt x="767" y="990"/>
                        <a:pt x="958" y="767"/>
                        <a:pt x="958" y="480"/>
                      </a:cubicBezTo>
                      <a:cubicBezTo>
                        <a:pt x="958" y="224"/>
                        <a:pt x="767"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0" name="Google Shape;1020;p34"/>
                <p:cNvSpPr/>
                <p:nvPr/>
              </p:nvSpPr>
              <p:spPr>
                <a:xfrm>
                  <a:off x="8033786" y="456952"/>
                  <a:ext cx="56972" cy="56974"/>
                </a:xfrm>
                <a:custGeom>
                  <a:rect b="b" l="l" r="r" t="t"/>
                  <a:pathLst>
                    <a:path extrusionOk="0" h="959" w="959">
                      <a:moveTo>
                        <a:pt x="479" y="1"/>
                      </a:moveTo>
                      <a:cubicBezTo>
                        <a:pt x="224" y="1"/>
                        <a:pt x="1" y="224"/>
                        <a:pt x="1" y="480"/>
                      </a:cubicBezTo>
                      <a:cubicBezTo>
                        <a:pt x="1" y="767"/>
                        <a:pt x="224" y="958"/>
                        <a:pt x="479" y="958"/>
                      </a:cubicBezTo>
                      <a:cubicBezTo>
                        <a:pt x="767" y="958"/>
                        <a:pt x="958" y="767"/>
                        <a:pt x="958" y="480"/>
                      </a:cubicBezTo>
                      <a:cubicBezTo>
                        <a:pt x="958" y="224"/>
                        <a:pt x="767"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1" name="Google Shape;1021;p34"/>
                <p:cNvSpPr/>
                <p:nvPr/>
              </p:nvSpPr>
              <p:spPr>
                <a:xfrm>
                  <a:off x="7070672" y="51241"/>
                  <a:ext cx="56912" cy="58816"/>
                </a:xfrm>
                <a:custGeom>
                  <a:rect b="b" l="l" r="r" t="t"/>
                  <a:pathLst>
                    <a:path extrusionOk="0" h="990" w="958">
                      <a:moveTo>
                        <a:pt x="479" y="0"/>
                      </a:moveTo>
                      <a:cubicBezTo>
                        <a:pt x="192" y="0"/>
                        <a:pt x="0" y="224"/>
                        <a:pt x="0" y="479"/>
                      </a:cubicBezTo>
                      <a:cubicBezTo>
                        <a:pt x="0" y="766"/>
                        <a:pt x="192" y="989"/>
                        <a:pt x="479" y="989"/>
                      </a:cubicBezTo>
                      <a:cubicBezTo>
                        <a:pt x="734" y="989"/>
                        <a:pt x="958" y="766"/>
                        <a:pt x="958" y="479"/>
                      </a:cubicBezTo>
                      <a:cubicBezTo>
                        <a:pt x="958" y="224"/>
                        <a:pt x="734"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2" name="Google Shape;1022;p34"/>
                <p:cNvSpPr/>
                <p:nvPr/>
              </p:nvSpPr>
              <p:spPr>
                <a:xfrm>
                  <a:off x="7391056" y="51241"/>
                  <a:ext cx="58813" cy="58816"/>
                </a:xfrm>
                <a:custGeom>
                  <a:rect b="b" l="l" r="r" t="t"/>
                  <a:pathLst>
                    <a:path extrusionOk="0" h="990" w="990">
                      <a:moveTo>
                        <a:pt x="479" y="0"/>
                      </a:moveTo>
                      <a:cubicBezTo>
                        <a:pt x="224" y="0"/>
                        <a:pt x="1" y="224"/>
                        <a:pt x="1" y="479"/>
                      </a:cubicBezTo>
                      <a:cubicBezTo>
                        <a:pt x="1" y="766"/>
                        <a:pt x="224" y="989"/>
                        <a:pt x="479" y="989"/>
                      </a:cubicBezTo>
                      <a:cubicBezTo>
                        <a:pt x="767" y="989"/>
                        <a:pt x="990" y="766"/>
                        <a:pt x="990" y="479"/>
                      </a:cubicBezTo>
                      <a:cubicBezTo>
                        <a:pt x="990" y="224"/>
                        <a:pt x="767"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3" name="Google Shape;1023;p34"/>
                <p:cNvSpPr/>
                <p:nvPr/>
              </p:nvSpPr>
              <p:spPr>
                <a:xfrm>
                  <a:off x="7713401" y="51241"/>
                  <a:ext cx="56912" cy="58816"/>
                </a:xfrm>
                <a:custGeom>
                  <a:rect b="b" l="l" r="r" t="t"/>
                  <a:pathLst>
                    <a:path extrusionOk="0" h="990" w="958">
                      <a:moveTo>
                        <a:pt x="479" y="0"/>
                      </a:moveTo>
                      <a:cubicBezTo>
                        <a:pt x="192" y="0"/>
                        <a:pt x="0" y="224"/>
                        <a:pt x="0" y="479"/>
                      </a:cubicBezTo>
                      <a:cubicBezTo>
                        <a:pt x="0" y="766"/>
                        <a:pt x="192" y="989"/>
                        <a:pt x="479" y="989"/>
                      </a:cubicBezTo>
                      <a:cubicBezTo>
                        <a:pt x="734" y="989"/>
                        <a:pt x="958" y="766"/>
                        <a:pt x="958" y="479"/>
                      </a:cubicBezTo>
                      <a:cubicBezTo>
                        <a:pt x="958" y="224"/>
                        <a:pt x="734"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4" name="Google Shape;1024;p34"/>
                <p:cNvSpPr/>
                <p:nvPr/>
              </p:nvSpPr>
              <p:spPr>
                <a:xfrm>
                  <a:off x="7070672" y="254067"/>
                  <a:ext cx="56912" cy="58875"/>
                </a:xfrm>
                <a:custGeom>
                  <a:rect b="b" l="l" r="r" t="t"/>
                  <a:pathLst>
                    <a:path extrusionOk="0" h="991" w="958">
                      <a:moveTo>
                        <a:pt x="479" y="1"/>
                      </a:moveTo>
                      <a:cubicBezTo>
                        <a:pt x="192" y="1"/>
                        <a:pt x="0" y="224"/>
                        <a:pt x="0" y="480"/>
                      </a:cubicBezTo>
                      <a:cubicBezTo>
                        <a:pt x="0" y="767"/>
                        <a:pt x="192" y="990"/>
                        <a:pt x="479" y="990"/>
                      </a:cubicBezTo>
                      <a:cubicBezTo>
                        <a:pt x="734" y="990"/>
                        <a:pt x="958" y="767"/>
                        <a:pt x="958" y="480"/>
                      </a:cubicBezTo>
                      <a:cubicBezTo>
                        <a:pt x="958" y="224"/>
                        <a:pt x="734"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5" name="Google Shape;1025;p34"/>
                <p:cNvSpPr/>
                <p:nvPr/>
              </p:nvSpPr>
              <p:spPr>
                <a:xfrm>
                  <a:off x="7391056" y="254067"/>
                  <a:ext cx="58813" cy="58875"/>
                </a:xfrm>
                <a:custGeom>
                  <a:rect b="b" l="l" r="r" t="t"/>
                  <a:pathLst>
                    <a:path extrusionOk="0" h="991" w="990">
                      <a:moveTo>
                        <a:pt x="479" y="1"/>
                      </a:moveTo>
                      <a:cubicBezTo>
                        <a:pt x="224" y="1"/>
                        <a:pt x="1" y="224"/>
                        <a:pt x="1" y="480"/>
                      </a:cubicBezTo>
                      <a:cubicBezTo>
                        <a:pt x="1" y="767"/>
                        <a:pt x="224" y="990"/>
                        <a:pt x="479" y="990"/>
                      </a:cubicBezTo>
                      <a:cubicBezTo>
                        <a:pt x="767" y="990"/>
                        <a:pt x="990" y="767"/>
                        <a:pt x="990" y="480"/>
                      </a:cubicBezTo>
                      <a:cubicBezTo>
                        <a:pt x="990" y="224"/>
                        <a:pt x="767"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6" name="Google Shape;1026;p34"/>
                <p:cNvSpPr/>
                <p:nvPr/>
              </p:nvSpPr>
              <p:spPr>
                <a:xfrm>
                  <a:off x="7713401" y="254067"/>
                  <a:ext cx="56912" cy="58875"/>
                </a:xfrm>
                <a:custGeom>
                  <a:rect b="b" l="l" r="r" t="t"/>
                  <a:pathLst>
                    <a:path extrusionOk="0" h="991" w="958">
                      <a:moveTo>
                        <a:pt x="479" y="1"/>
                      </a:moveTo>
                      <a:cubicBezTo>
                        <a:pt x="192" y="1"/>
                        <a:pt x="0" y="224"/>
                        <a:pt x="0" y="480"/>
                      </a:cubicBezTo>
                      <a:cubicBezTo>
                        <a:pt x="0" y="767"/>
                        <a:pt x="192" y="990"/>
                        <a:pt x="479" y="990"/>
                      </a:cubicBezTo>
                      <a:cubicBezTo>
                        <a:pt x="734" y="990"/>
                        <a:pt x="958" y="767"/>
                        <a:pt x="958" y="480"/>
                      </a:cubicBezTo>
                      <a:cubicBezTo>
                        <a:pt x="958" y="224"/>
                        <a:pt x="734"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7" name="Google Shape;1027;p34"/>
                <p:cNvSpPr/>
                <p:nvPr/>
              </p:nvSpPr>
              <p:spPr>
                <a:xfrm>
                  <a:off x="7070672" y="456952"/>
                  <a:ext cx="56912" cy="56974"/>
                </a:xfrm>
                <a:custGeom>
                  <a:rect b="b" l="l" r="r" t="t"/>
                  <a:pathLst>
                    <a:path extrusionOk="0" h="959" w="958">
                      <a:moveTo>
                        <a:pt x="479" y="1"/>
                      </a:moveTo>
                      <a:cubicBezTo>
                        <a:pt x="192" y="1"/>
                        <a:pt x="0" y="224"/>
                        <a:pt x="0" y="480"/>
                      </a:cubicBezTo>
                      <a:cubicBezTo>
                        <a:pt x="0" y="767"/>
                        <a:pt x="192" y="958"/>
                        <a:pt x="479" y="958"/>
                      </a:cubicBezTo>
                      <a:cubicBezTo>
                        <a:pt x="734" y="958"/>
                        <a:pt x="958" y="767"/>
                        <a:pt x="958" y="480"/>
                      </a:cubicBezTo>
                      <a:cubicBezTo>
                        <a:pt x="958" y="224"/>
                        <a:pt x="734"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8" name="Google Shape;1028;p34"/>
                <p:cNvSpPr/>
                <p:nvPr/>
              </p:nvSpPr>
              <p:spPr>
                <a:xfrm>
                  <a:off x="7391056" y="456952"/>
                  <a:ext cx="58813" cy="56974"/>
                </a:xfrm>
                <a:custGeom>
                  <a:rect b="b" l="l" r="r" t="t"/>
                  <a:pathLst>
                    <a:path extrusionOk="0" h="959" w="990">
                      <a:moveTo>
                        <a:pt x="479" y="1"/>
                      </a:moveTo>
                      <a:cubicBezTo>
                        <a:pt x="224" y="1"/>
                        <a:pt x="1" y="224"/>
                        <a:pt x="1" y="480"/>
                      </a:cubicBezTo>
                      <a:cubicBezTo>
                        <a:pt x="1" y="767"/>
                        <a:pt x="224" y="958"/>
                        <a:pt x="479" y="958"/>
                      </a:cubicBezTo>
                      <a:cubicBezTo>
                        <a:pt x="767" y="958"/>
                        <a:pt x="990" y="767"/>
                        <a:pt x="990" y="480"/>
                      </a:cubicBezTo>
                      <a:cubicBezTo>
                        <a:pt x="990" y="224"/>
                        <a:pt x="767"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9" name="Google Shape;1029;p34"/>
                <p:cNvSpPr/>
                <p:nvPr/>
              </p:nvSpPr>
              <p:spPr>
                <a:xfrm>
                  <a:off x="7713401" y="456952"/>
                  <a:ext cx="56912" cy="56974"/>
                </a:xfrm>
                <a:custGeom>
                  <a:rect b="b" l="l" r="r" t="t"/>
                  <a:pathLst>
                    <a:path extrusionOk="0" h="959" w="958">
                      <a:moveTo>
                        <a:pt x="479" y="1"/>
                      </a:moveTo>
                      <a:cubicBezTo>
                        <a:pt x="192" y="1"/>
                        <a:pt x="0" y="224"/>
                        <a:pt x="0" y="480"/>
                      </a:cubicBezTo>
                      <a:cubicBezTo>
                        <a:pt x="0" y="767"/>
                        <a:pt x="192" y="958"/>
                        <a:pt x="479" y="958"/>
                      </a:cubicBezTo>
                      <a:cubicBezTo>
                        <a:pt x="734" y="958"/>
                        <a:pt x="958" y="767"/>
                        <a:pt x="958" y="480"/>
                      </a:cubicBezTo>
                      <a:cubicBezTo>
                        <a:pt x="958" y="224"/>
                        <a:pt x="734"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30" name="Google Shape;1030;p34"/>
                <p:cNvSpPr/>
                <p:nvPr/>
              </p:nvSpPr>
              <p:spPr>
                <a:xfrm>
                  <a:off x="7070672" y="659837"/>
                  <a:ext cx="56912" cy="56974"/>
                </a:xfrm>
                <a:custGeom>
                  <a:rect b="b" l="l" r="r" t="t"/>
                  <a:pathLst>
                    <a:path extrusionOk="0" h="959" w="958">
                      <a:moveTo>
                        <a:pt x="479" y="1"/>
                      </a:moveTo>
                      <a:cubicBezTo>
                        <a:pt x="192" y="1"/>
                        <a:pt x="0" y="224"/>
                        <a:pt x="0" y="479"/>
                      </a:cubicBezTo>
                      <a:cubicBezTo>
                        <a:pt x="0" y="735"/>
                        <a:pt x="192" y="958"/>
                        <a:pt x="479" y="958"/>
                      </a:cubicBezTo>
                      <a:cubicBezTo>
                        <a:pt x="734" y="958"/>
                        <a:pt x="958" y="735"/>
                        <a:pt x="958" y="479"/>
                      </a:cubicBezTo>
                      <a:cubicBezTo>
                        <a:pt x="958" y="224"/>
                        <a:pt x="734"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31" name="Google Shape;1031;p34"/>
                <p:cNvSpPr/>
                <p:nvPr/>
              </p:nvSpPr>
              <p:spPr>
                <a:xfrm>
                  <a:off x="7391056" y="659837"/>
                  <a:ext cx="58813" cy="56974"/>
                </a:xfrm>
                <a:custGeom>
                  <a:rect b="b" l="l" r="r" t="t"/>
                  <a:pathLst>
                    <a:path extrusionOk="0" h="959" w="990">
                      <a:moveTo>
                        <a:pt x="479" y="1"/>
                      </a:moveTo>
                      <a:cubicBezTo>
                        <a:pt x="224" y="1"/>
                        <a:pt x="1" y="224"/>
                        <a:pt x="1" y="479"/>
                      </a:cubicBezTo>
                      <a:cubicBezTo>
                        <a:pt x="1" y="735"/>
                        <a:pt x="224" y="958"/>
                        <a:pt x="479" y="958"/>
                      </a:cubicBezTo>
                      <a:cubicBezTo>
                        <a:pt x="767" y="958"/>
                        <a:pt x="990" y="735"/>
                        <a:pt x="990" y="479"/>
                      </a:cubicBezTo>
                      <a:cubicBezTo>
                        <a:pt x="990" y="224"/>
                        <a:pt x="767"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32" name="Google Shape;1032;p34"/>
                <p:cNvSpPr/>
                <p:nvPr/>
              </p:nvSpPr>
              <p:spPr>
                <a:xfrm>
                  <a:off x="7713401" y="659837"/>
                  <a:ext cx="56912" cy="56974"/>
                </a:xfrm>
                <a:custGeom>
                  <a:rect b="b" l="l" r="r" t="t"/>
                  <a:pathLst>
                    <a:path extrusionOk="0" h="959" w="958">
                      <a:moveTo>
                        <a:pt x="479" y="1"/>
                      </a:moveTo>
                      <a:cubicBezTo>
                        <a:pt x="192" y="1"/>
                        <a:pt x="0" y="224"/>
                        <a:pt x="0" y="479"/>
                      </a:cubicBezTo>
                      <a:cubicBezTo>
                        <a:pt x="0" y="735"/>
                        <a:pt x="192" y="958"/>
                        <a:pt x="479" y="958"/>
                      </a:cubicBezTo>
                      <a:cubicBezTo>
                        <a:pt x="734" y="958"/>
                        <a:pt x="958" y="735"/>
                        <a:pt x="958" y="479"/>
                      </a:cubicBezTo>
                      <a:cubicBezTo>
                        <a:pt x="958" y="224"/>
                        <a:pt x="734"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33" name="Google Shape;1033;p34"/>
                <p:cNvSpPr/>
                <p:nvPr/>
              </p:nvSpPr>
              <p:spPr>
                <a:xfrm>
                  <a:off x="8033786" y="659837"/>
                  <a:ext cx="56972" cy="56974"/>
                </a:xfrm>
                <a:custGeom>
                  <a:rect b="b" l="l" r="r" t="t"/>
                  <a:pathLst>
                    <a:path extrusionOk="0" h="959" w="959">
                      <a:moveTo>
                        <a:pt x="479" y="1"/>
                      </a:moveTo>
                      <a:cubicBezTo>
                        <a:pt x="224" y="1"/>
                        <a:pt x="1" y="224"/>
                        <a:pt x="1" y="479"/>
                      </a:cubicBezTo>
                      <a:cubicBezTo>
                        <a:pt x="1" y="735"/>
                        <a:pt x="224" y="958"/>
                        <a:pt x="479" y="958"/>
                      </a:cubicBezTo>
                      <a:cubicBezTo>
                        <a:pt x="767" y="958"/>
                        <a:pt x="958" y="735"/>
                        <a:pt x="958" y="479"/>
                      </a:cubicBezTo>
                      <a:cubicBezTo>
                        <a:pt x="958" y="224"/>
                        <a:pt x="767"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1034" name="Google Shape;1034;p34"/>
            <p:cNvGrpSpPr/>
            <p:nvPr/>
          </p:nvGrpSpPr>
          <p:grpSpPr>
            <a:xfrm rot="10800000">
              <a:off x="137052" y="2923293"/>
              <a:ext cx="752005" cy="489744"/>
              <a:chOff x="5201720" y="3979318"/>
              <a:chExt cx="752080" cy="489793"/>
            </a:xfrm>
          </p:grpSpPr>
          <p:sp>
            <p:nvSpPr>
              <p:cNvPr id="1035" name="Google Shape;1035;p34"/>
              <p:cNvSpPr/>
              <p:nvPr/>
            </p:nvSpPr>
            <p:spPr>
              <a:xfrm>
                <a:off x="5201720" y="3979318"/>
                <a:ext cx="43280" cy="41927"/>
              </a:xfrm>
              <a:custGeom>
                <a:rect b="b" l="l" r="r" t="t"/>
                <a:pathLst>
                  <a:path extrusionOk="0" h="959" w="990">
                    <a:moveTo>
                      <a:pt x="511" y="1"/>
                    </a:moveTo>
                    <a:cubicBezTo>
                      <a:pt x="224" y="1"/>
                      <a:pt x="1" y="192"/>
                      <a:pt x="1" y="479"/>
                    </a:cubicBezTo>
                    <a:cubicBezTo>
                      <a:pt x="1" y="735"/>
                      <a:pt x="224" y="958"/>
                      <a:pt x="511" y="958"/>
                    </a:cubicBezTo>
                    <a:cubicBezTo>
                      <a:pt x="767" y="958"/>
                      <a:pt x="990" y="735"/>
                      <a:pt x="990" y="479"/>
                    </a:cubicBezTo>
                    <a:cubicBezTo>
                      <a:pt x="990" y="192"/>
                      <a:pt x="767"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36" name="Google Shape;1036;p34"/>
              <p:cNvSpPr/>
              <p:nvPr/>
            </p:nvSpPr>
            <p:spPr>
              <a:xfrm>
                <a:off x="5438934" y="3979318"/>
                <a:ext cx="41881" cy="41927"/>
              </a:xfrm>
              <a:custGeom>
                <a:rect b="b" l="l" r="r" t="t"/>
                <a:pathLst>
                  <a:path extrusionOk="0" h="959" w="958">
                    <a:moveTo>
                      <a:pt x="479" y="1"/>
                    </a:moveTo>
                    <a:cubicBezTo>
                      <a:pt x="223" y="1"/>
                      <a:pt x="0" y="192"/>
                      <a:pt x="0" y="479"/>
                    </a:cubicBezTo>
                    <a:cubicBezTo>
                      <a:pt x="0" y="735"/>
                      <a:pt x="223" y="958"/>
                      <a:pt x="479" y="958"/>
                    </a:cubicBezTo>
                    <a:cubicBezTo>
                      <a:pt x="766" y="958"/>
                      <a:pt x="957" y="735"/>
                      <a:pt x="957" y="479"/>
                    </a:cubicBezTo>
                    <a:cubicBezTo>
                      <a:pt x="957" y="192"/>
                      <a:pt x="766"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37" name="Google Shape;1037;p34"/>
              <p:cNvSpPr/>
              <p:nvPr/>
            </p:nvSpPr>
            <p:spPr>
              <a:xfrm>
                <a:off x="5674705" y="3979318"/>
                <a:ext cx="43280" cy="41927"/>
              </a:xfrm>
              <a:custGeom>
                <a:rect b="b" l="l" r="r" t="t"/>
                <a:pathLst>
                  <a:path extrusionOk="0" h="959" w="990">
                    <a:moveTo>
                      <a:pt x="511" y="1"/>
                    </a:moveTo>
                    <a:cubicBezTo>
                      <a:pt x="224" y="1"/>
                      <a:pt x="1" y="192"/>
                      <a:pt x="1" y="479"/>
                    </a:cubicBezTo>
                    <a:cubicBezTo>
                      <a:pt x="1" y="735"/>
                      <a:pt x="224" y="958"/>
                      <a:pt x="511" y="958"/>
                    </a:cubicBezTo>
                    <a:cubicBezTo>
                      <a:pt x="766" y="958"/>
                      <a:pt x="990" y="735"/>
                      <a:pt x="990" y="479"/>
                    </a:cubicBezTo>
                    <a:cubicBezTo>
                      <a:pt x="990" y="192"/>
                      <a:pt x="766"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38" name="Google Shape;1038;p34"/>
              <p:cNvSpPr/>
              <p:nvPr/>
            </p:nvSpPr>
            <p:spPr>
              <a:xfrm>
                <a:off x="5911875" y="3979318"/>
                <a:ext cx="41925" cy="41927"/>
              </a:xfrm>
              <a:custGeom>
                <a:rect b="b" l="l" r="r" t="t"/>
                <a:pathLst>
                  <a:path extrusionOk="0" h="959" w="959">
                    <a:moveTo>
                      <a:pt x="480" y="1"/>
                    </a:moveTo>
                    <a:cubicBezTo>
                      <a:pt x="224" y="1"/>
                      <a:pt x="1" y="192"/>
                      <a:pt x="1" y="479"/>
                    </a:cubicBezTo>
                    <a:cubicBezTo>
                      <a:pt x="1" y="735"/>
                      <a:pt x="224" y="958"/>
                      <a:pt x="480" y="958"/>
                    </a:cubicBezTo>
                    <a:cubicBezTo>
                      <a:pt x="735" y="958"/>
                      <a:pt x="958" y="735"/>
                      <a:pt x="958" y="479"/>
                    </a:cubicBezTo>
                    <a:cubicBezTo>
                      <a:pt x="958" y="192"/>
                      <a:pt x="735" y="1"/>
                      <a:pt x="480"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39" name="Google Shape;1039;p34"/>
              <p:cNvSpPr/>
              <p:nvPr/>
            </p:nvSpPr>
            <p:spPr>
              <a:xfrm>
                <a:off x="5201720" y="4127222"/>
                <a:ext cx="43280" cy="43283"/>
              </a:xfrm>
              <a:custGeom>
                <a:rect b="b" l="l" r="r" t="t"/>
                <a:pathLst>
                  <a:path extrusionOk="0" h="990" w="990">
                    <a:moveTo>
                      <a:pt x="511" y="1"/>
                    </a:moveTo>
                    <a:cubicBezTo>
                      <a:pt x="224" y="1"/>
                      <a:pt x="1" y="224"/>
                      <a:pt x="1" y="511"/>
                    </a:cubicBezTo>
                    <a:cubicBezTo>
                      <a:pt x="1" y="767"/>
                      <a:pt x="224" y="990"/>
                      <a:pt x="511" y="990"/>
                    </a:cubicBezTo>
                    <a:cubicBezTo>
                      <a:pt x="767" y="990"/>
                      <a:pt x="990" y="767"/>
                      <a:pt x="990" y="511"/>
                    </a:cubicBezTo>
                    <a:cubicBezTo>
                      <a:pt x="990" y="224"/>
                      <a:pt x="767"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40" name="Google Shape;1040;p34"/>
              <p:cNvSpPr/>
              <p:nvPr/>
            </p:nvSpPr>
            <p:spPr>
              <a:xfrm>
                <a:off x="5438934" y="4127222"/>
                <a:ext cx="41881" cy="43283"/>
              </a:xfrm>
              <a:custGeom>
                <a:rect b="b" l="l" r="r" t="t"/>
                <a:pathLst>
                  <a:path extrusionOk="0" h="990" w="958">
                    <a:moveTo>
                      <a:pt x="479" y="1"/>
                    </a:moveTo>
                    <a:cubicBezTo>
                      <a:pt x="223" y="1"/>
                      <a:pt x="0" y="224"/>
                      <a:pt x="0" y="511"/>
                    </a:cubicBezTo>
                    <a:cubicBezTo>
                      <a:pt x="0" y="767"/>
                      <a:pt x="223" y="990"/>
                      <a:pt x="479" y="990"/>
                    </a:cubicBezTo>
                    <a:cubicBezTo>
                      <a:pt x="766" y="990"/>
                      <a:pt x="957" y="767"/>
                      <a:pt x="957" y="511"/>
                    </a:cubicBezTo>
                    <a:cubicBezTo>
                      <a:pt x="957" y="224"/>
                      <a:pt x="766"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41" name="Google Shape;1041;p34"/>
              <p:cNvSpPr/>
              <p:nvPr/>
            </p:nvSpPr>
            <p:spPr>
              <a:xfrm>
                <a:off x="5674705" y="4127222"/>
                <a:ext cx="43280" cy="43283"/>
              </a:xfrm>
              <a:custGeom>
                <a:rect b="b" l="l" r="r" t="t"/>
                <a:pathLst>
                  <a:path extrusionOk="0" h="990" w="990">
                    <a:moveTo>
                      <a:pt x="511" y="1"/>
                    </a:moveTo>
                    <a:cubicBezTo>
                      <a:pt x="224" y="1"/>
                      <a:pt x="1" y="224"/>
                      <a:pt x="1" y="511"/>
                    </a:cubicBezTo>
                    <a:cubicBezTo>
                      <a:pt x="1" y="767"/>
                      <a:pt x="224" y="990"/>
                      <a:pt x="511" y="990"/>
                    </a:cubicBezTo>
                    <a:cubicBezTo>
                      <a:pt x="766" y="990"/>
                      <a:pt x="990" y="767"/>
                      <a:pt x="990" y="511"/>
                    </a:cubicBezTo>
                    <a:cubicBezTo>
                      <a:pt x="990" y="224"/>
                      <a:pt x="766"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42" name="Google Shape;1042;p34"/>
              <p:cNvSpPr/>
              <p:nvPr/>
            </p:nvSpPr>
            <p:spPr>
              <a:xfrm>
                <a:off x="5911875" y="4127222"/>
                <a:ext cx="41925" cy="43283"/>
              </a:xfrm>
              <a:custGeom>
                <a:rect b="b" l="l" r="r" t="t"/>
                <a:pathLst>
                  <a:path extrusionOk="0" h="990" w="959">
                    <a:moveTo>
                      <a:pt x="480" y="1"/>
                    </a:moveTo>
                    <a:cubicBezTo>
                      <a:pt x="224" y="1"/>
                      <a:pt x="1" y="224"/>
                      <a:pt x="1" y="511"/>
                    </a:cubicBezTo>
                    <a:cubicBezTo>
                      <a:pt x="1" y="767"/>
                      <a:pt x="224" y="990"/>
                      <a:pt x="480" y="990"/>
                    </a:cubicBezTo>
                    <a:cubicBezTo>
                      <a:pt x="735" y="990"/>
                      <a:pt x="958" y="767"/>
                      <a:pt x="958" y="511"/>
                    </a:cubicBezTo>
                    <a:cubicBezTo>
                      <a:pt x="958" y="224"/>
                      <a:pt x="735" y="1"/>
                      <a:pt x="480"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43" name="Google Shape;1043;p34"/>
              <p:cNvSpPr/>
              <p:nvPr/>
            </p:nvSpPr>
            <p:spPr>
              <a:xfrm>
                <a:off x="5201720" y="4276525"/>
                <a:ext cx="43280" cy="43283"/>
              </a:xfrm>
              <a:custGeom>
                <a:rect b="b" l="l" r="r" t="t"/>
                <a:pathLst>
                  <a:path extrusionOk="0" h="990" w="990">
                    <a:moveTo>
                      <a:pt x="511" y="0"/>
                    </a:moveTo>
                    <a:cubicBezTo>
                      <a:pt x="224" y="0"/>
                      <a:pt x="1" y="224"/>
                      <a:pt x="1" y="511"/>
                    </a:cubicBezTo>
                    <a:cubicBezTo>
                      <a:pt x="1" y="766"/>
                      <a:pt x="224" y="990"/>
                      <a:pt x="511" y="990"/>
                    </a:cubicBezTo>
                    <a:cubicBezTo>
                      <a:pt x="767" y="990"/>
                      <a:pt x="990" y="766"/>
                      <a:pt x="990" y="511"/>
                    </a:cubicBezTo>
                    <a:cubicBezTo>
                      <a:pt x="990" y="224"/>
                      <a:pt x="767"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44" name="Google Shape;1044;p34"/>
              <p:cNvSpPr/>
              <p:nvPr/>
            </p:nvSpPr>
            <p:spPr>
              <a:xfrm>
                <a:off x="5438934" y="4276525"/>
                <a:ext cx="41881" cy="43283"/>
              </a:xfrm>
              <a:custGeom>
                <a:rect b="b" l="l" r="r" t="t"/>
                <a:pathLst>
                  <a:path extrusionOk="0" h="990" w="958">
                    <a:moveTo>
                      <a:pt x="479" y="0"/>
                    </a:moveTo>
                    <a:cubicBezTo>
                      <a:pt x="223" y="0"/>
                      <a:pt x="0" y="224"/>
                      <a:pt x="0" y="511"/>
                    </a:cubicBezTo>
                    <a:cubicBezTo>
                      <a:pt x="0" y="766"/>
                      <a:pt x="223" y="990"/>
                      <a:pt x="479" y="990"/>
                    </a:cubicBezTo>
                    <a:cubicBezTo>
                      <a:pt x="766" y="990"/>
                      <a:pt x="957" y="766"/>
                      <a:pt x="957" y="511"/>
                    </a:cubicBezTo>
                    <a:cubicBezTo>
                      <a:pt x="957" y="224"/>
                      <a:pt x="766"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45" name="Google Shape;1045;p34"/>
              <p:cNvSpPr/>
              <p:nvPr/>
            </p:nvSpPr>
            <p:spPr>
              <a:xfrm>
                <a:off x="5674705" y="4276525"/>
                <a:ext cx="43280" cy="43283"/>
              </a:xfrm>
              <a:custGeom>
                <a:rect b="b" l="l" r="r" t="t"/>
                <a:pathLst>
                  <a:path extrusionOk="0" h="990" w="990">
                    <a:moveTo>
                      <a:pt x="511" y="0"/>
                    </a:moveTo>
                    <a:cubicBezTo>
                      <a:pt x="224" y="0"/>
                      <a:pt x="1" y="224"/>
                      <a:pt x="1" y="511"/>
                    </a:cubicBezTo>
                    <a:cubicBezTo>
                      <a:pt x="1" y="766"/>
                      <a:pt x="224" y="990"/>
                      <a:pt x="511" y="990"/>
                    </a:cubicBezTo>
                    <a:cubicBezTo>
                      <a:pt x="766" y="990"/>
                      <a:pt x="990" y="766"/>
                      <a:pt x="990" y="511"/>
                    </a:cubicBezTo>
                    <a:cubicBezTo>
                      <a:pt x="990" y="224"/>
                      <a:pt x="766"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46" name="Google Shape;1046;p34"/>
              <p:cNvSpPr/>
              <p:nvPr/>
            </p:nvSpPr>
            <p:spPr>
              <a:xfrm>
                <a:off x="5911875" y="4276525"/>
                <a:ext cx="41925" cy="43283"/>
              </a:xfrm>
              <a:custGeom>
                <a:rect b="b" l="l" r="r" t="t"/>
                <a:pathLst>
                  <a:path extrusionOk="0" h="990" w="959">
                    <a:moveTo>
                      <a:pt x="480" y="0"/>
                    </a:moveTo>
                    <a:cubicBezTo>
                      <a:pt x="224" y="0"/>
                      <a:pt x="1" y="224"/>
                      <a:pt x="1" y="511"/>
                    </a:cubicBezTo>
                    <a:cubicBezTo>
                      <a:pt x="1" y="766"/>
                      <a:pt x="224" y="990"/>
                      <a:pt x="480" y="990"/>
                    </a:cubicBezTo>
                    <a:cubicBezTo>
                      <a:pt x="735" y="990"/>
                      <a:pt x="958" y="766"/>
                      <a:pt x="958" y="511"/>
                    </a:cubicBezTo>
                    <a:cubicBezTo>
                      <a:pt x="958" y="224"/>
                      <a:pt x="735" y="0"/>
                      <a:pt x="480"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47" name="Google Shape;1047;p34"/>
              <p:cNvSpPr/>
              <p:nvPr/>
            </p:nvSpPr>
            <p:spPr>
              <a:xfrm>
                <a:off x="5201720" y="4425828"/>
                <a:ext cx="43280" cy="43283"/>
              </a:xfrm>
              <a:custGeom>
                <a:rect b="b" l="l" r="r" t="t"/>
                <a:pathLst>
                  <a:path extrusionOk="0" h="990" w="990">
                    <a:moveTo>
                      <a:pt x="511" y="0"/>
                    </a:moveTo>
                    <a:cubicBezTo>
                      <a:pt x="224" y="0"/>
                      <a:pt x="1" y="224"/>
                      <a:pt x="1" y="479"/>
                    </a:cubicBezTo>
                    <a:cubicBezTo>
                      <a:pt x="1" y="766"/>
                      <a:pt x="224" y="990"/>
                      <a:pt x="511" y="990"/>
                    </a:cubicBezTo>
                    <a:cubicBezTo>
                      <a:pt x="767" y="990"/>
                      <a:pt x="990" y="766"/>
                      <a:pt x="990" y="479"/>
                    </a:cubicBezTo>
                    <a:cubicBezTo>
                      <a:pt x="990" y="224"/>
                      <a:pt x="767"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48" name="Google Shape;1048;p34"/>
              <p:cNvSpPr/>
              <p:nvPr/>
            </p:nvSpPr>
            <p:spPr>
              <a:xfrm>
                <a:off x="5438934" y="4425828"/>
                <a:ext cx="41881" cy="43283"/>
              </a:xfrm>
              <a:custGeom>
                <a:rect b="b" l="l" r="r" t="t"/>
                <a:pathLst>
                  <a:path extrusionOk="0" h="990" w="958">
                    <a:moveTo>
                      <a:pt x="479" y="0"/>
                    </a:moveTo>
                    <a:cubicBezTo>
                      <a:pt x="223" y="0"/>
                      <a:pt x="0" y="224"/>
                      <a:pt x="0" y="479"/>
                    </a:cubicBezTo>
                    <a:cubicBezTo>
                      <a:pt x="0" y="766"/>
                      <a:pt x="223" y="990"/>
                      <a:pt x="479" y="990"/>
                    </a:cubicBezTo>
                    <a:cubicBezTo>
                      <a:pt x="766" y="990"/>
                      <a:pt x="957" y="766"/>
                      <a:pt x="957" y="479"/>
                    </a:cubicBezTo>
                    <a:cubicBezTo>
                      <a:pt x="957" y="224"/>
                      <a:pt x="766"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49" name="Google Shape;1049;p34"/>
              <p:cNvSpPr/>
              <p:nvPr/>
            </p:nvSpPr>
            <p:spPr>
              <a:xfrm>
                <a:off x="5674705" y="4425828"/>
                <a:ext cx="43280" cy="43283"/>
              </a:xfrm>
              <a:custGeom>
                <a:rect b="b" l="l" r="r" t="t"/>
                <a:pathLst>
                  <a:path extrusionOk="0" h="990" w="990">
                    <a:moveTo>
                      <a:pt x="511" y="0"/>
                    </a:moveTo>
                    <a:cubicBezTo>
                      <a:pt x="224" y="0"/>
                      <a:pt x="1" y="224"/>
                      <a:pt x="1" y="479"/>
                    </a:cubicBezTo>
                    <a:cubicBezTo>
                      <a:pt x="1" y="766"/>
                      <a:pt x="224" y="990"/>
                      <a:pt x="511" y="990"/>
                    </a:cubicBezTo>
                    <a:cubicBezTo>
                      <a:pt x="766" y="990"/>
                      <a:pt x="990" y="766"/>
                      <a:pt x="990" y="479"/>
                    </a:cubicBezTo>
                    <a:cubicBezTo>
                      <a:pt x="990" y="224"/>
                      <a:pt x="766"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0" name="Google Shape;1050;p34"/>
              <p:cNvSpPr/>
              <p:nvPr/>
            </p:nvSpPr>
            <p:spPr>
              <a:xfrm>
                <a:off x="5911875" y="4425828"/>
                <a:ext cx="41925" cy="43283"/>
              </a:xfrm>
              <a:custGeom>
                <a:rect b="b" l="l" r="r" t="t"/>
                <a:pathLst>
                  <a:path extrusionOk="0" h="990" w="959">
                    <a:moveTo>
                      <a:pt x="480" y="0"/>
                    </a:moveTo>
                    <a:cubicBezTo>
                      <a:pt x="224" y="0"/>
                      <a:pt x="1" y="224"/>
                      <a:pt x="1" y="479"/>
                    </a:cubicBezTo>
                    <a:cubicBezTo>
                      <a:pt x="1" y="766"/>
                      <a:pt x="224" y="990"/>
                      <a:pt x="480" y="990"/>
                    </a:cubicBezTo>
                    <a:cubicBezTo>
                      <a:pt x="735" y="990"/>
                      <a:pt x="958" y="766"/>
                      <a:pt x="958" y="479"/>
                    </a:cubicBezTo>
                    <a:cubicBezTo>
                      <a:pt x="958" y="224"/>
                      <a:pt x="735" y="0"/>
                      <a:pt x="480"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pic>
        <p:nvPicPr>
          <p:cNvPr id="1051" name="Google Shape;1051;p34"/>
          <p:cNvPicPr preferRelativeResize="0"/>
          <p:nvPr/>
        </p:nvPicPr>
        <p:blipFill>
          <a:blip r:embed="rId3">
            <a:alphaModFix/>
          </a:blip>
          <a:stretch>
            <a:fillRect/>
          </a:stretch>
        </p:blipFill>
        <p:spPr>
          <a:xfrm>
            <a:off x="456075" y="77875"/>
            <a:ext cx="3398075" cy="339807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5" name="Shape 1055"/>
        <p:cNvGrpSpPr/>
        <p:nvPr/>
      </p:nvGrpSpPr>
      <p:grpSpPr>
        <a:xfrm>
          <a:off x="0" y="0"/>
          <a:ext cx="0" cy="0"/>
          <a:chOff x="0" y="0"/>
          <a:chExt cx="0" cy="0"/>
        </a:xfrm>
      </p:grpSpPr>
      <p:sp>
        <p:nvSpPr>
          <p:cNvPr id="1056" name="Google Shape;1056;p35"/>
          <p:cNvSpPr txBox="1"/>
          <p:nvPr>
            <p:ph type="title"/>
          </p:nvPr>
        </p:nvSpPr>
        <p:spPr>
          <a:xfrm>
            <a:off x="1435800" y="287078"/>
            <a:ext cx="7708200" cy="572700"/>
          </a:xfrm>
          <a:prstGeom prst="rect">
            <a:avLst/>
          </a:prstGeom>
        </p:spPr>
        <p:txBody>
          <a:bodyPr anchorCtr="0" anchor="t" bIns="91425" lIns="91425" spcFirstLastPara="1" rIns="91425" wrap="square" tIns="91425">
            <a:noAutofit/>
          </a:bodyPr>
          <a:lstStyle/>
          <a:p>
            <a:pPr indent="0" lvl="0" marL="0" rtl="0" algn="l">
              <a:lnSpc>
                <a:spcPct val="115000"/>
              </a:lnSpc>
              <a:spcBef>
                <a:spcPts val="1200"/>
              </a:spcBef>
              <a:spcAft>
                <a:spcPts val="0"/>
              </a:spcAft>
              <a:buNone/>
            </a:pPr>
            <a:r>
              <a:rPr lang="en" sz="2500"/>
              <a:t>LA AUTO OBSERVACIÓN DE LA ESCUELA, UNA OBSERVACIÓN DE LA COMUNIDAD </a:t>
            </a:r>
            <a:endParaRPr sz="2500"/>
          </a:p>
          <a:p>
            <a:pPr indent="0" lvl="0" marL="0" rtl="0" algn="ctr">
              <a:spcBef>
                <a:spcPts val="1200"/>
              </a:spcBef>
              <a:spcAft>
                <a:spcPts val="0"/>
              </a:spcAft>
              <a:buNone/>
            </a:pPr>
            <a:r>
              <a:t/>
            </a:r>
            <a:endParaRPr/>
          </a:p>
        </p:txBody>
      </p:sp>
      <p:sp>
        <p:nvSpPr>
          <p:cNvPr id="1057" name="Google Shape;1057;p35"/>
          <p:cNvSpPr txBox="1"/>
          <p:nvPr/>
        </p:nvSpPr>
        <p:spPr>
          <a:xfrm>
            <a:off x="5078250" y="1238275"/>
            <a:ext cx="3027600" cy="960300"/>
          </a:xfrm>
          <a:prstGeom prst="rect">
            <a:avLst/>
          </a:prstGeom>
          <a:noFill/>
          <a:ln>
            <a:noFill/>
          </a:ln>
        </p:spPr>
        <p:txBody>
          <a:bodyPr anchorCtr="0" anchor="ctr" bIns="0" lIns="91425" spcFirstLastPara="1" rIns="91425" wrap="square" tIns="234000">
            <a:noAutofit/>
          </a:bodyPr>
          <a:lstStyle/>
          <a:p>
            <a:pPr indent="0" lvl="0" marL="0" rtl="0" algn="ctr">
              <a:spcBef>
                <a:spcPts val="0"/>
              </a:spcBef>
              <a:spcAft>
                <a:spcPts val="1600"/>
              </a:spcAft>
              <a:buNone/>
            </a:pPr>
            <a:r>
              <a:rPr lang="en" sz="1200">
                <a:solidFill>
                  <a:schemeClr val="accent2"/>
                </a:solidFill>
                <a:latin typeface="Allerta Stencil"/>
                <a:ea typeface="Allerta Stencil"/>
                <a:cs typeface="Allerta Stencil"/>
                <a:sym typeface="Allerta Stencil"/>
              </a:rPr>
              <a:t>La observación de qué es ser una escuela para una escuela. Aspectos metodológicos</a:t>
            </a:r>
            <a:endParaRPr sz="1200">
              <a:solidFill>
                <a:schemeClr val="accent2"/>
              </a:solidFill>
              <a:latin typeface="Allerta Stencil"/>
              <a:ea typeface="Allerta Stencil"/>
              <a:cs typeface="Allerta Stencil"/>
              <a:sym typeface="Allerta Stencil"/>
            </a:endParaRPr>
          </a:p>
        </p:txBody>
      </p:sp>
      <p:sp>
        <p:nvSpPr>
          <p:cNvPr id="1058" name="Google Shape;1058;p35"/>
          <p:cNvSpPr txBox="1"/>
          <p:nvPr/>
        </p:nvSpPr>
        <p:spPr>
          <a:xfrm>
            <a:off x="5260875" y="1961775"/>
            <a:ext cx="3621600" cy="4374000"/>
          </a:xfrm>
          <a:prstGeom prst="rect">
            <a:avLst/>
          </a:prstGeom>
          <a:noFill/>
          <a:ln>
            <a:noFill/>
          </a:ln>
        </p:spPr>
        <p:txBody>
          <a:bodyPr anchorCtr="0" anchor="t" bIns="0" lIns="91425" spcFirstLastPara="1" rIns="91425" wrap="square" tIns="162000">
            <a:noAutofit/>
          </a:bodyPr>
          <a:lstStyle/>
          <a:p>
            <a:pPr indent="0" lvl="0" marL="0" rtl="0" algn="l">
              <a:lnSpc>
                <a:spcPct val="115000"/>
              </a:lnSpc>
              <a:spcBef>
                <a:spcPts val="1200"/>
              </a:spcBef>
              <a:spcAft>
                <a:spcPts val="0"/>
              </a:spcAft>
              <a:buNone/>
            </a:pPr>
            <a:r>
              <a:rPr lang="en" sz="1200">
                <a:solidFill>
                  <a:schemeClr val="accent3"/>
                </a:solidFill>
                <a:latin typeface="Open Sans"/>
                <a:ea typeface="Open Sans"/>
                <a:cs typeface="Open Sans"/>
                <a:sym typeface="Open Sans"/>
              </a:rPr>
              <a:t>La autoobservación de sí misma, y con ésta de la comunidad, está presente en todas las operaciones de la escuela.</a:t>
            </a:r>
            <a:endParaRPr sz="1200">
              <a:solidFill>
                <a:schemeClr val="accent3"/>
              </a:solidFill>
              <a:latin typeface="Open Sans"/>
              <a:ea typeface="Open Sans"/>
              <a:cs typeface="Open Sans"/>
              <a:sym typeface="Open Sans"/>
            </a:endParaRPr>
          </a:p>
          <a:p>
            <a:pPr indent="0" lvl="0" marL="0" rtl="0" algn="l">
              <a:lnSpc>
                <a:spcPct val="115000"/>
              </a:lnSpc>
              <a:spcBef>
                <a:spcPts val="1200"/>
              </a:spcBef>
              <a:spcAft>
                <a:spcPts val="0"/>
              </a:spcAft>
              <a:buNone/>
            </a:pPr>
            <a:r>
              <a:rPr lang="en" sz="1200">
                <a:solidFill>
                  <a:schemeClr val="accent3"/>
                </a:solidFill>
                <a:latin typeface="Open Sans"/>
                <a:ea typeface="Open Sans"/>
                <a:cs typeface="Open Sans"/>
                <a:sym typeface="Open Sans"/>
              </a:rPr>
              <a:t>Otra de las técnicas de investigación utilizadas para la producción de la información fue la observación, especialmente en la modalidad de observación participante. </a:t>
            </a:r>
            <a:br>
              <a:rPr lang="en" sz="1200">
                <a:solidFill>
                  <a:schemeClr val="accent3"/>
                </a:solidFill>
                <a:latin typeface="Open Sans"/>
                <a:ea typeface="Open Sans"/>
                <a:cs typeface="Open Sans"/>
                <a:sym typeface="Open Sans"/>
              </a:rPr>
            </a:br>
            <a:r>
              <a:rPr lang="en" sz="1200">
                <a:solidFill>
                  <a:schemeClr val="accent3"/>
                </a:solidFill>
                <a:latin typeface="Open Sans"/>
                <a:ea typeface="Open Sans"/>
                <a:cs typeface="Open Sans"/>
                <a:sym typeface="Open Sans"/>
              </a:rPr>
              <a:t>Se realizaron observaciones del edificio escolar, de las entradas, del servicio </a:t>
            </a:r>
            <a:r>
              <a:rPr lang="en" sz="1200">
                <a:solidFill>
                  <a:schemeClr val="accent3"/>
                </a:solidFill>
                <a:latin typeface="Open Sans"/>
                <a:ea typeface="Open Sans"/>
                <a:cs typeface="Open Sans"/>
                <a:sym typeface="Open Sans"/>
              </a:rPr>
              <a:t>d</a:t>
            </a:r>
            <a:r>
              <a:rPr lang="en" sz="1200">
                <a:solidFill>
                  <a:schemeClr val="accent3"/>
                </a:solidFill>
                <a:latin typeface="Open Sans"/>
                <a:ea typeface="Open Sans"/>
                <a:cs typeface="Open Sans"/>
                <a:sym typeface="Open Sans"/>
              </a:rPr>
              <a:t>e comedor, del recreo y de la zona de influencia de la escuela.</a:t>
            </a:r>
            <a:endParaRPr sz="1200">
              <a:solidFill>
                <a:schemeClr val="accent3"/>
              </a:solidFill>
              <a:latin typeface="Open Sans"/>
              <a:ea typeface="Open Sans"/>
              <a:cs typeface="Open Sans"/>
              <a:sym typeface="Open Sans"/>
            </a:endParaRPr>
          </a:p>
          <a:p>
            <a:pPr indent="0" lvl="0" marL="0" rtl="0" algn="ctr">
              <a:spcBef>
                <a:spcPts val="1200"/>
              </a:spcBef>
              <a:spcAft>
                <a:spcPts val="1600"/>
              </a:spcAft>
              <a:buNone/>
            </a:pPr>
            <a:r>
              <a:t/>
            </a:r>
            <a:endParaRPr sz="1200">
              <a:solidFill>
                <a:schemeClr val="accent3"/>
              </a:solidFill>
              <a:latin typeface="Open Sans"/>
              <a:ea typeface="Open Sans"/>
              <a:cs typeface="Open Sans"/>
              <a:sym typeface="Open Sans"/>
            </a:endParaRPr>
          </a:p>
        </p:txBody>
      </p:sp>
      <p:sp>
        <p:nvSpPr>
          <p:cNvPr id="1059" name="Google Shape;1059;p35"/>
          <p:cNvSpPr txBox="1"/>
          <p:nvPr/>
        </p:nvSpPr>
        <p:spPr>
          <a:xfrm>
            <a:off x="225592" y="1421150"/>
            <a:ext cx="3687300" cy="345000"/>
          </a:xfrm>
          <a:prstGeom prst="rect">
            <a:avLst/>
          </a:prstGeom>
          <a:noFill/>
          <a:ln>
            <a:noFill/>
          </a:ln>
        </p:spPr>
        <p:txBody>
          <a:bodyPr anchorCtr="0" anchor="ctr" bIns="0" lIns="91425" spcFirstLastPara="1" rIns="91425" wrap="square" tIns="234000">
            <a:noAutofit/>
          </a:bodyPr>
          <a:lstStyle/>
          <a:p>
            <a:pPr indent="0" lvl="0" marL="0" rtl="0" algn="ctr">
              <a:spcBef>
                <a:spcPts val="0"/>
              </a:spcBef>
              <a:spcAft>
                <a:spcPts val="1600"/>
              </a:spcAft>
              <a:buNone/>
            </a:pPr>
            <a:r>
              <a:rPr lang="en" sz="1200">
                <a:solidFill>
                  <a:schemeClr val="accent1"/>
                </a:solidFill>
                <a:latin typeface="Allerta Stencil"/>
                <a:ea typeface="Allerta Stencil"/>
                <a:cs typeface="Allerta Stencil"/>
                <a:sym typeface="Allerta Stencil"/>
              </a:rPr>
              <a:t>¿Qué es para una escuela ser una escuela?, ¿qué es para una escuela “la comunidad”?</a:t>
            </a:r>
            <a:endParaRPr sz="1200">
              <a:solidFill>
                <a:schemeClr val="accent1"/>
              </a:solidFill>
              <a:latin typeface="Allerta Stencil"/>
              <a:ea typeface="Allerta Stencil"/>
              <a:cs typeface="Allerta Stencil"/>
              <a:sym typeface="Allerta Stencil"/>
            </a:endParaRPr>
          </a:p>
        </p:txBody>
      </p:sp>
      <p:sp>
        <p:nvSpPr>
          <p:cNvPr id="1060" name="Google Shape;1060;p35"/>
          <p:cNvSpPr txBox="1"/>
          <p:nvPr/>
        </p:nvSpPr>
        <p:spPr>
          <a:xfrm>
            <a:off x="150271" y="2073800"/>
            <a:ext cx="3621600" cy="754800"/>
          </a:xfrm>
          <a:prstGeom prst="rect">
            <a:avLst/>
          </a:prstGeom>
          <a:noFill/>
          <a:ln>
            <a:noFill/>
          </a:ln>
        </p:spPr>
        <p:txBody>
          <a:bodyPr anchorCtr="0" anchor="t" bIns="0" lIns="91425" spcFirstLastPara="1" rIns="91425" wrap="square" tIns="162000">
            <a:noAutofit/>
          </a:bodyPr>
          <a:lstStyle/>
          <a:p>
            <a:pPr indent="0" lvl="0" marL="0" rtl="0" algn="ctr">
              <a:spcBef>
                <a:spcPts val="0"/>
              </a:spcBef>
              <a:spcAft>
                <a:spcPts val="1600"/>
              </a:spcAft>
              <a:buNone/>
            </a:pPr>
            <a:r>
              <a:rPr lang="en" sz="1300">
                <a:latin typeface="Calibri"/>
                <a:ea typeface="Calibri"/>
                <a:cs typeface="Calibri"/>
                <a:sym typeface="Calibri"/>
              </a:rPr>
              <a:t>Las escuelas son, un tipo particular de sistemas complejos. Son organizaciones de un sistema funcional, esto es, son organizaciones del sistema educativo</a:t>
            </a:r>
            <a:endParaRPr sz="1300">
              <a:solidFill>
                <a:schemeClr val="accent3"/>
              </a:solidFill>
              <a:latin typeface="Open Sans"/>
              <a:ea typeface="Open Sans"/>
              <a:cs typeface="Open Sans"/>
              <a:sym typeface="Open Sans"/>
            </a:endParaRPr>
          </a:p>
        </p:txBody>
      </p:sp>
      <p:grpSp>
        <p:nvGrpSpPr>
          <p:cNvPr id="1061" name="Google Shape;1061;p35"/>
          <p:cNvGrpSpPr/>
          <p:nvPr/>
        </p:nvGrpSpPr>
        <p:grpSpPr>
          <a:xfrm>
            <a:off x="62575" y="4313025"/>
            <a:ext cx="5360284" cy="743400"/>
            <a:chOff x="1411875" y="2466975"/>
            <a:chExt cx="5360284" cy="743400"/>
          </a:xfrm>
        </p:grpSpPr>
        <p:sp>
          <p:nvSpPr>
            <p:cNvPr id="1062" name="Google Shape;1062;p35"/>
            <p:cNvSpPr/>
            <p:nvPr/>
          </p:nvSpPr>
          <p:spPr>
            <a:xfrm flipH="1">
              <a:off x="6007931" y="2789274"/>
              <a:ext cx="764228" cy="102825"/>
            </a:xfrm>
            <a:custGeom>
              <a:rect b="b" l="l" r="r" t="t"/>
              <a:pathLst>
                <a:path extrusionOk="0" h="3735" w="27000">
                  <a:moveTo>
                    <a:pt x="0" y="1"/>
                  </a:moveTo>
                  <a:lnTo>
                    <a:pt x="0" y="3735"/>
                  </a:lnTo>
                  <a:lnTo>
                    <a:pt x="27000" y="3735"/>
                  </a:lnTo>
                  <a:lnTo>
                    <a:pt x="27000"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063" name="Google Shape;1063;p35"/>
            <p:cNvGrpSpPr/>
            <p:nvPr/>
          </p:nvGrpSpPr>
          <p:grpSpPr>
            <a:xfrm>
              <a:off x="4825167" y="2466975"/>
              <a:ext cx="1642192" cy="743400"/>
              <a:chOff x="4825167" y="2466975"/>
              <a:chExt cx="1642192" cy="743400"/>
            </a:xfrm>
          </p:grpSpPr>
          <p:sp>
            <p:nvSpPr>
              <p:cNvPr id="1064" name="Google Shape;1064;p35"/>
              <p:cNvSpPr/>
              <p:nvPr/>
            </p:nvSpPr>
            <p:spPr>
              <a:xfrm>
                <a:off x="4825167" y="2466975"/>
                <a:ext cx="1200300" cy="7434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2900">
                    <a:solidFill>
                      <a:schemeClr val="dk1"/>
                    </a:solidFill>
                    <a:latin typeface="Allerta Stencil"/>
                    <a:ea typeface="Allerta Stencil"/>
                    <a:cs typeface="Allerta Stencil"/>
                    <a:sym typeface="Allerta Stencil"/>
                  </a:rPr>
                  <a:t>03</a:t>
                </a:r>
                <a:endParaRPr sz="2900">
                  <a:solidFill>
                    <a:schemeClr val="dk1"/>
                  </a:solidFill>
                  <a:latin typeface="Allerta Stencil"/>
                  <a:ea typeface="Allerta Stencil"/>
                  <a:cs typeface="Allerta Stencil"/>
                  <a:sym typeface="Allerta Stencil"/>
                </a:endParaRPr>
              </a:p>
            </p:txBody>
          </p:sp>
          <p:sp>
            <p:nvSpPr>
              <p:cNvPr id="1065" name="Google Shape;1065;p35"/>
              <p:cNvSpPr/>
              <p:nvPr/>
            </p:nvSpPr>
            <p:spPr>
              <a:xfrm flipH="1">
                <a:off x="5703131" y="3019474"/>
                <a:ext cx="764228" cy="102825"/>
              </a:xfrm>
              <a:custGeom>
                <a:rect b="b" l="l" r="r" t="t"/>
                <a:pathLst>
                  <a:path extrusionOk="0" h="3735" w="27000">
                    <a:moveTo>
                      <a:pt x="0" y="0"/>
                    </a:moveTo>
                    <a:lnTo>
                      <a:pt x="0" y="3734"/>
                    </a:lnTo>
                    <a:lnTo>
                      <a:pt x="27000" y="3734"/>
                    </a:lnTo>
                    <a:lnTo>
                      <a:pt x="27000"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66" name="Google Shape;1066;p35"/>
            <p:cNvSpPr/>
            <p:nvPr/>
          </p:nvSpPr>
          <p:spPr>
            <a:xfrm>
              <a:off x="4293431" y="2790874"/>
              <a:ext cx="764228" cy="102825"/>
            </a:xfrm>
            <a:custGeom>
              <a:rect b="b" l="l" r="r" t="t"/>
              <a:pathLst>
                <a:path extrusionOk="0" h="3735" w="27000">
                  <a:moveTo>
                    <a:pt x="0" y="0"/>
                  </a:moveTo>
                  <a:lnTo>
                    <a:pt x="0" y="3734"/>
                  </a:lnTo>
                  <a:lnTo>
                    <a:pt x="27000" y="3734"/>
                  </a:lnTo>
                  <a:lnTo>
                    <a:pt x="27000"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067" name="Google Shape;1067;p35"/>
            <p:cNvGrpSpPr/>
            <p:nvPr/>
          </p:nvGrpSpPr>
          <p:grpSpPr>
            <a:xfrm>
              <a:off x="3118521" y="2466975"/>
              <a:ext cx="1634338" cy="743400"/>
              <a:chOff x="3118521" y="2466975"/>
              <a:chExt cx="1634338" cy="743400"/>
            </a:xfrm>
          </p:grpSpPr>
          <p:sp>
            <p:nvSpPr>
              <p:cNvPr id="1068" name="Google Shape;1068;p35"/>
              <p:cNvSpPr/>
              <p:nvPr/>
            </p:nvSpPr>
            <p:spPr>
              <a:xfrm>
                <a:off x="3118521" y="2466975"/>
                <a:ext cx="1200300" cy="743400"/>
              </a:xfrm>
              <a:prstGeom prst="rect">
                <a:avLst/>
              </a:prstGeom>
              <a:solidFill>
                <a:schemeClr val="lt2"/>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2900">
                    <a:solidFill>
                      <a:schemeClr val="dk1"/>
                    </a:solidFill>
                    <a:latin typeface="Allerta Stencil"/>
                    <a:ea typeface="Allerta Stencil"/>
                    <a:cs typeface="Allerta Stencil"/>
                    <a:sym typeface="Allerta Stencil"/>
                  </a:rPr>
                  <a:t>02</a:t>
                </a:r>
                <a:endParaRPr sz="2900">
                  <a:solidFill>
                    <a:schemeClr val="dk1"/>
                  </a:solidFill>
                  <a:latin typeface="Allerta Stencil"/>
                  <a:ea typeface="Allerta Stencil"/>
                  <a:cs typeface="Allerta Stencil"/>
                  <a:sym typeface="Allerta Stencil"/>
                </a:endParaRPr>
              </a:p>
            </p:txBody>
          </p:sp>
          <p:sp>
            <p:nvSpPr>
              <p:cNvPr id="1069" name="Google Shape;1069;p35"/>
              <p:cNvSpPr/>
              <p:nvPr/>
            </p:nvSpPr>
            <p:spPr>
              <a:xfrm>
                <a:off x="3988631" y="2560674"/>
                <a:ext cx="764228" cy="102825"/>
              </a:xfrm>
              <a:custGeom>
                <a:rect b="b" l="l" r="r" t="t"/>
                <a:pathLst>
                  <a:path extrusionOk="0" h="3735" w="27000">
                    <a:moveTo>
                      <a:pt x="0" y="1"/>
                    </a:moveTo>
                    <a:lnTo>
                      <a:pt x="0" y="3735"/>
                    </a:lnTo>
                    <a:lnTo>
                      <a:pt x="27000" y="3735"/>
                    </a:lnTo>
                    <a:lnTo>
                      <a:pt x="27000"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70" name="Google Shape;1070;p35"/>
            <p:cNvSpPr/>
            <p:nvPr/>
          </p:nvSpPr>
          <p:spPr>
            <a:xfrm flipH="1">
              <a:off x="2578931" y="2789274"/>
              <a:ext cx="764228" cy="102825"/>
            </a:xfrm>
            <a:custGeom>
              <a:rect b="b" l="l" r="r" t="t"/>
              <a:pathLst>
                <a:path extrusionOk="0" h="3735" w="27000">
                  <a:moveTo>
                    <a:pt x="0" y="1"/>
                  </a:moveTo>
                  <a:lnTo>
                    <a:pt x="0" y="3735"/>
                  </a:lnTo>
                  <a:lnTo>
                    <a:pt x="27000" y="3735"/>
                  </a:lnTo>
                  <a:lnTo>
                    <a:pt x="27000"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071" name="Google Shape;1071;p35"/>
            <p:cNvGrpSpPr/>
            <p:nvPr/>
          </p:nvGrpSpPr>
          <p:grpSpPr>
            <a:xfrm>
              <a:off x="1411875" y="2466975"/>
              <a:ext cx="1626484" cy="743400"/>
              <a:chOff x="1411875" y="2466975"/>
              <a:chExt cx="1626484" cy="743400"/>
            </a:xfrm>
          </p:grpSpPr>
          <p:sp>
            <p:nvSpPr>
              <p:cNvPr id="1072" name="Google Shape;1072;p35"/>
              <p:cNvSpPr/>
              <p:nvPr/>
            </p:nvSpPr>
            <p:spPr>
              <a:xfrm>
                <a:off x="1411875" y="2466975"/>
                <a:ext cx="1200300" cy="7434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2900">
                    <a:solidFill>
                      <a:schemeClr val="dk1"/>
                    </a:solidFill>
                    <a:latin typeface="Allerta Stencil"/>
                    <a:ea typeface="Allerta Stencil"/>
                    <a:cs typeface="Allerta Stencil"/>
                    <a:sym typeface="Allerta Stencil"/>
                  </a:rPr>
                  <a:t>01</a:t>
                </a:r>
                <a:endParaRPr sz="2900">
                  <a:solidFill>
                    <a:schemeClr val="dk1"/>
                  </a:solidFill>
                  <a:latin typeface="Allerta Stencil"/>
                  <a:ea typeface="Allerta Stencil"/>
                  <a:cs typeface="Allerta Stencil"/>
                  <a:sym typeface="Allerta Stencil"/>
                </a:endParaRPr>
              </a:p>
            </p:txBody>
          </p:sp>
          <p:sp>
            <p:nvSpPr>
              <p:cNvPr id="1073" name="Google Shape;1073;p35"/>
              <p:cNvSpPr/>
              <p:nvPr/>
            </p:nvSpPr>
            <p:spPr>
              <a:xfrm flipH="1">
                <a:off x="2274131" y="3019474"/>
                <a:ext cx="764228" cy="102825"/>
              </a:xfrm>
              <a:custGeom>
                <a:rect b="b" l="l" r="r" t="t"/>
                <a:pathLst>
                  <a:path extrusionOk="0" h="3735" w="27000">
                    <a:moveTo>
                      <a:pt x="0" y="0"/>
                    </a:moveTo>
                    <a:lnTo>
                      <a:pt x="0" y="3734"/>
                    </a:lnTo>
                    <a:lnTo>
                      <a:pt x="27000" y="3734"/>
                    </a:lnTo>
                    <a:lnTo>
                      <a:pt x="27000"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7" name="Shape 1077"/>
        <p:cNvGrpSpPr/>
        <p:nvPr/>
      </p:nvGrpSpPr>
      <p:grpSpPr>
        <a:xfrm>
          <a:off x="0" y="0"/>
          <a:ext cx="0" cy="0"/>
          <a:chOff x="0" y="0"/>
          <a:chExt cx="0" cy="0"/>
        </a:xfrm>
      </p:grpSpPr>
      <p:sp>
        <p:nvSpPr>
          <p:cNvPr id="1078" name="Google Shape;1078;p36"/>
          <p:cNvSpPr txBox="1"/>
          <p:nvPr>
            <p:ph idx="1" type="subTitle"/>
          </p:nvPr>
        </p:nvSpPr>
        <p:spPr>
          <a:xfrm>
            <a:off x="2726500" y="2123250"/>
            <a:ext cx="4482600" cy="897000"/>
          </a:xfrm>
          <a:prstGeom prst="rect">
            <a:avLst/>
          </a:prstGeom>
        </p:spPr>
        <p:txBody>
          <a:bodyPr anchorCtr="0" anchor="t" bIns="91425" lIns="91425" spcFirstLastPara="1" rIns="91425" wrap="square" tIns="91425">
            <a:noAutofit/>
          </a:bodyPr>
          <a:lstStyle/>
          <a:p>
            <a:pPr indent="0" lvl="0" marL="0" rtl="0" algn="l">
              <a:lnSpc>
                <a:spcPct val="115000"/>
              </a:lnSpc>
              <a:spcBef>
                <a:spcPts val="1200"/>
              </a:spcBef>
              <a:spcAft>
                <a:spcPts val="0"/>
              </a:spcAft>
              <a:buNone/>
            </a:pPr>
            <a:r>
              <a:rPr lang="en"/>
              <a:t>El esquema de autoobservación de la escuela estudiada presentaba al menos tres tipos de códigos con una orientación diferenciada</a:t>
            </a:r>
            <a:endParaRPr/>
          </a:p>
          <a:p>
            <a:pPr indent="0" lvl="0" marL="0" rtl="0" algn="ctr">
              <a:spcBef>
                <a:spcPts val="1200"/>
              </a:spcBef>
              <a:spcAft>
                <a:spcPts val="0"/>
              </a:spcAft>
              <a:buClr>
                <a:schemeClr val="dk1"/>
              </a:buClr>
              <a:buSzPts val="1100"/>
              <a:buFont typeface="Arial"/>
              <a:buNone/>
            </a:pPr>
            <a:r>
              <a:t/>
            </a:r>
            <a:endParaRPr/>
          </a:p>
        </p:txBody>
      </p:sp>
      <p:sp>
        <p:nvSpPr>
          <p:cNvPr id="1079" name="Google Shape;1079;p36"/>
          <p:cNvSpPr txBox="1"/>
          <p:nvPr>
            <p:ph type="title"/>
          </p:nvPr>
        </p:nvSpPr>
        <p:spPr>
          <a:xfrm>
            <a:off x="1702700" y="-166350"/>
            <a:ext cx="4183500" cy="1392600"/>
          </a:xfrm>
          <a:prstGeom prst="rect">
            <a:avLst/>
          </a:prstGeom>
        </p:spPr>
        <p:txBody>
          <a:bodyPr anchorCtr="0" anchor="b" bIns="91425" lIns="91425" spcFirstLastPara="1" rIns="91425" wrap="square" tIns="91425">
            <a:noAutofit/>
          </a:bodyPr>
          <a:lstStyle/>
          <a:p>
            <a:pPr indent="0" lvl="0" marL="0" rtl="0" algn="l">
              <a:lnSpc>
                <a:spcPct val="115000"/>
              </a:lnSpc>
              <a:spcBef>
                <a:spcPts val="1200"/>
              </a:spcBef>
              <a:spcAft>
                <a:spcPts val="0"/>
              </a:spcAft>
              <a:buNone/>
            </a:pPr>
            <a:r>
              <a:rPr lang="en" sz="1500"/>
              <a:t>La estructura de los esquemas de</a:t>
            </a:r>
            <a:r>
              <a:rPr lang="en" sz="1500"/>
              <a:t> </a:t>
            </a:r>
            <a:r>
              <a:rPr lang="en" sz="1500"/>
              <a:t>autoobservación: los códigos</a:t>
            </a:r>
            <a:endParaRPr sz="1500"/>
          </a:p>
          <a:p>
            <a:pPr indent="0" lvl="0" marL="0" rtl="0" algn="ctr">
              <a:spcBef>
                <a:spcPts val="1200"/>
              </a:spcBef>
              <a:spcAft>
                <a:spcPts val="0"/>
              </a:spcAft>
              <a:buSzPts val="990"/>
              <a:buNone/>
            </a:pPr>
            <a:r>
              <a:t/>
            </a:r>
            <a:endParaRPr/>
          </a:p>
        </p:txBody>
      </p:sp>
      <p:sp>
        <p:nvSpPr>
          <p:cNvPr id="1080" name="Google Shape;1080;p36"/>
          <p:cNvSpPr txBox="1"/>
          <p:nvPr>
            <p:ph idx="3" type="subTitle"/>
          </p:nvPr>
        </p:nvSpPr>
        <p:spPr>
          <a:xfrm>
            <a:off x="1541566" y="966813"/>
            <a:ext cx="4782300" cy="897000"/>
          </a:xfrm>
          <a:prstGeom prst="rect">
            <a:avLst/>
          </a:prstGeom>
        </p:spPr>
        <p:txBody>
          <a:bodyPr anchorCtr="0" anchor="t" bIns="91425" lIns="91425" spcFirstLastPara="1" rIns="91425" wrap="square" tIns="91425">
            <a:normAutofit fontScale="25000" lnSpcReduction="20000"/>
          </a:bodyPr>
          <a:lstStyle/>
          <a:p>
            <a:pPr indent="0" lvl="0" marL="0" rtl="0" algn="l">
              <a:lnSpc>
                <a:spcPct val="115000"/>
              </a:lnSpc>
              <a:spcBef>
                <a:spcPts val="1200"/>
              </a:spcBef>
              <a:spcAft>
                <a:spcPts val="0"/>
              </a:spcAft>
              <a:buNone/>
            </a:pPr>
            <a:r>
              <a:rPr lang="en" sz="5600"/>
              <a:t>Los esquemas de autoobservación de un sistema complejo suponen la utilización de códigos que le permiten distinguir algunas operaciones como propias, </a:t>
            </a:r>
            <a:r>
              <a:rPr lang="en" sz="5600"/>
              <a:t>indicándose</a:t>
            </a:r>
            <a:r>
              <a:rPr lang="en" sz="5600"/>
              <a:t> como tales.</a:t>
            </a:r>
            <a:endParaRPr sz="5600"/>
          </a:p>
          <a:p>
            <a:pPr indent="0" lvl="0" marL="0" rtl="0" algn="ctr">
              <a:spcBef>
                <a:spcPts val="1200"/>
              </a:spcBef>
              <a:spcAft>
                <a:spcPts val="0"/>
              </a:spcAft>
              <a:buNone/>
            </a:pPr>
            <a:r>
              <a:t/>
            </a:r>
            <a:endParaRPr/>
          </a:p>
        </p:txBody>
      </p:sp>
      <p:sp>
        <p:nvSpPr>
          <p:cNvPr id="1081" name="Google Shape;1081;p36"/>
          <p:cNvSpPr txBox="1"/>
          <p:nvPr>
            <p:ph idx="5" type="subTitle"/>
          </p:nvPr>
        </p:nvSpPr>
        <p:spPr>
          <a:xfrm>
            <a:off x="3606475" y="3129875"/>
            <a:ext cx="4933800" cy="1958100"/>
          </a:xfrm>
          <a:prstGeom prst="rect">
            <a:avLst/>
          </a:prstGeom>
        </p:spPr>
        <p:txBody>
          <a:bodyPr anchorCtr="0" anchor="t" bIns="91425" lIns="91425" spcFirstLastPara="1" rIns="91425" wrap="square" tIns="91425">
            <a:noAutofit/>
          </a:bodyPr>
          <a:lstStyle/>
          <a:p>
            <a:pPr indent="0" lvl="0" marL="0" rtl="0" algn="l">
              <a:lnSpc>
                <a:spcPct val="115000"/>
              </a:lnSpc>
              <a:spcBef>
                <a:spcPts val="1200"/>
              </a:spcBef>
              <a:spcAft>
                <a:spcPts val="0"/>
              </a:spcAft>
              <a:buNone/>
            </a:pPr>
            <a:r>
              <a:rPr lang="en"/>
              <a:t>Las observaciones producidas por la escuela con la aplicación de estos códigos creaban un grado de complejidad tal que demandaba a la escuela la producción de nuevas diferencias para </a:t>
            </a:r>
            <a:r>
              <a:rPr lang="en"/>
              <a:t>reducir</a:t>
            </a:r>
            <a:r>
              <a:rPr lang="en"/>
              <a:t> esta complejidad y poder operar adecuadamente como escuela, aún ante las condiciones observadas.</a:t>
            </a:r>
            <a:endParaRPr/>
          </a:p>
          <a:p>
            <a:pPr indent="0" lvl="0" marL="0" rtl="0" algn="ctr">
              <a:spcBef>
                <a:spcPts val="1200"/>
              </a:spcBef>
              <a:spcAft>
                <a:spcPts val="0"/>
              </a:spcAft>
              <a:buNone/>
            </a:pPr>
            <a:r>
              <a:t/>
            </a:r>
            <a:endParaRPr/>
          </a:p>
        </p:txBody>
      </p:sp>
      <p:grpSp>
        <p:nvGrpSpPr>
          <p:cNvPr id="1082" name="Google Shape;1082;p36"/>
          <p:cNvGrpSpPr/>
          <p:nvPr/>
        </p:nvGrpSpPr>
        <p:grpSpPr>
          <a:xfrm rot="5400000">
            <a:off x="7754609" y="1291556"/>
            <a:ext cx="614073" cy="399916"/>
            <a:chOff x="5201720" y="3979318"/>
            <a:chExt cx="752080" cy="489793"/>
          </a:xfrm>
        </p:grpSpPr>
        <p:sp>
          <p:nvSpPr>
            <p:cNvPr id="1083" name="Google Shape;1083;p36"/>
            <p:cNvSpPr/>
            <p:nvPr/>
          </p:nvSpPr>
          <p:spPr>
            <a:xfrm>
              <a:off x="5201720" y="3979318"/>
              <a:ext cx="43280" cy="41927"/>
            </a:xfrm>
            <a:custGeom>
              <a:rect b="b" l="l" r="r" t="t"/>
              <a:pathLst>
                <a:path extrusionOk="0" h="959" w="990">
                  <a:moveTo>
                    <a:pt x="511" y="1"/>
                  </a:moveTo>
                  <a:cubicBezTo>
                    <a:pt x="224" y="1"/>
                    <a:pt x="1" y="192"/>
                    <a:pt x="1" y="479"/>
                  </a:cubicBezTo>
                  <a:cubicBezTo>
                    <a:pt x="1" y="735"/>
                    <a:pt x="224" y="958"/>
                    <a:pt x="511" y="958"/>
                  </a:cubicBezTo>
                  <a:cubicBezTo>
                    <a:pt x="767" y="958"/>
                    <a:pt x="990" y="735"/>
                    <a:pt x="990" y="479"/>
                  </a:cubicBezTo>
                  <a:cubicBezTo>
                    <a:pt x="990" y="192"/>
                    <a:pt x="767"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4" name="Google Shape;1084;p36"/>
            <p:cNvSpPr/>
            <p:nvPr/>
          </p:nvSpPr>
          <p:spPr>
            <a:xfrm>
              <a:off x="5438934" y="3979318"/>
              <a:ext cx="41881" cy="41927"/>
            </a:xfrm>
            <a:custGeom>
              <a:rect b="b" l="l" r="r" t="t"/>
              <a:pathLst>
                <a:path extrusionOk="0" h="959" w="958">
                  <a:moveTo>
                    <a:pt x="479" y="1"/>
                  </a:moveTo>
                  <a:cubicBezTo>
                    <a:pt x="223" y="1"/>
                    <a:pt x="0" y="192"/>
                    <a:pt x="0" y="479"/>
                  </a:cubicBezTo>
                  <a:cubicBezTo>
                    <a:pt x="0" y="735"/>
                    <a:pt x="223" y="958"/>
                    <a:pt x="479" y="958"/>
                  </a:cubicBezTo>
                  <a:cubicBezTo>
                    <a:pt x="766" y="958"/>
                    <a:pt x="957" y="735"/>
                    <a:pt x="957" y="479"/>
                  </a:cubicBezTo>
                  <a:cubicBezTo>
                    <a:pt x="957" y="192"/>
                    <a:pt x="766"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5" name="Google Shape;1085;p36"/>
            <p:cNvSpPr/>
            <p:nvPr/>
          </p:nvSpPr>
          <p:spPr>
            <a:xfrm>
              <a:off x="5674705" y="3979318"/>
              <a:ext cx="43280" cy="41927"/>
            </a:xfrm>
            <a:custGeom>
              <a:rect b="b" l="l" r="r" t="t"/>
              <a:pathLst>
                <a:path extrusionOk="0" h="959" w="990">
                  <a:moveTo>
                    <a:pt x="511" y="1"/>
                  </a:moveTo>
                  <a:cubicBezTo>
                    <a:pt x="224" y="1"/>
                    <a:pt x="1" y="192"/>
                    <a:pt x="1" y="479"/>
                  </a:cubicBezTo>
                  <a:cubicBezTo>
                    <a:pt x="1" y="735"/>
                    <a:pt x="224" y="958"/>
                    <a:pt x="511" y="958"/>
                  </a:cubicBezTo>
                  <a:cubicBezTo>
                    <a:pt x="766" y="958"/>
                    <a:pt x="990" y="735"/>
                    <a:pt x="990" y="479"/>
                  </a:cubicBezTo>
                  <a:cubicBezTo>
                    <a:pt x="990" y="192"/>
                    <a:pt x="766"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6" name="Google Shape;1086;p36"/>
            <p:cNvSpPr/>
            <p:nvPr/>
          </p:nvSpPr>
          <p:spPr>
            <a:xfrm>
              <a:off x="5911875" y="3979318"/>
              <a:ext cx="41925" cy="41927"/>
            </a:xfrm>
            <a:custGeom>
              <a:rect b="b" l="l" r="r" t="t"/>
              <a:pathLst>
                <a:path extrusionOk="0" h="959" w="959">
                  <a:moveTo>
                    <a:pt x="480" y="1"/>
                  </a:moveTo>
                  <a:cubicBezTo>
                    <a:pt x="224" y="1"/>
                    <a:pt x="1" y="192"/>
                    <a:pt x="1" y="479"/>
                  </a:cubicBezTo>
                  <a:cubicBezTo>
                    <a:pt x="1" y="735"/>
                    <a:pt x="224" y="958"/>
                    <a:pt x="480" y="958"/>
                  </a:cubicBezTo>
                  <a:cubicBezTo>
                    <a:pt x="735" y="958"/>
                    <a:pt x="958" y="735"/>
                    <a:pt x="958" y="479"/>
                  </a:cubicBezTo>
                  <a:cubicBezTo>
                    <a:pt x="958" y="192"/>
                    <a:pt x="735" y="1"/>
                    <a:pt x="480"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7" name="Google Shape;1087;p36"/>
            <p:cNvSpPr/>
            <p:nvPr/>
          </p:nvSpPr>
          <p:spPr>
            <a:xfrm>
              <a:off x="5201720" y="4127222"/>
              <a:ext cx="43280" cy="43283"/>
            </a:xfrm>
            <a:custGeom>
              <a:rect b="b" l="l" r="r" t="t"/>
              <a:pathLst>
                <a:path extrusionOk="0" h="990" w="990">
                  <a:moveTo>
                    <a:pt x="511" y="1"/>
                  </a:moveTo>
                  <a:cubicBezTo>
                    <a:pt x="224" y="1"/>
                    <a:pt x="1" y="224"/>
                    <a:pt x="1" y="511"/>
                  </a:cubicBezTo>
                  <a:cubicBezTo>
                    <a:pt x="1" y="767"/>
                    <a:pt x="224" y="990"/>
                    <a:pt x="511" y="990"/>
                  </a:cubicBezTo>
                  <a:cubicBezTo>
                    <a:pt x="767" y="990"/>
                    <a:pt x="990" y="767"/>
                    <a:pt x="990" y="511"/>
                  </a:cubicBezTo>
                  <a:cubicBezTo>
                    <a:pt x="990" y="224"/>
                    <a:pt x="767"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8" name="Google Shape;1088;p36"/>
            <p:cNvSpPr/>
            <p:nvPr/>
          </p:nvSpPr>
          <p:spPr>
            <a:xfrm>
              <a:off x="5438934" y="4127222"/>
              <a:ext cx="41881" cy="43283"/>
            </a:xfrm>
            <a:custGeom>
              <a:rect b="b" l="l" r="r" t="t"/>
              <a:pathLst>
                <a:path extrusionOk="0" h="990" w="958">
                  <a:moveTo>
                    <a:pt x="479" y="1"/>
                  </a:moveTo>
                  <a:cubicBezTo>
                    <a:pt x="223" y="1"/>
                    <a:pt x="0" y="224"/>
                    <a:pt x="0" y="511"/>
                  </a:cubicBezTo>
                  <a:cubicBezTo>
                    <a:pt x="0" y="767"/>
                    <a:pt x="223" y="990"/>
                    <a:pt x="479" y="990"/>
                  </a:cubicBezTo>
                  <a:cubicBezTo>
                    <a:pt x="766" y="990"/>
                    <a:pt x="957" y="767"/>
                    <a:pt x="957" y="511"/>
                  </a:cubicBezTo>
                  <a:cubicBezTo>
                    <a:pt x="957" y="224"/>
                    <a:pt x="766"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9" name="Google Shape;1089;p36"/>
            <p:cNvSpPr/>
            <p:nvPr/>
          </p:nvSpPr>
          <p:spPr>
            <a:xfrm>
              <a:off x="5674705" y="4127222"/>
              <a:ext cx="43280" cy="43283"/>
            </a:xfrm>
            <a:custGeom>
              <a:rect b="b" l="l" r="r" t="t"/>
              <a:pathLst>
                <a:path extrusionOk="0" h="990" w="990">
                  <a:moveTo>
                    <a:pt x="511" y="1"/>
                  </a:moveTo>
                  <a:cubicBezTo>
                    <a:pt x="224" y="1"/>
                    <a:pt x="1" y="224"/>
                    <a:pt x="1" y="511"/>
                  </a:cubicBezTo>
                  <a:cubicBezTo>
                    <a:pt x="1" y="767"/>
                    <a:pt x="224" y="990"/>
                    <a:pt x="511" y="990"/>
                  </a:cubicBezTo>
                  <a:cubicBezTo>
                    <a:pt x="766" y="990"/>
                    <a:pt x="990" y="767"/>
                    <a:pt x="990" y="511"/>
                  </a:cubicBezTo>
                  <a:cubicBezTo>
                    <a:pt x="990" y="224"/>
                    <a:pt x="766"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0" name="Google Shape;1090;p36"/>
            <p:cNvSpPr/>
            <p:nvPr/>
          </p:nvSpPr>
          <p:spPr>
            <a:xfrm>
              <a:off x="5911875" y="4127222"/>
              <a:ext cx="41925" cy="43283"/>
            </a:xfrm>
            <a:custGeom>
              <a:rect b="b" l="l" r="r" t="t"/>
              <a:pathLst>
                <a:path extrusionOk="0" h="990" w="959">
                  <a:moveTo>
                    <a:pt x="480" y="1"/>
                  </a:moveTo>
                  <a:cubicBezTo>
                    <a:pt x="224" y="1"/>
                    <a:pt x="1" y="224"/>
                    <a:pt x="1" y="511"/>
                  </a:cubicBezTo>
                  <a:cubicBezTo>
                    <a:pt x="1" y="767"/>
                    <a:pt x="224" y="990"/>
                    <a:pt x="480" y="990"/>
                  </a:cubicBezTo>
                  <a:cubicBezTo>
                    <a:pt x="735" y="990"/>
                    <a:pt x="958" y="767"/>
                    <a:pt x="958" y="511"/>
                  </a:cubicBezTo>
                  <a:cubicBezTo>
                    <a:pt x="958" y="224"/>
                    <a:pt x="735" y="1"/>
                    <a:pt x="480"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1" name="Google Shape;1091;p36"/>
            <p:cNvSpPr/>
            <p:nvPr/>
          </p:nvSpPr>
          <p:spPr>
            <a:xfrm>
              <a:off x="5201720" y="4276525"/>
              <a:ext cx="43280" cy="43283"/>
            </a:xfrm>
            <a:custGeom>
              <a:rect b="b" l="l" r="r" t="t"/>
              <a:pathLst>
                <a:path extrusionOk="0" h="990" w="990">
                  <a:moveTo>
                    <a:pt x="511" y="0"/>
                  </a:moveTo>
                  <a:cubicBezTo>
                    <a:pt x="224" y="0"/>
                    <a:pt x="1" y="224"/>
                    <a:pt x="1" y="511"/>
                  </a:cubicBezTo>
                  <a:cubicBezTo>
                    <a:pt x="1" y="766"/>
                    <a:pt x="224" y="990"/>
                    <a:pt x="511" y="990"/>
                  </a:cubicBezTo>
                  <a:cubicBezTo>
                    <a:pt x="767" y="990"/>
                    <a:pt x="990" y="766"/>
                    <a:pt x="990" y="511"/>
                  </a:cubicBezTo>
                  <a:cubicBezTo>
                    <a:pt x="990" y="224"/>
                    <a:pt x="767"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2" name="Google Shape;1092;p36"/>
            <p:cNvSpPr/>
            <p:nvPr/>
          </p:nvSpPr>
          <p:spPr>
            <a:xfrm>
              <a:off x="5438934" y="4276525"/>
              <a:ext cx="41881" cy="43283"/>
            </a:xfrm>
            <a:custGeom>
              <a:rect b="b" l="l" r="r" t="t"/>
              <a:pathLst>
                <a:path extrusionOk="0" h="990" w="958">
                  <a:moveTo>
                    <a:pt x="479" y="0"/>
                  </a:moveTo>
                  <a:cubicBezTo>
                    <a:pt x="223" y="0"/>
                    <a:pt x="0" y="224"/>
                    <a:pt x="0" y="511"/>
                  </a:cubicBezTo>
                  <a:cubicBezTo>
                    <a:pt x="0" y="766"/>
                    <a:pt x="223" y="990"/>
                    <a:pt x="479" y="990"/>
                  </a:cubicBezTo>
                  <a:cubicBezTo>
                    <a:pt x="766" y="990"/>
                    <a:pt x="957" y="766"/>
                    <a:pt x="957" y="511"/>
                  </a:cubicBezTo>
                  <a:cubicBezTo>
                    <a:pt x="957" y="224"/>
                    <a:pt x="766"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3" name="Google Shape;1093;p36"/>
            <p:cNvSpPr/>
            <p:nvPr/>
          </p:nvSpPr>
          <p:spPr>
            <a:xfrm>
              <a:off x="5674705" y="4276525"/>
              <a:ext cx="43280" cy="43283"/>
            </a:xfrm>
            <a:custGeom>
              <a:rect b="b" l="l" r="r" t="t"/>
              <a:pathLst>
                <a:path extrusionOk="0" h="990" w="990">
                  <a:moveTo>
                    <a:pt x="511" y="0"/>
                  </a:moveTo>
                  <a:cubicBezTo>
                    <a:pt x="224" y="0"/>
                    <a:pt x="1" y="224"/>
                    <a:pt x="1" y="511"/>
                  </a:cubicBezTo>
                  <a:cubicBezTo>
                    <a:pt x="1" y="766"/>
                    <a:pt x="224" y="990"/>
                    <a:pt x="511" y="990"/>
                  </a:cubicBezTo>
                  <a:cubicBezTo>
                    <a:pt x="766" y="990"/>
                    <a:pt x="990" y="766"/>
                    <a:pt x="990" y="511"/>
                  </a:cubicBezTo>
                  <a:cubicBezTo>
                    <a:pt x="990" y="224"/>
                    <a:pt x="766"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4" name="Google Shape;1094;p36"/>
            <p:cNvSpPr/>
            <p:nvPr/>
          </p:nvSpPr>
          <p:spPr>
            <a:xfrm>
              <a:off x="5911875" y="4276525"/>
              <a:ext cx="41925" cy="43283"/>
            </a:xfrm>
            <a:custGeom>
              <a:rect b="b" l="l" r="r" t="t"/>
              <a:pathLst>
                <a:path extrusionOk="0" h="990" w="959">
                  <a:moveTo>
                    <a:pt x="480" y="0"/>
                  </a:moveTo>
                  <a:cubicBezTo>
                    <a:pt x="224" y="0"/>
                    <a:pt x="1" y="224"/>
                    <a:pt x="1" y="511"/>
                  </a:cubicBezTo>
                  <a:cubicBezTo>
                    <a:pt x="1" y="766"/>
                    <a:pt x="224" y="990"/>
                    <a:pt x="480" y="990"/>
                  </a:cubicBezTo>
                  <a:cubicBezTo>
                    <a:pt x="735" y="990"/>
                    <a:pt x="958" y="766"/>
                    <a:pt x="958" y="511"/>
                  </a:cubicBezTo>
                  <a:cubicBezTo>
                    <a:pt x="958" y="224"/>
                    <a:pt x="735" y="0"/>
                    <a:pt x="480"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5" name="Google Shape;1095;p36"/>
            <p:cNvSpPr/>
            <p:nvPr/>
          </p:nvSpPr>
          <p:spPr>
            <a:xfrm>
              <a:off x="5201720" y="4425828"/>
              <a:ext cx="43280" cy="43283"/>
            </a:xfrm>
            <a:custGeom>
              <a:rect b="b" l="l" r="r" t="t"/>
              <a:pathLst>
                <a:path extrusionOk="0" h="990" w="990">
                  <a:moveTo>
                    <a:pt x="511" y="0"/>
                  </a:moveTo>
                  <a:cubicBezTo>
                    <a:pt x="224" y="0"/>
                    <a:pt x="1" y="224"/>
                    <a:pt x="1" y="479"/>
                  </a:cubicBezTo>
                  <a:cubicBezTo>
                    <a:pt x="1" y="766"/>
                    <a:pt x="224" y="990"/>
                    <a:pt x="511" y="990"/>
                  </a:cubicBezTo>
                  <a:cubicBezTo>
                    <a:pt x="767" y="990"/>
                    <a:pt x="990" y="766"/>
                    <a:pt x="990" y="479"/>
                  </a:cubicBezTo>
                  <a:cubicBezTo>
                    <a:pt x="990" y="224"/>
                    <a:pt x="767"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6" name="Google Shape;1096;p36"/>
            <p:cNvSpPr/>
            <p:nvPr/>
          </p:nvSpPr>
          <p:spPr>
            <a:xfrm>
              <a:off x="5438934" y="4425828"/>
              <a:ext cx="41881" cy="43283"/>
            </a:xfrm>
            <a:custGeom>
              <a:rect b="b" l="l" r="r" t="t"/>
              <a:pathLst>
                <a:path extrusionOk="0" h="990" w="958">
                  <a:moveTo>
                    <a:pt x="479" y="0"/>
                  </a:moveTo>
                  <a:cubicBezTo>
                    <a:pt x="223" y="0"/>
                    <a:pt x="0" y="224"/>
                    <a:pt x="0" y="479"/>
                  </a:cubicBezTo>
                  <a:cubicBezTo>
                    <a:pt x="0" y="766"/>
                    <a:pt x="223" y="990"/>
                    <a:pt x="479" y="990"/>
                  </a:cubicBezTo>
                  <a:cubicBezTo>
                    <a:pt x="766" y="990"/>
                    <a:pt x="957" y="766"/>
                    <a:pt x="957" y="479"/>
                  </a:cubicBezTo>
                  <a:cubicBezTo>
                    <a:pt x="957" y="224"/>
                    <a:pt x="766"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7" name="Google Shape;1097;p36"/>
            <p:cNvSpPr/>
            <p:nvPr/>
          </p:nvSpPr>
          <p:spPr>
            <a:xfrm>
              <a:off x="5674705" y="4425828"/>
              <a:ext cx="43280" cy="43283"/>
            </a:xfrm>
            <a:custGeom>
              <a:rect b="b" l="l" r="r" t="t"/>
              <a:pathLst>
                <a:path extrusionOk="0" h="990" w="990">
                  <a:moveTo>
                    <a:pt x="511" y="0"/>
                  </a:moveTo>
                  <a:cubicBezTo>
                    <a:pt x="224" y="0"/>
                    <a:pt x="1" y="224"/>
                    <a:pt x="1" y="479"/>
                  </a:cubicBezTo>
                  <a:cubicBezTo>
                    <a:pt x="1" y="766"/>
                    <a:pt x="224" y="990"/>
                    <a:pt x="511" y="990"/>
                  </a:cubicBezTo>
                  <a:cubicBezTo>
                    <a:pt x="766" y="990"/>
                    <a:pt x="990" y="766"/>
                    <a:pt x="990" y="479"/>
                  </a:cubicBezTo>
                  <a:cubicBezTo>
                    <a:pt x="990" y="224"/>
                    <a:pt x="766"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8" name="Google Shape;1098;p36"/>
            <p:cNvSpPr/>
            <p:nvPr/>
          </p:nvSpPr>
          <p:spPr>
            <a:xfrm>
              <a:off x="5911875" y="4425828"/>
              <a:ext cx="41925" cy="43283"/>
            </a:xfrm>
            <a:custGeom>
              <a:rect b="b" l="l" r="r" t="t"/>
              <a:pathLst>
                <a:path extrusionOk="0" h="990" w="959">
                  <a:moveTo>
                    <a:pt x="480" y="0"/>
                  </a:moveTo>
                  <a:cubicBezTo>
                    <a:pt x="224" y="0"/>
                    <a:pt x="1" y="224"/>
                    <a:pt x="1" y="479"/>
                  </a:cubicBezTo>
                  <a:cubicBezTo>
                    <a:pt x="1" y="766"/>
                    <a:pt x="224" y="990"/>
                    <a:pt x="480" y="990"/>
                  </a:cubicBezTo>
                  <a:cubicBezTo>
                    <a:pt x="735" y="990"/>
                    <a:pt x="958" y="766"/>
                    <a:pt x="958" y="479"/>
                  </a:cubicBezTo>
                  <a:cubicBezTo>
                    <a:pt x="958" y="224"/>
                    <a:pt x="735" y="0"/>
                    <a:pt x="480"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099" name="Google Shape;1099;p36"/>
          <p:cNvGrpSpPr/>
          <p:nvPr/>
        </p:nvGrpSpPr>
        <p:grpSpPr>
          <a:xfrm rot="5400000">
            <a:off x="744209" y="1215356"/>
            <a:ext cx="614073" cy="399916"/>
            <a:chOff x="5201720" y="3979318"/>
            <a:chExt cx="752080" cy="489793"/>
          </a:xfrm>
        </p:grpSpPr>
        <p:sp>
          <p:nvSpPr>
            <p:cNvPr id="1100" name="Google Shape;1100;p36"/>
            <p:cNvSpPr/>
            <p:nvPr/>
          </p:nvSpPr>
          <p:spPr>
            <a:xfrm>
              <a:off x="5201720" y="3979318"/>
              <a:ext cx="43280" cy="41927"/>
            </a:xfrm>
            <a:custGeom>
              <a:rect b="b" l="l" r="r" t="t"/>
              <a:pathLst>
                <a:path extrusionOk="0" h="959" w="990">
                  <a:moveTo>
                    <a:pt x="511" y="1"/>
                  </a:moveTo>
                  <a:cubicBezTo>
                    <a:pt x="224" y="1"/>
                    <a:pt x="1" y="192"/>
                    <a:pt x="1" y="479"/>
                  </a:cubicBezTo>
                  <a:cubicBezTo>
                    <a:pt x="1" y="735"/>
                    <a:pt x="224" y="958"/>
                    <a:pt x="511" y="958"/>
                  </a:cubicBezTo>
                  <a:cubicBezTo>
                    <a:pt x="767" y="958"/>
                    <a:pt x="990" y="735"/>
                    <a:pt x="990" y="479"/>
                  </a:cubicBezTo>
                  <a:cubicBezTo>
                    <a:pt x="990" y="192"/>
                    <a:pt x="767"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1" name="Google Shape;1101;p36"/>
            <p:cNvSpPr/>
            <p:nvPr/>
          </p:nvSpPr>
          <p:spPr>
            <a:xfrm>
              <a:off x="5438934" y="3979318"/>
              <a:ext cx="41881" cy="41927"/>
            </a:xfrm>
            <a:custGeom>
              <a:rect b="b" l="l" r="r" t="t"/>
              <a:pathLst>
                <a:path extrusionOk="0" h="959" w="958">
                  <a:moveTo>
                    <a:pt x="479" y="1"/>
                  </a:moveTo>
                  <a:cubicBezTo>
                    <a:pt x="223" y="1"/>
                    <a:pt x="0" y="192"/>
                    <a:pt x="0" y="479"/>
                  </a:cubicBezTo>
                  <a:cubicBezTo>
                    <a:pt x="0" y="735"/>
                    <a:pt x="223" y="958"/>
                    <a:pt x="479" y="958"/>
                  </a:cubicBezTo>
                  <a:cubicBezTo>
                    <a:pt x="766" y="958"/>
                    <a:pt x="957" y="735"/>
                    <a:pt x="957" y="479"/>
                  </a:cubicBezTo>
                  <a:cubicBezTo>
                    <a:pt x="957" y="192"/>
                    <a:pt x="766"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2" name="Google Shape;1102;p36"/>
            <p:cNvSpPr/>
            <p:nvPr/>
          </p:nvSpPr>
          <p:spPr>
            <a:xfrm>
              <a:off x="5674705" y="3979318"/>
              <a:ext cx="43280" cy="41927"/>
            </a:xfrm>
            <a:custGeom>
              <a:rect b="b" l="l" r="r" t="t"/>
              <a:pathLst>
                <a:path extrusionOk="0" h="959" w="990">
                  <a:moveTo>
                    <a:pt x="511" y="1"/>
                  </a:moveTo>
                  <a:cubicBezTo>
                    <a:pt x="224" y="1"/>
                    <a:pt x="1" y="192"/>
                    <a:pt x="1" y="479"/>
                  </a:cubicBezTo>
                  <a:cubicBezTo>
                    <a:pt x="1" y="735"/>
                    <a:pt x="224" y="958"/>
                    <a:pt x="511" y="958"/>
                  </a:cubicBezTo>
                  <a:cubicBezTo>
                    <a:pt x="766" y="958"/>
                    <a:pt x="990" y="735"/>
                    <a:pt x="990" y="479"/>
                  </a:cubicBezTo>
                  <a:cubicBezTo>
                    <a:pt x="990" y="192"/>
                    <a:pt x="766"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3" name="Google Shape;1103;p36"/>
            <p:cNvSpPr/>
            <p:nvPr/>
          </p:nvSpPr>
          <p:spPr>
            <a:xfrm>
              <a:off x="5911875" y="3979318"/>
              <a:ext cx="41925" cy="41927"/>
            </a:xfrm>
            <a:custGeom>
              <a:rect b="b" l="l" r="r" t="t"/>
              <a:pathLst>
                <a:path extrusionOk="0" h="959" w="959">
                  <a:moveTo>
                    <a:pt x="480" y="1"/>
                  </a:moveTo>
                  <a:cubicBezTo>
                    <a:pt x="224" y="1"/>
                    <a:pt x="1" y="192"/>
                    <a:pt x="1" y="479"/>
                  </a:cubicBezTo>
                  <a:cubicBezTo>
                    <a:pt x="1" y="735"/>
                    <a:pt x="224" y="958"/>
                    <a:pt x="480" y="958"/>
                  </a:cubicBezTo>
                  <a:cubicBezTo>
                    <a:pt x="735" y="958"/>
                    <a:pt x="958" y="735"/>
                    <a:pt x="958" y="479"/>
                  </a:cubicBezTo>
                  <a:cubicBezTo>
                    <a:pt x="958" y="192"/>
                    <a:pt x="735" y="1"/>
                    <a:pt x="480"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4" name="Google Shape;1104;p36"/>
            <p:cNvSpPr/>
            <p:nvPr/>
          </p:nvSpPr>
          <p:spPr>
            <a:xfrm>
              <a:off x="5201720" y="4127222"/>
              <a:ext cx="43280" cy="43283"/>
            </a:xfrm>
            <a:custGeom>
              <a:rect b="b" l="l" r="r" t="t"/>
              <a:pathLst>
                <a:path extrusionOk="0" h="990" w="990">
                  <a:moveTo>
                    <a:pt x="511" y="1"/>
                  </a:moveTo>
                  <a:cubicBezTo>
                    <a:pt x="224" y="1"/>
                    <a:pt x="1" y="224"/>
                    <a:pt x="1" y="511"/>
                  </a:cubicBezTo>
                  <a:cubicBezTo>
                    <a:pt x="1" y="767"/>
                    <a:pt x="224" y="990"/>
                    <a:pt x="511" y="990"/>
                  </a:cubicBezTo>
                  <a:cubicBezTo>
                    <a:pt x="767" y="990"/>
                    <a:pt x="990" y="767"/>
                    <a:pt x="990" y="511"/>
                  </a:cubicBezTo>
                  <a:cubicBezTo>
                    <a:pt x="990" y="224"/>
                    <a:pt x="767"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5" name="Google Shape;1105;p36"/>
            <p:cNvSpPr/>
            <p:nvPr/>
          </p:nvSpPr>
          <p:spPr>
            <a:xfrm>
              <a:off x="5438934" y="4127222"/>
              <a:ext cx="41881" cy="43283"/>
            </a:xfrm>
            <a:custGeom>
              <a:rect b="b" l="l" r="r" t="t"/>
              <a:pathLst>
                <a:path extrusionOk="0" h="990" w="958">
                  <a:moveTo>
                    <a:pt x="479" y="1"/>
                  </a:moveTo>
                  <a:cubicBezTo>
                    <a:pt x="223" y="1"/>
                    <a:pt x="0" y="224"/>
                    <a:pt x="0" y="511"/>
                  </a:cubicBezTo>
                  <a:cubicBezTo>
                    <a:pt x="0" y="767"/>
                    <a:pt x="223" y="990"/>
                    <a:pt x="479" y="990"/>
                  </a:cubicBezTo>
                  <a:cubicBezTo>
                    <a:pt x="766" y="990"/>
                    <a:pt x="957" y="767"/>
                    <a:pt x="957" y="511"/>
                  </a:cubicBezTo>
                  <a:cubicBezTo>
                    <a:pt x="957" y="224"/>
                    <a:pt x="766"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6" name="Google Shape;1106;p36"/>
            <p:cNvSpPr/>
            <p:nvPr/>
          </p:nvSpPr>
          <p:spPr>
            <a:xfrm>
              <a:off x="5674705" y="4127222"/>
              <a:ext cx="43280" cy="43283"/>
            </a:xfrm>
            <a:custGeom>
              <a:rect b="b" l="l" r="r" t="t"/>
              <a:pathLst>
                <a:path extrusionOk="0" h="990" w="990">
                  <a:moveTo>
                    <a:pt x="511" y="1"/>
                  </a:moveTo>
                  <a:cubicBezTo>
                    <a:pt x="224" y="1"/>
                    <a:pt x="1" y="224"/>
                    <a:pt x="1" y="511"/>
                  </a:cubicBezTo>
                  <a:cubicBezTo>
                    <a:pt x="1" y="767"/>
                    <a:pt x="224" y="990"/>
                    <a:pt x="511" y="990"/>
                  </a:cubicBezTo>
                  <a:cubicBezTo>
                    <a:pt x="766" y="990"/>
                    <a:pt x="990" y="767"/>
                    <a:pt x="990" y="511"/>
                  </a:cubicBezTo>
                  <a:cubicBezTo>
                    <a:pt x="990" y="224"/>
                    <a:pt x="766"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7" name="Google Shape;1107;p36"/>
            <p:cNvSpPr/>
            <p:nvPr/>
          </p:nvSpPr>
          <p:spPr>
            <a:xfrm>
              <a:off x="5911875" y="4127222"/>
              <a:ext cx="41925" cy="43283"/>
            </a:xfrm>
            <a:custGeom>
              <a:rect b="b" l="l" r="r" t="t"/>
              <a:pathLst>
                <a:path extrusionOk="0" h="990" w="959">
                  <a:moveTo>
                    <a:pt x="480" y="1"/>
                  </a:moveTo>
                  <a:cubicBezTo>
                    <a:pt x="224" y="1"/>
                    <a:pt x="1" y="224"/>
                    <a:pt x="1" y="511"/>
                  </a:cubicBezTo>
                  <a:cubicBezTo>
                    <a:pt x="1" y="767"/>
                    <a:pt x="224" y="990"/>
                    <a:pt x="480" y="990"/>
                  </a:cubicBezTo>
                  <a:cubicBezTo>
                    <a:pt x="735" y="990"/>
                    <a:pt x="958" y="767"/>
                    <a:pt x="958" y="511"/>
                  </a:cubicBezTo>
                  <a:cubicBezTo>
                    <a:pt x="958" y="224"/>
                    <a:pt x="735" y="1"/>
                    <a:pt x="480"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8" name="Google Shape;1108;p36"/>
            <p:cNvSpPr/>
            <p:nvPr/>
          </p:nvSpPr>
          <p:spPr>
            <a:xfrm>
              <a:off x="5201720" y="4276525"/>
              <a:ext cx="43280" cy="43283"/>
            </a:xfrm>
            <a:custGeom>
              <a:rect b="b" l="l" r="r" t="t"/>
              <a:pathLst>
                <a:path extrusionOk="0" h="990" w="990">
                  <a:moveTo>
                    <a:pt x="511" y="0"/>
                  </a:moveTo>
                  <a:cubicBezTo>
                    <a:pt x="224" y="0"/>
                    <a:pt x="1" y="224"/>
                    <a:pt x="1" y="511"/>
                  </a:cubicBezTo>
                  <a:cubicBezTo>
                    <a:pt x="1" y="766"/>
                    <a:pt x="224" y="990"/>
                    <a:pt x="511" y="990"/>
                  </a:cubicBezTo>
                  <a:cubicBezTo>
                    <a:pt x="767" y="990"/>
                    <a:pt x="990" y="766"/>
                    <a:pt x="990" y="511"/>
                  </a:cubicBezTo>
                  <a:cubicBezTo>
                    <a:pt x="990" y="224"/>
                    <a:pt x="767"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9" name="Google Shape;1109;p36"/>
            <p:cNvSpPr/>
            <p:nvPr/>
          </p:nvSpPr>
          <p:spPr>
            <a:xfrm>
              <a:off x="5438934" y="4276525"/>
              <a:ext cx="41881" cy="43283"/>
            </a:xfrm>
            <a:custGeom>
              <a:rect b="b" l="l" r="r" t="t"/>
              <a:pathLst>
                <a:path extrusionOk="0" h="990" w="958">
                  <a:moveTo>
                    <a:pt x="479" y="0"/>
                  </a:moveTo>
                  <a:cubicBezTo>
                    <a:pt x="223" y="0"/>
                    <a:pt x="0" y="224"/>
                    <a:pt x="0" y="511"/>
                  </a:cubicBezTo>
                  <a:cubicBezTo>
                    <a:pt x="0" y="766"/>
                    <a:pt x="223" y="990"/>
                    <a:pt x="479" y="990"/>
                  </a:cubicBezTo>
                  <a:cubicBezTo>
                    <a:pt x="766" y="990"/>
                    <a:pt x="957" y="766"/>
                    <a:pt x="957" y="511"/>
                  </a:cubicBezTo>
                  <a:cubicBezTo>
                    <a:pt x="957" y="224"/>
                    <a:pt x="766"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0" name="Google Shape;1110;p36"/>
            <p:cNvSpPr/>
            <p:nvPr/>
          </p:nvSpPr>
          <p:spPr>
            <a:xfrm>
              <a:off x="5674705" y="4276525"/>
              <a:ext cx="43280" cy="43283"/>
            </a:xfrm>
            <a:custGeom>
              <a:rect b="b" l="l" r="r" t="t"/>
              <a:pathLst>
                <a:path extrusionOk="0" h="990" w="990">
                  <a:moveTo>
                    <a:pt x="511" y="0"/>
                  </a:moveTo>
                  <a:cubicBezTo>
                    <a:pt x="224" y="0"/>
                    <a:pt x="1" y="224"/>
                    <a:pt x="1" y="511"/>
                  </a:cubicBezTo>
                  <a:cubicBezTo>
                    <a:pt x="1" y="766"/>
                    <a:pt x="224" y="990"/>
                    <a:pt x="511" y="990"/>
                  </a:cubicBezTo>
                  <a:cubicBezTo>
                    <a:pt x="766" y="990"/>
                    <a:pt x="990" y="766"/>
                    <a:pt x="990" y="511"/>
                  </a:cubicBezTo>
                  <a:cubicBezTo>
                    <a:pt x="990" y="224"/>
                    <a:pt x="766"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1" name="Google Shape;1111;p36"/>
            <p:cNvSpPr/>
            <p:nvPr/>
          </p:nvSpPr>
          <p:spPr>
            <a:xfrm>
              <a:off x="5911875" y="4276525"/>
              <a:ext cx="41925" cy="43283"/>
            </a:xfrm>
            <a:custGeom>
              <a:rect b="b" l="l" r="r" t="t"/>
              <a:pathLst>
                <a:path extrusionOk="0" h="990" w="959">
                  <a:moveTo>
                    <a:pt x="480" y="0"/>
                  </a:moveTo>
                  <a:cubicBezTo>
                    <a:pt x="224" y="0"/>
                    <a:pt x="1" y="224"/>
                    <a:pt x="1" y="511"/>
                  </a:cubicBezTo>
                  <a:cubicBezTo>
                    <a:pt x="1" y="766"/>
                    <a:pt x="224" y="990"/>
                    <a:pt x="480" y="990"/>
                  </a:cubicBezTo>
                  <a:cubicBezTo>
                    <a:pt x="735" y="990"/>
                    <a:pt x="958" y="766"/>
                    <a:pt x="958" y="511"/>
                  </a:cubicBezTo>
                  <a:cubicBezTo>
                    <a:pt x="958" y="224"/>
                    <a:pt x="735" y="0"/>
                    <a:pt x="480"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2" name="Google Shape;1112;p36"/>
            <p:cNvSpPr/>
            <p:nvPr/>
          </p:nvSpPr>
          <p:spPr>
            <a:xfrm>
              <a:off x="5201720" y="4425828"/>
              <a:ext cx="43280" cy="43283"/>
            </a:xfrm>
            <a:custGeom>
              <a:rect b="b" l="l" r="r" t="t"/>
              <a:pathLst>
                <a:path extrusionOk="0" h="990" w="990">
                  <a:moveTo>
                    <a:pt x="511" y="0"/>
                  </a:moveTo>
                  <a:cubicBezTo>
                    <a:pt x="224" y="0"/>
                    <a:pt x="1" y="224"/>
                    <a:pt x="1" y="479"/>
                  </a:cubicBezTo>
                  <a:cubicBezTo>
                    <a:pt x="1" y="766"/>
                    <a:pt x="224" y="990"/>
                    <a:pt x="511" y="990"/>
                  </a:cubicBezTo>
                  <a:cubicBezTo>
                    <a:pt x="767" y="990"/>
                    <a:pt x="990" y="766"/>
                    <a:pt x="990" y="479"/>
                  </a:cubicBezTo>
                  <a:cubicBezTo>
                    <a:pt x="990" y="224"/>
                    <a:pt x="767"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3" name="Google Shape;1113;p36"/>
            <p:cNvSpPr/>
            <p:nvPr/>
          </p:nvSpPr>
          <p:spPr>
            <a:xfrm>
              <a:off x="5438934" y="4425828"/>
              <a:ext cx="41881" cy="43283"/>
            </a:xfrm>
            <a:custGeom>
              <a:rect b="b" l="l" r="r" t="t"/>
              <a:pathLst>
                <a:path extrusionOk="0" h="990" w="958">
                  <a:moveTo>
                    <a:pt x="479" y="0"/>
                  </a:moveTo>
                  <a:cubicBezTo>
                    <a:pt x="223" y="0"/>
                    <a:pt x="0" y="224"/>
                    <a:pt x="0" y="479"/>
                  </a:cubicBezTo>
                  <a:cubicBezTo>
                    <a:pt x="0" y="766"/>
                    <a:pt x="223" y="990"/>
                    <a:pt x="479" y="990"/>
                  </a:cubicBezTo>
                  <a:cubicBezTo>
                    <a:pt x="766" y="990"/>
                    <a:pt x="957" y="766"/>
                    <a:pt x="957" y="479"/>
                  </a:cubicBezTo>
                  <a:cubicBezTo>
                    <a:pt x="957" y="224"/>
                    <a:pt x="766"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4" name="Google Shape;1114;p36"/>
            <p:cNvSpPr/>
            <p:nvPr/>
          </p:nvSpPr>
          <p:spPr>
            <a:xfrm>
              <a:off x="5674705" y="4425828"/>
              <a:ext cx="43280" cy="43283"/>
            </a:xfrm>
            <a:custGeom>
              <a:rect b="b" l="l" r="r" t="t"/>
              <a:pathLst>
                <a:path extrusionOk="0" h="990" w="990">
                  <a:moveTo>
                    <a:pt x="511" y="0"/>
                  </a:moveTo>
                  <a:cubicBezTo>
                    <a:pt x="224" y="0"/>
                    <a:pt x="1" y="224"/>
                    <a:pt x="1" y="479"/>
                  </a:cubicBezTo>
                  <a:cubicBezTo>
                    <a:pt x="1" y="766"/>
                    <a:pt x="224" y="990"/>
                    <a:pt x="511" y="990"/>
                  </a:cubicBezTo>
                  <a:cubicBezTo>
                    <a:pt x="766" y="990"/>
                    <a:pt x="990" y="766"/>
                    <a:pt x="990" y="479"/>
                  </a:cubicBezTo>
                  <a:cubicBezTo>
                    <a:pt x="990" y="224"/>
                    <a:pt x="766"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5" name="Google Shape;1115;p36"/>
            <p:cNvSpPr/>
            <p:nvPr/>
          </p:nvSpPr>
          <p:spPr>
            <a:xfrm>
              <a:off x="5911875" y="4425828"/>
              <a:ext cx="41925" cy="43283"/>
            </a:xfrm>
            <a:custGeom>
              <a:rect b="b" l="l" r="r" t="t"/>
              <a:pathLst>
                <a:path extrusionOk="0" h="990" w="959">
                  <a:moveTo>
                    <a:pt x="480" y="0"/>
                  </a:moveTo>
                  <a:cubicBezTo>
                    <a:pt x="224" y="0"/>
                    <a:pt x="1" y="224"/>
                    <a:pt x="1" y="479"/>
                  </a:cubicBezTo>
                  <a:cubicBezTo>
                    <a:pt x="1" y="766"/>
                    <a:pt x="224" y="990"/>
                    <a:pt x="480" y="990"/>
                  </a:cubicBezTo>
                  <a:cubicBezTo>
                    <a:pt x="735" y="990"/>
                    <a:pt x="958" y="766"/>
                    <a:pt x="958" y="479"/>
                  </a:cubicBezTo>
                  <a:cubicBezTo>
                    <a:pt x="958" y="224"/>
                    <a:pt x="735" y="0"/>
                    <a:pt x="480"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9" name="Shape 1119"/>
        <p:cNvGrpSpPr/>
        <p:nvPr/>
      </p:nvGrpSpPr>
      <p:grpSpPr>
        <a:xfrm>
          <a:off x="0" y="0"/>
          <a:ext cx="0" cy="0"/>
          <a:chOff x="0" y="0"/>
          <a:chExt cx="0" cy="0"/>
        </a:xfrm>
      </p:grpSpPr>
      <p:grpSp>
        <p:nvGrpSpPr>
          <p:cNvPr id="1120" name="Google Shape;1120;p37"/>
          <p:cNvGrpSpPr/>
          <p:nvPr/>
        </p:nvGrpSpPr>
        <p:grpSpPr>
          <a:xfrm>
            <a:off x="1786960" y="1762595"/>
            <a:ext cx="641374" cy="417696"/>
            <a:chOff x="5201720" y="3979318"/>
            <a:chExt cx="752080" cy="489793"/>
          </a:xfrm>
        </p:grpSpPr>
        <p:sp>
          <p:nvSpPr>
            <p:cNvPr id="1121" name="Google Shape;1121;p37"/>
            <p:cNvSpPr/>
            <p:nvPr/>
          </p:nvSpPr>
          <p:spPr>
            <a:xfrm>
              <a:off x="5201720" y="3979318"/>
              <a:ext cx="43280" cy="41927"/>
            </a:xfrm>
            <a:custGeom>
              <a:rect b="b" l="l" r="r" t="t"/>
              <a:pathLst>
                <a:path extrusionOk="0" h="959" w="990">
                  <a:moveTo>
                    <a:pt x="511" y="1"/>
                  </a:moveTo>
                  <a:cubicBezTo>
                    <a:pt x="224" y="1"/>
                    <a:pt x="1" y="192"/>
                    <a:pt x="1" y="479"/>
                  </a:cubicBezTo>
                  <a:cubicBezTo>
                    <a:pt x="1" y="735"/>
                    <a:pt x="224" y="958"/>
                    <a:pt x="511" y="958"/>
                  </a:cubicBezTo>
                  <a:cubicBezTo>
                    <a:pt x="767" y="958"/>
                    <a:pt x="990" y="735"/>
                    <a:pt x="990" y="479"/>
                  </a:cubicBezTo>
                  <a:cubicBezTo>
                    <a:pt x="990" y="192"/>
                    <a:pt x="767"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2" name="Google Shape;1122;p37"/>
            <p:cNvSpPr/>
            <p:nvPr/>
          </p:nvSpPr>
          <p:spPr>
            <a:xfrm>
              <a:off x="5438934" y="3979318"/>
              <a:ext cx="41881" cy="41927"/>
            </a:xfrm>
            <a:custGeom>
              <a:rect b="b" l="l" r="r" t="t"/>
              <a:pathLst>
                <a:path extrusionOk="0" h="959" w="958">
                  <a:moveTo>
                    <a:pt x="479" y="1"/>
                  </a:moveTo>
                  <a:cubicBezTo>
                    <a:pt x="223" y="1"/>
                    <a:pt x="0" y="192"/>
                    <a:pt x="0" y="479"/>
                  </a:cubicBezTo>
                  <a:cubicBezTo>
                    <a:pt x="0" y="735"/>
                    <a:pt x="223" y="958"/>
                    <a:pt x="479" y="958"/>
                  </a:cubicBezTo>
                  <a:cubicBezTo>
                    <a:pt x="766" y="958"/>
                    <a:pt x="957" y="735"/>
                    <a:pt x="957" y="479"/>
                  </a:cubicBezTo>
                  <a:cubicBezTo>
                    <a:pt x="957" y="192"/>
                    <a:pt x="766"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3" name="Google Shape;1123;p37"/>
            <p:cNvSpPr/>
            <p:nvPr/>
          </p:nvSpPr>
          <p:spPr>
            <a:xfrm>
              <a:off x="5674705" y="3979318"/>
              <a:ext cx="43280" cy="41927"/>
            </a:xfrm>
            <a:custGeom>
              <a:rect b="b" l="l" r="r" t="t"/>
              <a:pathLst>
                <a:path extrusionOk="0" h="959" w="990">
                  <a:moveTo>
                    <a:pt x="511" y="1"/>
                  </a:moveTo>
                  <a:cubicBezTo>
                    <a:pt x="224" y="1"/>
                    <a:pt x="1" y="192"/>
                    <a:pt x="1" y="479"/>
                  </a:cubicBezTo>
                  <a:cubicBezTo>
                    <a:pt x="1" y="735"/>
                    <a:pt x="224" y="958"/>
                    <a:pt x="511" y="958"/>
                  </a:cubicBezTo>
                  <a:cubicBezTo>
                    <a:pt x="766" y="958"/>
                    <a:pt x="990" y="735"/>
                    <a:pt x="990" y="479"/>
                  </a:cubicBezTo>
                  <a:cubicBezTo>
                    <a:pt x="990" y="192"/>
                    <a:pt x="766"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4" name="Google Shape;1124;p37"/>
            <p:cNvSpPr/>
            <p:nvPr/>
          </p:nvSpPr>
          <p:spPr>
            <a:xfrm>
              <a:off x="5911875" y="3979318"/>
              <a:ext cx="41925" cy="41927"/>
            </a:xfrm>
            <a:custGeom>
              <a:rect b="b" l="l" r="r" t="t"/>
              <a:pathLst>
                <a:path extrusionOk="0" h="959" w="959">
                  <a:moveTo>
                    <a:pt x="480" y="1"/>
                  </a:moveTo>
                  <a:cubicBezTo>
                    <a:pt x="224" y="1"/>
                    <a:pt x="1" y="192"/>
                    <a:pt x="1" y="479"/>
                  </a:cubicBezTo>
                  <a:cubicBezTo>
                    <a:pt x="1" y="735"/>
                    <a:pt x="224" y="958"/>
                    <a:pt x="480" y="958"/>
                  </a:cubicBezTo>
                  <a:cubicBezTo>
                    <a:pt x="735" y="958"/>
                    <a:pt x="958" y="735"/>
                    <a:pt x="958" y="479"/>
                  </a:cubicBezTo>
                  <a:cubicBezTo>
                    <a:pt x="958" y="192"/>
                    <a:pt x="735" y="1"/>
                    <a:pt x="480"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5" name="Google Shape;1125;p37"/>
            <p:cNvSpPr/>
            <p:nvPr/>
          </p:nvSpPr>
          <p:spPr>
            <a:xfrm>
              <a:off x="5201720" y="4127222"/>
              <a:ext cx="43280" cy="43283"/>
            </a:xfrm>
            <a:custGeom>
              <a:rect b="b" l="l" r="r" t="t"/>
              <a:pathLst>
                <a:path extrusionOk="0" h="990" w="990">
                  <a:moveTo>
                    <a:pt x="511" y="1"/>
                  </a:moveTo>
                  <a:cubicBezTo>
                    <a:pt x="224" y="1"/>
                    <a:pt x="1" y="224"/>
                    <a:pt x="1" y="511"/>
                  </a:cubicBezTo>
                  <a:cubicBezTo>
                    <a:pt x="1" y="767"/>
                    <a:pt x="224" y="990"/>
                    <a:pt x="511" y="990"/>
                  </a:cubicBezTo>
                  <a:cubicBezTo>
                    <a:pt x="767" y="990"/>
                    <a:pt x="990" y="767"/>
                    <a:pt x="990" y="511"/>
                  </a:cubicBezTo>
                  <a:cubicBezTo>
                    <a:pt x="990" y="224"/>
                    <a:pt x="767"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6" name="Google Shape;1126;p37"/>
            <p:cNvSpPr/>
            <p:nvPr/>
          </p:nvSpPr>
          <p:spPr>
            <a:xfrm>
              <a:off x="5438934" y="4127222"/>
              <a:ext cx="41881" cy="43283"/>
            </a:xfrm>
            <a:custGeom>
              <a:rect b="b" l="l" r="r" t="t"/>
              <a:pathLst>
                <a:path extrusionOk="0" h="990" w="958">
                  <a:moveTo>
                    <a:pt x="479" y="1"/>
                  </a:moveTo>
                  <a:cubicBezTo>
                    <a:pt x="223" y="1"/>
                    <a:pt x="0" y="224"/>
                    <a:pt x="0" y="511"/>
                  </a:cubicBezTo>
                  <a:cubicBezTo>
                    <a:pt x="0" y="767"/>
                    <a:pt x="223" y="990"/>
                    <a:pt x="479" y="990"/>
                  </a:cubicBezTo>
                  <a:cubicBezTo>
                    <a:pt x="766" y="990"/>
                    <a:pt x="957" y="767"/>
                    <a:pt x="957" y="511"/>
                  </a:cubicBezTo>
                  <a:cubicBezTo>
                    <a:pt x="957" y="224"/>
                    <a:pt x="766"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7" name="Google Shape;1127;p37"/>
            <p:cNvSpPr/>
            <p:nvPr/>
          </p:nvSpPr>
          <p:spPr>
            <a:xfrm>
              <a:off x="5674705" y="4127222"/>
              <a:ext cx="43280" cy="43283"/>
            </a:xfrm>
            <a:custGeom>
              <a:rect b="b" l="l" r="r" t="t"/>
              <a:pathLst>
                <a:path extrusionOk="0" h="990" w="990">
                  <a:moveTo>
                    <a:pt x="511" y="1"/>
                  </a:moveTo>
                  <a:cubicBezTo>
                    <a:pt x="224" y="1"/>
                    <a:pt x="1" y="224"/>
                    <a:pt x="1" y="511"/>
                  </a:cubicBezTo>
                  <a:cubicBezTo>
                    <a:pt x="1" y="767"/>
                    <a:pt x="224" y="990"/>
                    <a:pt x="511" y="990"/>
                  </a:cubicBezTo>
                  <a:cubicBezTo>
                    <a:pt x="766" y="990"/>
                    <a:pt x="990" y="767"/>
                    <a:pt x="990" y="511"/>
                  </a:cubicBezTo>
                  <a:cubicBezTo>
                    <a:pt x="990" y="224"/>
                    <a:pt x="766"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8" name="Google Shape;1128;p37"/>
            <p:cNvSpPr/>
            <p:nvPr/>
          </p:nvSpPr>
          <p:spPr>
            <a:xfrm>
              <a:off x="5911875" y="4127222"/>
              <a:ext cx="41925" cy="43283"/>
            </a:xfrm>
            <a:custGeom>
              <a:rect b="b" l="l" r="r" t="t"/>
              <a:pathLst>
                <a:path extrusionOk="0" h="990" w="959">
                  <a:moveTo>
                    <a:pt x="480" y="1"/>
                  </a:moveTo>
                  <a:cubicBezTo>
                    <a:pt x="224" y="1"/>
                    <a:pt x="1" y="224"/>
                    <a:pt x="1" y="511"/>
                  </a:cubicBezTo>
                  <a:cubicBezTo>
                    <a:pt x="1" y="767"/>
                    <a:pt x="224" y="990"/>
                    <a:pt x="480" y="990"/>
                  </a:cubicBezTo>
                  <a:cubicBezTo>
                    <a:pt x="735" y="990"/>
                    <a:pt x="958" y="767"/>
                    <a:pt x="958" y="511"/>
                  </a:cubicBezTo>
                  <a:cubicBezTo>
                    <a:pt x="958" y="224"/>
                    <a:pt x="735" y="1"/>
                    <a:pt x="480"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9" name="Google Shape;1129;p37"/>
            <p:cNvSpPr/>
            <p:nvPr/>
          </p:nvSpPr>
          <p:spPr>
            <a:xfrm>
              <a:off x="5201720" y="4276525"/>
              <a:ext cx="43280" cy="43283"/>
            </a:xfrm>
            <a:custGeom>
              <a:rect b="b" l="l" r="r" t="t"/>
              <a:pathLst>
                <a:path extrusionOk="0" h="990" w="990">
                  <a:moveTo>
                    <a:pt x="511" y="0"/>
                  </a:moveTo>
                  <a:cubicBezTo>
                    <a:pt x="224" y="0"/>
                    <a:pt x="1" y="224"/>
                    <a:pt x="1" y="511"/>
                  </a:cubicBezTo>
                  <a:cubicBezTo>
                    <a:pt x="1" y="766"/>
                    <a:pt x="224" y="990"/>
                    <a:pt x="511" y="990"/>
                  </a:cubicBezTo>
                  <a:cubicBezTo>
                    <a:pt x="767" y="990"/>
                    <a:pt x="990" y="766"/>
                    <a:pt x="990" y="511"/>
                  </a:cubicBezTo>
                  <a:cubicBezTo>
                    <a:pt x="990" y="224"/>
                    <a:pt x="767"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0" name="Google Shape;1130;p37"/>
            <p:cNvSpPr/>
            <p:nvPr/>
          </p:nvSpPr>
          <p:spPr>
            <a:xfrm>
              <a:off x="5438934" y="4276525"/>
              <a:ext cx="41881" cy="43283"/>
            </a:xfrm>
            <a:custGeom>
              <a:rect b="b" l="l" r="r" t="t"/>
              <a:pathLst>
                <a:path extrusionOk="0" h="990" w="958">
                  <a:moveTo>
                    <a:pt x="479" y="0"/>
                  </a:moveTo>
                  <a:cubicBezTo>
                    <a:pt x="223" y="0"/>
                    <a:pt x="0" y="224"/>
                    <a:pt x="0" y="511"/>
                  </a:cubicBezTo>
                  <a:cubicBezTo>
                    <a:pt x="0" y="766"/>
                    <a:pt x="223" y="990"/>
                    <a:pt x="479" y="990"/>
                  </a:cubicBezTo>
                  <a:cubicBezTo>
                    <a:pt x="766" y="990"/>
                    <a:pt x="957" y="766"/>
                    <a:pt x="957" y="511"/>
                  </a:cubicBezTo>
                  <a:cubicBezTo>
                    <a:pt x="957" y="224"/>
                    <a:pt x="766"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1" name="Google Shape;1131;p37"/>
            <p:cNvSpPr/>
            <p:nvPr/>
          </p:nvSpPr>
          <p:spPr>
            <a:xfrm>
              <a:off x="5674705" y="4276525"/>
              <a:ext cx="43280" cy="43283"/>
            </a:xfrm>
            <a:custGeom>
              <a:rect b="b" l="l" r="r" t="t"/>
              <a:pathLst>
                <a:path extrusionOk="0" h="990" w="990">
                  <a:moveTo>
                    <a:pt x="511" y="0"/>
                  </a:moveTo>
                  <a:cubicBezTo>
                    <a:pt x="224" y="0"/>
                    <a:pt x="1" y="224"/>
                    <a:pt x="1" y="511"/>
                  </a:cubicBezTo>
                  <a:cubicBezTo>
                    <a:pt x="1" y="766"/>
                    <a:pt x="224" y="990"/>
                    <a:pt x="511" y="990"/>
                  </a:cubicBezTo>
                  <a:cubicBezTo>
                    <a:pt x="766" y="990"/>
                    <a:pt x="990" y="766"/>
                    <a:pt x="990" y="511"/>
                  </a:cubicBezTo>
                  <a:cubicBezTo>
                    <a:pt x="990" y="224"/>
                    <a:pt x="766"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2" name="Google Shape;1132;p37"/>
            <p:cNvSpPr/>
            <p:nvPr/>
          </p:nvSpPr>
          <p:spPr>
            <a:xfrm>
              <a:off x="5911875" y="4276525"/>
              <a:ext cx="41925" cy="43283"/>
            </a:xfrm>
            <a:custGeom>
              <a:rect b="b" l="l" r="r" t="t"/>
              <a:pathLst>
                <a:path extrusionOk="0" h="990" w="959">
                  <a:moveTo>
                    <a:pt x="480" y="0"/>
                  </a:moveTo>
                  <a:cubicBezTo>
                    <a:pt x="224" y="0"/>
                    <a:pt x="1" y="224"/>
                    <a:pt x="1" y="511"/>
                  </a:cubicBezTo>
                  <a:cubicBezTo>
                    <a:pt x="1" y="766"/>
                    <a:pt x="224" y="990"/>
                    <a:pt x="480" y="990"/>
                  </a:cubicBezTo>
                  <a:cubicBezTo>
                    <a:pt x="735" y="990"/>
                    <a:pt x="958" y="766"/>
                    <a:pt x="958" y="511"/>
                  </a:cubicBezTo>
                  <a:cubicBezTo>
                    <a:pt x="958" y="224"/>
                    <a:pt x="735" y="0"/>
                    <a:pt x="480"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3" name="Google Shape;1133;p37"/>
            <p:cNvSpPr/>
            <p:nvPr/>
          </p:nvSpPr>
          <p:spPr>
            <a:xfrm>
              <a:off x="5201720" y="4425828"/>
              <a:ext cx="43280" cy="43283"/>
            </a:xfrm>
            <a:custGeom>
              <a:rect b="b" l="l" r="r" t="t"/>
              <a:pathLst>
                <a:path extrusionOk="0" h="990" w="990">
                  <a:moveTo>
                    <a:pt x="511" y="0"/>
                  </a:moveTo>
                  <a:cubicBezTo>
                    <a:pt x="224" y="0"/>
                    <a:pt x="1" y="224"/>
                    <a:pt x="1" y="479"/>
                  </a:cubicBezTo>
                  <a:cubicBezTo>
                    <a:pt x="1" y="766"/>
                    <a:pt x="224" y="990"/>
                    <a:pt x="511" y="990"/>
                  </a:cubicBezTo>
                  <a:cubicBezTo>
                    <a:pt x="767" y="990"/>
                    <a:pt x="990" y="766"/>
                    <a:pt x="990" y="479"/>
                  </a:cubicBezTo>
                  <a:cubicBezTo>
                    <a:pt x="990" y="224"/>
                    <a:pt x="767"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4" name="Google Shape;1134;p37"/>
            <p:cNvSpPr/>
            <p:nvPr/>
          </p:nvSpPr>
          <p:spPr>
            <a:xfrm>
              <a:off x="5438934" y="4425828"/>
              <a:ext cx="41881" cy="43283"/>
            </a:xfrm>
            <a:custGeom>
              <a:rect b="b" l="l" r="r" t="t"/>
              <a:pathLst>
                <a:path extrusionOk="0" h="990" w="958">
                  <a:moveTo>
                    <a:pt x="479" y="0"/>
                  </a:moveTo>
                  <a:cubicBezTo>
                    <a:pt x="223" y="0"/>
                    <a:pt x="0" y="224"/>
                    <a:pt x="0" y="479"/>
                  </a:cubicBezTo>
                  <a:cubicBezTo>
                    <a:pt x="0" y="766"/>
                    <a:pt x="223" y="990"/>
                    <a:pt x="479" y="990"/>
                  </a:cubicBezTo>
                  <a:cubicBezTo>
                    <a:pt x="766" y="990"/>
                    <a:pt x="957" y="766"/>
                    <a:pt x="957" y="479"/>
                  </a:cubicBezTo>
                  <a:cubicBezTo>
                    <a:pt x="957" y="224"/>
                    <a:pt x="766"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5" name="Google Shape;1135;p37"/>
            <p:cNvSpPr/>
            <p:nvPr/>
          </p:nvSpPr>
          <p:spPr>
            <a:xfrm>
              <a:off x="5674705" y="4425828"/>
              <a:ext cx="43280" cy="43283"/>
            </a:xfrm>
            <a:custGeom>
              <a:rect b="b" l="l" r="r" t="t"/>
              <a:pathLst>
                <a:path extrusionOk="0" h="990" w="990">
                  <a:moveTo>
                    <a:pt x="511" y="0"/>
                  </a:moveTo>
                  <a:cubicBezTo>
                    <a:pt x="224" y="0"/>
                    <a:pt x="1" y="224"/>
                    <a:pt x="1" y="479"/>
                  </a:cubicBezTo>
                  <a:cubicBezTo>
                    <a:pt x="1" y="766"/>
                    <a:pt x="224" y="990"/>
                    <a:pt x="511" y="990"/>
                  </a:cubicBezTo>
                  <a:cubicBezTo>
                    <a:pt x="766" y="990"/>
                    <a:pt x="990" y="766"/>
                    <a:pt x="990" y="479"/>
                  </a:cubicBezTo>
                  <a:cubicBezTo>
                    <a:pt x="990" y="224"/>
                    <a:pt x="766"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6" name="Google Shape;1136;p37"/>
            <p:cNvSpPr/>
            <p:nvPr/>
          </p:nvSpPr>
          <p:spPr>
            <a:xfrm>
              <a:off x="5911875" y="4425828"/>
              <a:ext cx="41925" cy="43283"/>
            </a:xfrm>
            <a:custGeom>
              <a:rect b="b" l="l" r="r" t="t"/>
              <a:pathLst>
                <a:path extrusionOk="0" h="990" w="959">
                  <a:moveTo>
                    <a:pt x="480" y="0"/>
                  </a:moveTo>
                  <a:cubicBezTo>
                    <a:pt x="224" y="0"/>
                    <a:pt x="1" y="224"/>
                    <a:pt x="1" y="479"/>
                  </a:cubicBezTo>
                  <a:cubicBezTo>
                    <a:pt x="1" y="766"/>
                    <a:pt x="224" y="990"/>
                    <a:pt x="480" y="990"/>
                  </a:cubicBezTo>
                  <a:cubicBezTo>
                    <a:pt x="735" y="990"/>
                    <a:pt x="958" y="766"/>
                    <a:pt x="958" y="479"/>
                  </a:cubicBezTo>
                  <a:cubicBezTo>
                    <a:pt x="958" y="224"/>
                    <a:pt x="735" y="0"/>
                    <a:pt x="480"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137" name="Google Shape;1137;p37"/>
          <p:cNvGrpSpPr/>
          <p:nvPr/>
        </p:nvGrpSpPr>
        <p:grpSpPr>
          <a:xfrm>
            <a:off x="6177985" y="1371645"/>
            <a:ext cx="641374" cy="417696"/>
            <a:chOff x="5201720" y="3979318"/>
            <a:chExt cx="752080" cy="489793"/>
          </a:xfrm>
        </p:grpSpPr>
        <p:sp>
          <p:nvSpPr>
            <p:cNvPr id="1138" name="Google Shape;1138;p37"/>
            <p:cNvSpPr/>
            <p:nvPr/>
          </p:nvSpPr>
          <p:spPr>
            <a:xfrm>
              <a:off x="5201720" y="3979318"/>
              <a:ext cx="43280" cy="41927"/>
            </a:xfrm>
            <a:custGeom>
              <a:rect b="b" l="l" r="r" t="t"/>
              <a:pathLst>
                <a:path extrusionOk="0" h="959" w="990">
                  <a:moveTo>
                    <a:pt x="511" y="1"/>
                  </a:moveTo>
                  <a:cubicBezTo>
                    <a:pt x="224" y="1"/>
                    <a:pt x="1" y="192"/>
                    <a:pt x="1" y="479"/>
                  </a:cubicBezTo>
                  <a:cubicBezTo>
                    <a:pt x="1" y="735"/>
                    <a:pt x="224" y="958"/>
                    <a:pt x="511" y="958"/>
                  </a:cubicBezTo>
                  <a:cubicBezTo>
                    <a:pt x="767" y="958"/>
                    <a:pt x="990" y="735"/>
                    <a:pt x="990" y="479"/>
                  </a:cubicBezTo>
                  <a:cubicBezTo>
                    <a:pt x="990" y="192"/>
                    <a:pt x="767"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9" name="Google Shape;1139;p37"/>
            <p:cNvSpPr/>
            <p:nvPr/>
          </p:nvSpPr>
          <p:spPr>
            <a:xfrm>
              <a:off x="5438934" y="3979318"/>
              <a:ext cx="41881" cy="41927"/>
            </a:xfrm>
            <a:custGeom>
              <a:rect b="b" l="l" r="r" t="t"/>
              <a:pathLst>
                <a:path extrusionOk="0" h="959" w="958">
                  <a:moveTo>
                    <a:pt x="479" y="1"/>
                  </a:moveTo>
                  <a:cubicBezTo>
                    <a:pt x="223" y="1"/>
                    <a:pt x="0" y="192"/>
                    <a:pt x="0" y="479"/>
                  </a:cubicBezTo>
                  <a:cubicBezTo>
                    <a:pt x="0" y="735"/>
                    <a:pt x="223" y="958"/>
                    <a:pt x="479" y="958"/>
                  </a:cubicBezTo>
                  <a:cubicBezTo>
                    <a:pt x="766" y="958"/>
                    <a:pt x="957" y="735"/>
                    <a:pt x="957" y="479"/>
                  </a:cubicBezTo>
                  <a:cubicBezTo>
                    <a:pt x="957" y="192"/>
                    <a:pt x="766"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0" name="Google Shape;1140;p37"/>
            <p:cNvSpPr/>
            <p:nvPr/>
          </p:nvSpPr>
          <p:spPr>
            <a:xfrm>
              <a:off x="5674705" y="3979318"/>
              <a:ext cx="43280" cy="41927"/>
            </a:xfrm>
            <a:custGeom>
              <a:rect b="b" l="l" r="r" t="t"/>
              <a:pathLst>
                <a:path extrusionOk="0" h="959" w="990">
                  <a:moveTo>
                    <a:pt x="511" y="1"/>
                  </a:moveTo>
                  <a:cubicBezTo>
                    <a:pt x="224" y="1"/>
                    <a:pt x="1" y="192"/>
                    <a:pt x="1" y="479"/>
                  </a:cubicBezTo>
                  <a:cubicBezTo>
                    <a:pt x="1" y="735"/>
                    <a:pt x="224" y="958"/>
                    <a:pt x="511" y="958"/>
                  </a:cubicBezTo>
                  <a:cubicBezTo>
                    <a:pt x="766" y="958"/>
                    <a:pt x="990" y="735"/>
                    <a:pt x="990" y="479"/>
                  </a:cubicBezTo>
                  <a:cubicBezTo>
                    <a:pt x="990" y="192"/>
                    <a:pt x="766"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1" name="Google Shape;1141;p37"/>
            <p:cNvSpPr/>
            <p:nvPr/>
          </p:nvSpPr>
          <p:spPr>
            <a:xfrm>
              <a:off x="5911875" y="3979318"/>
              <a:ext cx="41925" cy="41927"/>
            </a:xfrm>
            <a:custGeom>
              <a:rect b="b" l="l" r="r" t="t"/>
              <a:pathLst>
                <a:path extrusionOk="0" h="959" w="959">
                  <a:moveTo>
                    <a:pt x="480" y="1"/>
                  </a:moveTo>
                  <a:cubicBezTo>
                    <a:pt x="224" y="1"/>
                    <a:pt x="1" y="192"/>
                    <a:pt x="1" y="479"/>
                  </a:cubicBezTo>
                  <a:cubicBezTo>
                    <a:pt x="1" y="735"/>
                    <a:pt x="224" y="958"/>
                    <a:pt x="480" y="958"/>
                  </a:cubicBezTo>
                  <a:cubicBezTo>
                    <a:pt x="735" y="958"/>
                    <a:pt x="958" y="735"/>
                    <a:pt x="958" y="479"/>
                  </a:cubicBezTo>
                  <a:cubicBezTo>
                    <a:pt x="958" y="192"/>
                    <a:pt x="735" y="1"/>
                    <a:pt x="480"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2" name="Google Shape;1142;p37"/>
            <p:cNvSpPr/>
            <p:nvPr/>
          </p:nvSpPr>
          <p:spPr>
            <a:xfrm>
              <a:off x="5201720" y="4127222"/>
              <a:ext cx="43280" cy="43283"/>
            </a:xfrm>
            <a:custGeom>
              <a:rect b="b" l="l" r="r" t="t"/>
              <a:pathLst>
                <a:path extrusionOk="0" h="990" w="990">
                  <a:moveTo>
                    <a:pt x="511" y="1"/>
                  </a:moveTo>
                  <a:cubicBezTo>
                    <a:pt x="224" y="1"/>
                    <a:pt x="1" y="224"/>
                    <a:pt x="1" y="511"/>
                  </a:cubicBezTo>
                  <a:cubicBezTo>
                    <a:pt x="1" y="767"/>
                    <a:pt x="224" y="990"/>
                    <a:pt x="511" y="990"/>
                  </a:cubicBezTo>
                  <a:cubicBezTo>
                    <a:pt x="767" y="990"/>
                    <a:pt x="990" y="767"/>
                    <a:pt x="990" y="511"/>
                  </a:cubicBezTo>
                  <a:cubicBezTo>
                    <a:pt x="990" y="224"/>
                    <a:pt x="767"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3" name="Google Shape;1143;p37"/>
            <p:cNvSpPr/>
            <p:nvPr/>
          </p:nvSpPr>
          <p:spPr>
            <a:xfrm>
              <a:off x="5438934" y="4127222"/>
              <a:ext cx="41881" cy="43283"/>
            </a:xfrm>
            <a:custGeom>
              <a:rect b="b" l="l" r="r" t="t"/>
              <a:pathLst>
                <a:path extrusionOk="0" h="990" w="958">
                  <a:moveTo>
                    <a:pt x="479" y="1"/>
                  </a:moveTo>
                  <a:cubicBezTo>
                    <a:pt x="223" y="1"/>
                    <a:pt x="0" y="224"/>
                    <a:pt x="0" y="511"/>
                  </a:cubicBezTo>
                  <a:cubicBezTo>
                    <a:pt x="0" y="767"/>
                    <a:pt x="223" y="990"/>
                    <a:pt x="479" y="990"/>
                  </a:cubicBezTo>
                  <a:cubicBezTo>
                    <a:pt x="766" y="990"/>
                    <a:pt x="957" y="767"/>
                    <a:pt x="957" y="511"/>
                  </a:cubicBezTo>
                  <a:cubicBezTo>
                    <a:pt x="957" y="224"/>
                    <a:pt x="766" y="1"/>
                    <a:pt x="479"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4" name="Google Shape;1144;p37"/>
            <p:cNvSpPr/>
            <p:nvPr/>
          </p:nvSpPr>
          <p:spPr>
            <a:xfrm>
              <a:off x="5674705" y="4127222"/>
              <a:ext cx="43280" cy="43283"/>
            </a:xfrm>
            <a:custGeom>
              <a:rect b="b" l="l" r="r" t="t"/>
              <a:pathLst>
                <a:path extrusionOk="0" h="990" w="990">
                  <a:moveTo>
                    <a:pt x="511" y="1"/>
                  </a:moveTo>
                  <a:cubicBezTo>
                    <a:pt x="224" y="1"/>
                    <a:pt x="1" y="224"/>
                    <a:pt x="1" y="511"/>
                  </a:cubicBezTo>
                  <a:cubicBezTo>
                    <a:pt x="1" y="767"/>
                    <a:pt x="224" y="990"/>
                    <a:pt x="511" y="990"/>
                  </a:cubicBezTo>
                  <a:cubicBezTo>
                    <a:pt x="766" y="990"/>
                    <a:pt x="990" y="767"/>
                    <a:pt x="990" y="511"/>
                  </a:cubicBezTo>
                  <a:cubicBezTo>
                    <a:pt x="990" y="224"/>
                    <a:pt x="766" y="1"/>
                    <a:pt x="511"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5" name="Google Shape;1145;p37"/>
            <p:cNvSpPr/>
            <p:nvPr/>
          </p:nvSpPr>
          <p:spPr>
            <a:xfrm>
              <a:off x="5911875" y="4127222"/>
              <a:ext cx="41925" cy="43283"/>
            </a:xfrm>
            <a:custGeom>
              <a:rect b="b" l="l" r="r" t="t"/>
              <a:pathLst>
                <a:path extrusionOk="0" h="990" w="959">
                  <a:moveTo>
                    <a:pt x="480" y="1"/>
                  </a:moveTo>
                  <a:cubicBezTo>
                    <a:pt x="224" y="1"/>
                    <a:pt x="1" y="224"/>
                    <a:pt x="1" y="511"/>
                  </a:cubicBezTo>
                  <a:cubicBezTo>
                    <a:pt x="1" y="767"/>
                    <a:pt x="224" y="990"/>
                    <a:pt x="480" y="990"/>
                  </a:cubicBezTo>
                  <a:cubicBezTo>
                    <a:pt x="735" y="990"/>
                    <a:pt x="958" y="767"/>
                    <a:pt x="958" y="511"/>
                  </a:cubicBezTo>
                  <a:cubicBezTo>
                    <a:pt x="958" y="224"/>
                    <a:pt x="735" y="1"/>
                    <a:pt x="480" y="1"/>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6" name="Google Shape;1146;p37"/>
            <p:cNvSpPr/>
            <p:nvPr/>
          </p:nvSpPr>
          <p:spPr>
            <a:xfrm>
              <a:off x="5201720" y="4276525"/>
              <a:ext cx="43280" cy="43283"/>
            </a:xfrm>
            <a:custGeom>
              <a:rect b="b" l="l" r="r" t="t"/>
              <a:pathLst>
                <a:path extrusionOk="0" h="990" w="990">
                  <a:moveTo>
                    <a:pt x="511" y="0"/>
                  </a:moveTo>
                  <a:cubicBezTo>
                    <a:pt x="224" y="0"/>
                    <a:pt x="1" y="224"/>
                    <a:pt x="1" y="511"/>
                  </a:cubicBezTo>
                  <a:cubicBezTo>
                    <a:pt x="1" y="766"/>
                    <a:pt x="224" y="990"/>
                    <a:pt x="511" y="990"/>
                  </a:cubicBezTo>
                  <a:cubicBezTo>
                    <a:pt x="767" y="990"/>
                    <a:pt x="990" y="766"/>
                    <a:pt x="990" y="511"/>
                  </a:cubicBezTo>
                  <a:cubicBezTo>
                    <a:pt x="990" y="224"/>
                    <a:pt x="767"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7" name="Google Shape;1147;p37"/>
            <p:cNvSpPr/>
            <p:nvPr/>
          </p:nvSpPr>
          <p:spPr>
            <a:xfrm>
              <a:off x="5438934" y="4276525"/>
              <a:ext cx="41881" cy="43283"/>
            </a:xfrm>
            <a:custGeom>
              <a:rect b="b" l="l" r="r" t="t"/>
              <a:pathLst>
                <a:path extrusionOk="0" h="990" w="958">
                  <a:moveTo>
                    <a:pt x="479" y="0"/>
                  </a:moveTo>
                  <a:cubicBezTo>
                    <a:pt x="223" y="0"/>
                    <a:pt x="0" y="224"/>
                    <a:pt x="0" y="511"/>
                  </a:cubicBezTo>
                  <a:cubicBezTo>
                    <a:pt x="0" y="766"/>
                    <a:pt x="223" y="990"/>
                    <a:pt x="479" y="990"/>
                  </a:cubicBezTo>
                  <a:cubicBezTo>
                    <a:pt x="766" y="990"/>
                    <a:pt x="957" y="766"/>
                    <a:pt x="957" y="511"/>
                  </a:cubicBezTo>
                  <a:cubicBezTo>
                    <a:pt x="957" y="224"/>
                    <a:pt x="766"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8" name="Google Shape;1148;p37"/>
            <p:cNvSpPr/>
            <p:nvPr/>
          </p:nvSpPr>
          <p:spPr>
            <a:xfrm>
              <a:off x="5674705" y="4276525"/>
              <a:ext cx="43280" cy="43283"/>
            </a:xfrm>
            <a:custGeom>
              <a:rect b="b" l="l" r="r" t="t"/>
              <a:pathLst>
                <a:path extrusionOk="0" h="990" w="990">
                  <a:moveTo>
                    <a:pt x="511" y="0"/>
                  </a:moveTo>
                  <a:cubicBezTo>
                    <a:pt x="224" y="0"/>
                    <a:pt x="1" y="224"/>
                    <a:pt x="1" y="511"/>
                  </a:cubicBezTo>
                  <a:cubicBezTo>
                    <a:pt x="1" y="766"/>
                    <a:pt x="224" y="990"/>
                    <a:pt x="511" y="990"/>
                  </a:cubicBezTo>
                  <a:cubicBezTo>
                    <a:pt x="766" y="990"/>
                    <a:pt x="990" y="766"/>
                    <a:pt x="990" y="511"/>
                  </a:cubicBezTo>
                  <a:cubicBezTo>
                    <a:pt x="990" y="224"/>
                    <a:pt x="766"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9" name="Google Shape;1149;p37"/>
            <p:cNvSpPr/>
            <p:nvPr/>
          </p:nvSpPr>
          <p:spPr>
            <a:xfrm>
              <a:off x="5911875" y="4276525"/>
              <a:ext cx="41925" cy="43283"/>
            </a:xfrm>
            <a:custGeom>
              <a:rect b="b" l="l" r="r" t="t"/>
              <a:pathLst>
                <a:path extrusionOk="0" h="990" w="959">
                  <a:moveTo>
                    <a:pt x="480" y="0"/>
                  </a:moveTo>
                  <a:cubicBezTo>
                    <a:pt x="224" y="0"/>
                    <a:pt x="1" y="224"/>
                    <a:pt x="1" y="511"/>
                  </a:cubicBezTo>
                  <a:cubicBezTo>
                    <a:pt x="1" y="766"/>
                    <a:pt x="224" y="990"/>
                    <a:pt x="480" y="990"/>
                  </a:cubicBezTo>
                  <a:cubicBezTo>
                    <a:pt x="735" y="990"/>
                    <a:pt x="958" y="766"/>
                    <a:pt x="958" y="511"/>
                  </a:cubicBezTo>
                  <a:cubicBezTo>
                    <a:pt x="958" y="224"/>
                    <a:pt x="735" y="0"/>
                    <a:pt x="480"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0" name="Google Shape;1150;p37"/>
            <p:cNvSpPr/>
            <p:nvPr/>
          </p:nvSpPr>
          <p:spPr>
            <a:xfrm>
              <a:off x="5201720" y="4425828"/>
              <a:ext cx="43280" cy="43283"/>
            </a:xfrm>
            <a:custGeom>
              <a:rect b="b" l="l" r="r" t="t"/>
              <a:pathLst>
                <a:path extrusionOk="0" h="990" w="990">
                  <a:moveTo>
                    <a:pt x="511" y="0"/>
                  </a:moveTo>
                  <a:cubicBezTo>
                    <a:pt x="224" y="0"/>
                    <a:pt x="1" y="224"/>
                    <a:pt x="1" y="479"/>
                  </a:cubicBezTo>
                  <a:cubicBezTo>
                    <a:pt x="1" y="766"/>
                    <a:pt x="224" y="990"/>
                    <a:pt x="511" y="990"/>
                  </a:cubicBezTo>
                  <a:cubicBezTo>
                    <a:pt x="767" y="990"/>
                    <a:pt x="990" y="766"/>
                    <a:pt x="990" y="479"/>
                  </a:cubicBezTo>
                  <a:cubicBezTo>
                    <a:pt x="990" y="224"/>
                    <a:pt x="767"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1" name="Google Shape;1151;p37"/>
            <p:cNvSpPr/>
            <p:nvPr/>
          </p:nvSpPr>
          <p:spPr>
            <a:xfrm>
              <a:off x="5438934" y="4425828"/>
              <a:ext cx="41881" cy="43283"/>
            </a:xfrm>
            <a:custGeom>
              <a:rect b="b" l="l" r="r" t="t"/>
              <a:pathLst>
                <a:path extrusionOk="0" h="990" w="958">
                  <a:moveTo>
                    <a:pt x="479" y="0"/>
                  </a:moveTo>
                  <a:cubicBezTo>
                    <a:pt x="223" y="0"/>
                    <a:pt x="0" y="224"/>
                    <a:pt x="0" y="479"/>
                  </a:cubicBezTo>
                  <a:cubicBezTo>
                    <a:pt x="0" y="766"/>
                    <a:pt x="223" y="990"/>
                    <a:pt x="479" y="990"/>
                  </a:cubicBezTo>
                  <a:cubicBezTo>
                    <a:pt x="766" y="990"/>
                    <a:pt x="957" y="766"/>
                    <a:pt x="957" y="479"/>
                  </a:cubicBezTo>
                  <a:cubicBezTo>
                    <a:pt x="957" y="224"/>
                    <a:pt x="766" y="0"/>
                    <a:pt x="479"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2" name="Google Shape;1152;p37"/>
            <p:cNvSpPr/>
            <p:nvPr/>
          </p:nvSpPr>
          <p:spPr>
            <a:xfrm>
              <a:off x="5674705" y="4425828"/>
              <a:ext cx="43280" cy="43283"/>
            </a:xfrm>
            <a:custGeom>
              <a:rect b="b" l="l" r="r" t="t"/>
              <a:pathLst>
                <a:path extrusionOk="0" h="990" w="990">
                  <a:moveTo>
                    <a:pt x="511" y="0"/>
                  </a:moveTo>
                  <a:cubicBezTo>
                    <a:pt x="224" y="0"/>
                    <a:pt x="1" y="224"/>
                    <a:pt x="1" y="479"/>
                  </a:cubicBezTo>
                  <a:cubicBezTo>
                    <a:pt x="1" y="766"/>
                    <a:pt x="224" y="990"/>
                    <a:pt x="511" y="990"/>
                  </a:cubicBezTo>
                  <a:cubicBezTo>
                    <a:pt x="766" y="990"/>
                    <a:pt x="990" y="766"/>
                    <a:pt x="990" y="479"/>
                  </a:cubicBezTo>
                  <a:cubicBezTo>
                    <a:pt x="990" y="224"/>
                    <a:pt x="766" y="0"/>
                    <a:pt x="511"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3" name="Google Shape;1153;p37"/>
            <p:cNvSpPr/>
            <p:nvPr/>
          </p:nvSpPr>
          <p:spPr>
            <a:xfrm>
              <a:off x="5911875" y="4425828"/>
              <a:ext cx="41925" cy="43283"/>
            </a:xfrm>
            <a:custGeom>
              <a:rect b="b" l="l" r="r" t="t"/>
              <a:pathLst>
                <a:path extrusionOk="0" h="990" w="959">
                  <a:moveTo>
                    <a:pt x="480" y="0"/>
                  </a:moveTo>
                  <a:cubicBezTo>
                    <a:pt x="224" y="0"/>
                    <a:pt x="1" y="224"/>
                    <a:pt x="1" y="479"/>
                  </a:cubicBezTo>
                  <a:cubicBezTo>
                    <a:pt x="1" y="766"/>
                    <a:pt x="224" y="990"/>
                    <a:pt x="480" y="990"/>
                  </a:cubicBezTo>
                  <a:cubicBezTo>
                    <a:pt x="735" y="990"/>
                    <a:pt x="958" y="766"/>
                    <a:pt x="958" y="479"/>
                  </a:cubicBezTo>
                  <a:cubicBezTo>
                    <a:pt x="958" y="224"/>
                    <a:pt x="735" y="0"/>
                    <a:pt x="480" y="0"/>
                  </a:cubicBezTo>
                  <a:close/>
                </a:path>
              </a:pathLst>
            </a:custGeom>
            <a:solidFill>
              <a:srgbClr val="1934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154" name="Google Shape;1154;p37"/>
          <p:cNvSpPr txBox="1"/>
          <p:nvPr>
            <p:ph type="title"/>
          </p:nvPr>
        </p:nvSpPr>
        <p:spPr>
          <a:xfrm>
            <a:off x="500675" y="622603"/>
            <a:ext cx="77082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2000"/>
              <a:t>La aplicación de los esquemas de autoobservación: las decisiones</a:t>
            </a:r>
            <a:endParaRPr sz="2000"/>
          </a:p>
        </p:txBody>
      </p:sp>
      <p:sp>
        <p:nvSpPr>
          <p:cNvPr id="1155" name="Google Shape;1155;p37"/>
          <p:cNvSpPr txBox="1"/>
          <p:nvPr>
            <p:ph idx="1" type="subTitle"/>
          </p:nvPr>
        </p:nvSpPr>
        <p:spPr>
          <a:xfrm>
            <a:off x="5028354" y="2278500"/>
            <a:ext cx="3457800" cy="2503200"/>
          </a:xfrm>
          <a:prstGeom prst="rect">
            <a:avLst/>
          </a:prstGeom>
        </p:spPr>
        <p:txBody>
          <a:bodyPr anchorCtr="0" anchor="ctr" bIns="91425" lIns="91425" spcFirstLastPara="1" rIns="91425" wrap="square" tIns="91425">
            <a:noAutofit/>
          </a:bodyPr>
          <a:lstStyle/>
          <a:p>
            <a:pPr indent="0" lvl="0" marL="0" rtl="0" algn="l">
              <a:lnSpc>
                <a:spcPct val="115000"/>
              </a:lnSpc>
              <a:spcBef>
                <a:spcPts val="1200"/>
              </a:spcBef>
              <a:spcAft>
                <a:spcPts val="0"/>
              </a:spcAft>
              <a:buNone/>
            </a:pPr>
            <a:r>
              <a:rPr lang="en" sz="1200"/>
              <a:t>La cadena de decisiones relativa a la importancia prestada a la concurrencia a la escuela, se consideró relevante ya que sólo allí estaba presente la educación escolar diferenciada de la educación social.</a:t>
            </a:r>
            <a:endParaRPr sz="1200"/>
          </a:p>
          <a:p>
            <a:pPr indent="0" lvl="0" marL="0" rtl="0" algn="l">
              <a:lnSpc>
                <a:spcPct val="115000"/>
              </a:lnSpc>
              <a:spcBef>
                <a:spcPts val="1200"/>
              </a:spcBef>
              <a:spcAft>
                <a:spcPts val="0"/>
              </a:spcAft>
              <a:buNone/>
            </a:pPr>
            <a:r>
              <a:rPr lang="en" sz="1200"/>
              <a:t>Las decisiones sobre la concurrencia de los niños a la escuela comprenden dos áreas que pueden ser analizadas conjuntamente. Estas áreas se refieren a definiciones frente a las inasistencias y frente a la puntualidad.</a:t>
            </a:r>
            <a:endParaRPr sz="1200"/>
          </a:p>
          <a:p>
            <a:pPr indent="0" lvl="0" marL="0" rtl="0" algn="l">
              <a:spcBef>
                <a:spcPts val="1200"/>
              </a:spcBef>
              <a:spcAft>
                <a:spcPts val="1000"/>
              </a:spcAft>
              <a:buNone/>
            </a:pPr>
            <a:r>
              <a:t/>
            </a:r>
            <a:endParaRPr/>
          </a:p>
        </p:txBody>
      </p:sp>
      <p:sp>
        <p:nvSpPr>
          <p:cNvPr id="1156" name="Google Shape;1156;p37"/>
          <p:cNvSpPr txBox="1"/>
          <p:nvPr>
            <p:ph idx="2" type="subTitle"/>
          </p:nvPr>
        </p:nvSpPr>
        <p:spPr>
          <a:xfrm>
            <a:off x="838071" y="2098275"/>
            <a:ext cx="3457800" cy="2503200"/>
          </a:xfrm>
          <a:prstGeom prst="rect">
            <a:avLst/>
          </a:prstGeom>
        </p:spPr>
        <p:txBody>
          <a:bodyPr anchorCtr="0" anchor="ctr" bIns="91425" lIns="91425" spcFirstLastPara="1" rIns="91425" wrap="square" tIns="91425">
            <a:noAutofit/>
          </a:bodyPr>
          <a:lstStyle/>
          <a:p>
            <a:pPr indent="0" lvl="0" marL="0" rtl="0" algn="l">
              <a:lnSpc>
                <a:spcPct val="115000"/>
              </a:lnSpc>
              <a:spcBef>
                <a:spcPts val="1200"/>
              </a:spcBef>
              <a:spcAft>
                <a:spcPts val="0"/>
              </a:spcAft>
              <a:buNone/>
            </a:pPr>
            <a:r>
              <a:rPr lang="en" sz="1200"/>
              <a:t>L</a:t>
            </a:r>
            <a:r>
              <a:rPr lang="en" sz="1200"/>
              <a:t>o que distingue a las organizaciones de otros sistemas complejos es que están compuestas por decisiones.</a:t>
            </a:r>
            <a:endParaRPr sz="1200"/>
          </a:p>
          <a:p>
            <a:pPr indent="0" lvl="0" marL="0" rtl="0" algn="l">
              <a:lnSpc>
                <a:spcPct val="115000"/>
              </a:lnSpc>
              <a:spcBef>
                <a:spcPts val="1200"/>
              </a:spcBef>
              <a:spcAft>
                <a:spcPts val="0"/>
              </a:spcAft>
              <a:buNone/>
            </a:pPr>
            <a:r>
              <a:rPr lang="en" sz="1200"/>
              <a:t>A través de las decisiones, las escuelas comunican lo que son para sí mismas y cómo se diferencian de su entorno</a:t>
            </a:r>
            <a:r>
              <a:rPr lang="en"/>
              <a:t>.</a:t>
            </a:r>
            <a:endParaRPr/>
          </a:p>
          <a:p>
            <a:pPr indent="0" lvl="0" marL="457200" rtl="0" algn="l">
              <a:spcBef>
                <a:spcPts val="1200"/>
              </a:spcBef>
              <a:spcAft>
                <a:spcPts val="1000"/>
              </a:spcAft>
              <a:buNone/>
            </a:pPr>
            <a:r>
              <a:t/>
            </a:r>
            <a:endParaRPr/>
          </a:p>
        </p:txBody>
      </p:sp>
      <p:sp>
        <p:nvSpPr>
          <p:cNvPr id="1157" name="Google Shape;1157;p37"/>
          <p:cNvSpPr/>
          <p:nvPr/>
        </p:nvSpPr>
        <p:spPr>
          <a:xfrm>
            <a:off x="6549440" y="1489800"/>
            <a:ext cx="807600" cy="572700"/>
          </a:xfrm>
          <a:prstGeom prst="wedgeRoundRectCallout">
            <a:avLst>
              <a:gd fmla="val 1895" name="adj1"/>
              <a:gd fmla="val 75879" name="adj2"/>
              <a:gd fmla="val 0" name="adj3"/>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58" name="Google Shape;1158;p37"/>
          <p:cNvGrpSpPr/>
          <p:nvPr/>
        </p:nvGrpSpPr>
        <p:grpSpPr>
          <a:xfrm>
            <a:off x="6800554" y="1606849"/>
            <a:ext cx="305386" cy="338602"/>
            <a:chOff x="3300325" y="249875"/>
            <a:chExt cx="433725" cy="480900"/>
          </a:xfrm>
        </p:grpSpPr>
        <p:sp>
          <p:nvSpPr>
            <p:cNvPr id="1159" name="Google Shape;1159;p37"/>
            <p:cNvSpPr/>
            <p:nvPr/>
          </p:nvSpPr>
          <p:spPr>
            <a:xfrm>
              <a:off x="3610875" y="334550"/>
              <a:ext cx="56475" cy="28250"/>
            </a:xfrm>
            <a:custGeom>
              <a:rect b="b" l="l" r="r" t="t"/>
              <a:pathLst>
                <a:path extrusionOk="0" h="1130" w="2259">
                  <a:moveTo>
                    <a:pt x="566" y="0"/>
                  </a:moveTo>
                  <a:cubicBezTo>
                    <a:pt x="253" y="0"/>
                    <a:pt x="0" y="253"/>
                    <a:pt x="0" y="567"/>
                  </a:cubicBezTo>
                  <a:cubicBezTo>
                    <a:pt x="0" y="877"/>
                    <a:pt x="253" y="1130"/>
                    <a:pt x="566" y="1130"/>
                  </a:cubicBezTo>
                  <a:lnTo>
                    <a:pt x="1696" y="1130"/>
                  </a:lnTo>
                  <a:cubicBezTo>
                    <a:pt x="2006" y="1130"/>
                    <a:pt x="2259" y="877"/>
                    <a:pt x="2259" y="567"/>
                  </a:cubicBezTo>
                  <a:cubicBezTo>
                    <a:pt x="2259" y="253"/>
                    <a:pt x="2006" y="0"/>
                    <a:pt x="1696"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435D74"/>
                </a:solidFill>
              </a:endParaRPr>
            </a:p>
          </p:txBody>
        </p:sp>
        <p:sp>
          <p:nvSpPr>
            <p:cNvPr id="1160" name="Google Shape;1160;p37"/>
            <p:cNvSpPr/>
            <p:nvPr/>
          </p:nvSpPr>
          <p:spPr>
            <a:xfrm>
              <a:off x="3467675" y="249875"/>
              <a:ext cx="46400" cy="56475"/>
            </a:xfrm>
            <a:custGeom>
              <a:rect b="b" l="l" r="r" t="t"/>
              <a:pathLst>
                <a:path extrusionOk="0" h="2259" w="1856">
                  <a:moveTo>
                    <a:pt x="647" y="1"/>
                  </a:moveTo>
                  <a:cubicBezTo>
                    <a:pt x="562" y="1"/>
                    <a:pt x="476" y="20"/>
                    <a:pt x="395" y="60"/>
                  </a:cubicBezTo>
                  <a:cubicBezTo>
                    <a:pt x="115" y="198"/>
                    <a:pt x="1" y="539"/>
                    <a:pt x="142" y="819"/>
                  </a:cubicBezTo>
                  <a:lnTo>
                    <a:pt x="705" y="1948"/>
                  </a:lnTo>
                  <a:cubicBezTo>
                    <a:pt x="806" y="2144"/>
                    <a:pt x="1004" y="2259"/>
                    <a:pt x="1211" y="2259"/>
                  </a:cubicBezTo>
                  <a:cubicBezTo>
                    <a:pt x="1296" y="2259"/>
                    <a:pt x="1383" y="2239"/>
                    <a:pt x="1464" y="2198"/>
                  </a:cubicBezTo>
                  <a:cubicBezTo>
                    <a:pt x="1744" y="2059"/>
                    <a:pt x="1856" y="1722"/>
                    <a:pt x="1717" y="1442"/>
                  </a:cubicBezTo>
                  <a:lnTo>
                    <a:pt x="1151" y="313"/>
                  </a:lnTo>
                  <a:cubicBezTo>
                    <a:pt x="1053" y="114"/>
                    <a:pt x="853" y="1"/>
                    <a:pt x="647" y="1"/>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435D74"/>
                </a:solidFill>
              </a:endParaRPr>
            </a:p>
          </p:txBody>
        </p:sp>
        <p:sp>
          <p:nvSpPr>
            <p:cNvPr id="1161" name="Google Shape;1161;p37"/>
            <p:cNvSpPr/>
            <p:nvPr/>
          </p:nvSpPr>
          <p:spPr>
            <a:xfrm>
              <a:off x="3566525" y="249875"/>
              <a:ext cx="46400" cy="56475"/>
            </a:xfrm>
            <a:custGeom>
              <a:rect b="b" l="l" r="r" t="t"/>
              <a:pathLst>
                <a:path extrusionOk="0" h="2259" w="1856">
                  <a:moveTo>
                    <a:pt x="1210" y="1"/>
                  </a:moveTo>
                  <a:cubicBezTo>
                    <a:pt x="1003" y="1"/>
                    <a:pt x="803" y="114"/>
                    <a:pt x="705" y="313"/>
                  </a:cubicBezTo>
                  <a:lnTo>
                    <a:pt x="139" y="1442"/>
                  </a:lnTo>
                  <a:cubicBezTo>
                    <a:pt x="1" y="1719"/>
                    <a:pt x="115" y="2059"/>
                    <a:pt x="392" y="2198"/>
                  </a:cubicBezTo>
                  <a:cubicBezTo>
                    <a:pt x="474" y="2239"/>
                    <a:pt x="561" y="2259"/>
                    <a:pt x="646" y="2259"/>
                  </a:cubicBezTo>
                  <a:cubicBezTo>
                    <a:pt x="852" y="2259"/>
                    <a:pt x="1051" y="2144"/>
                    <a:pt x="1151" y="1948"/>
                  </a:cubicBezTo>
                  <a:lnTo>
                    <a:pt x="1714" y="819"/>
                  </a:lnTo>
                  <a:cubicBezTo>
                    <a:pt x="1856" y="539"/>
                    <a:pt x="1741" y="198"/>
                    <a:pt x="1461" y="60"/>
                  </a:cubicBezTo>
                  <a:cubicBezTo>
                    <a:pt x="1381" y="20"/>
                    <a:pt x="1295" y="1"/>
                    <a:pt x="1210" y="1"/>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435D74"/>
                </a:solidFill>
              </a:endParaRPr>
            </a:p>
          </p:txBody>
        </p:sp>
        <p:sp>
          <p:nvSpPr>
            <p:cNvPr id="1162" name="Google Shape;1162;p37"/>
            <p:cNvSpPr/>
            <p:nvPr/>
          </p:nvSpPr>
          <p:spPr>
            <a:xfrm>
              <a:off x="3413250" y="334550"/>
              <a:ext cx="56500" cy="28250"/>
            </a:xfrm>
            <a:custGeom>
              <a:rect b="b" l="l" r="r" t="t"/>
              <a:pathLst>
                <a:path extrusionOk="0" h="1130" w="2260">
                  <a:moveTo>
                    <a:pt x="567" y="0"/>
                  </a:moveTo>
                  <a:cubicBezTo>
                    <a:pt x="254" y="0"/>
                    <a:pt x="1" y="253"/>
                    <a:pt x="1" y="567"/>
                  </a:cubicBezTo>
                  <a:cubicBezTo>
                    <a:pt x="1" y="877"/>
                    <a:pt x="254" y="1130"/>
                    <a:pt x="567" y="1130"/>
                  </a:cubicBezTo>
                  <a:lnTo>
                    <a:pt x="1696" y="1130"/>
                  </a:lnTo>
                  <a:cubicBezTo>
                    <a:pt x="2006" y="1130"/>
                    <a:pt x="2259" y="877"/>
                    <a:pt x="2259" y="567"/>
                  </a:cubicBezTo>
                  <a:cubicBezTo>
                    <a:pt x="2259" y="253"/>
                    <a:pt x="2006" y="0"/>
                    <a:pt x="1696"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435D74"/>
                </a:solidFill>
              </a:endParaRPr>
            </a:p>
          </p:txBody>
        </p:sp>
        <p:sp>
          <p:nvSpPr>
            <p:cNvPr id="1163" name="Google Shape;1163;p37"/>
            <p:cNvSpPr/>
            <p:nvPr/>
          </p:nvSpPr>
          <p:spPr>
            <a:xfrm>
              <a:off x="3300325" y="476675"/>
              <a:ext cx="84725" cy="254100"/>
            </a:xfrm>
            <a:custGeom>
              <a:rect b="b" l="l" r="r" t="t"/>
              <a:pathLst>
                <a:path extrusionOk="0" h="10164" w="3389">
                  <a:moveTo>
                    <a:pt x="567" y="1"/>
                  </a:moveTo>
                  <a:cubicBezTo>
                    <a:pt x="254" y="1"/>
                    <a:pt x="1" y="251"/>
                    <a:pt x="1" y="564"/>
                  </a:cubicBezTo>
                  <a:lnTo>
                    <a:pt x="1" y="9598"/>
                  </a:lnTo>
                  <a:cubicBezTo>
                    <a:pt x="1" y="9911"/>
                    <a:pt x="254" y="10164"/>
                    <a:pt x="567" y="10164"/>
                  </a:cubicBezTo>
                  <a:lnTo>
                    <a:pt x="2825" y="10164"/>
                  </a:lnTo>
                  <a:cubicBezTo>
                    <a:pt x="3136" y="10164"/>
                    <a:pt x="3389" y="9911"/>
                    <a:pt x="3389" y="9598"/>
                  </a:cubicBezTo>
                  <a:lnTo>
                    <a:pt x="3389" y="564"/>
                  </a:lnTo>
                  <a:cubicBezTo>
                    <a:pt x="3389" y="251"/>
                    <a:pt x="3136" y="1"/>
                    <a:pt x="2825" y="1"/>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435D74"/>
                </a:solidFill>
              </a:endParaRPr>
            </a:p>
          </p:txBody>
        </p:sp>
        <p:sp>
          <p:nvSpPr>
            <p:cNvPr id="1164" name="Google Shape;1164;p37"/>
            <p:cNvSpPr/>
            <p:nvPr/>
          </p:nvSpPr>
          <p:spPr>
            <a:xfrm>
              <a:off x="3413250" y="335525"/>
              <a:ext cx="320800" cy="395250"/>
            </a:xfrm>
            <a:custGeom>
              <a:rect b="b" l="l" r="r" t="t"/>
              <a:pathLst>
                <a:path extrusionOk="0" h="15810" w="12832">
                  <a:moveTo>
                    <a:pt x="3954" y="1"/>
                  </a:moveTo>
                  <a:cubicBezTo>
                    <a:pt x="3641" y="1"/>
                    <a:pt x="3388" y="254"/>
                    <a:pt x="3388" y="564"/>
                  </a:cubicBezTo>
                  <a:cubicBezTo>
                    <a:pt x="3388" y="1871"/>
                    <a:pt x="2879" y="4225"/>
                    <a:pt x="1922" y="5186"/>
                  </a:cubicBezTo>
                  <a:cubicBezTo>
                    <a:pt x="1274" y="5830"/>
                    <a:pt x="723" y="6065"/>
                    <a:pt x="1" y="6427"/>
                  </a:cubicBezTo>
                  <a:lnTo>
                    <a:pt x="1" y="14897"/>
                  </a:lnTo>
                  <a:cubicBezTo>
                    <a:pt x="1109" y="15268"/>
                    <a:pt x="2515" y="15810"/>
                    <a:pt x="4659" y="15810"/>
                  </a:cubicBezTo>
                  <a:lnTo>
                    <a:pt x="8351" y="15810"/>
                  </a:lnTo>
                  <a:cubicBezTo>
                    <a:pt x="9567" y="15810"/>
                    <a:pt x="10516" y="14680"/>
                    <a:pt x="10046" y="13491"/>
                  </a:cubicBezTo>
                  <a:cubicBezTo>
                    <a:pt x="11019" y="13226"/>
                    <a:pt x="11546" y="12172"/>
                    <a:pt x="11175" y="11233"/>
                  </a:cubicBezTo>
                  <a:cubicBezTo>
                    <a:pt x="12386" y="10901"/>
                    <a:pt x="12832" y="9408"/>
                    <a:pt x="11992" y="8468"/>
                  </a:cubicBezTo>
                  <a:cubicBezTo>
                    <a:pt x="12314" y="8107"/>
                    <a:pt x="12467" y="7625"/>
                    <a:pt x="12410" y="7143"/>
                  </a:cubicBezTo>
                  <a:cubicBezTo>
                    <a:pt x="12311" y="6267"/>
                    <a:pt x="11495" y="5647"/>
                    <a:pt x="10612" y="5647"/>
                  </a:cubicBezTo>
                  <a:lnTo>
                    <a:pt x="6213" y="5647"/>
                  </a:lnTo>
                  <a:cubicBezTo>
                    <a:pt x="6586" y="4975"/>
                    <a:pt x="6785" y="3081"/>
                    <a:pt x="6776" y="2307"/>
                  </a:cubicBezTo>
                  <a:cubicBezTo>
                    <a:pt x="6761" y="1027"/>
                    <a:pt x="5701" y="1"/>
                    <a:pt x="4418" y="1"/>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435D74"/>
                </a:solidFill>
              </a:endParaRPr>
            </a:p>
          </p:txBody>
        </p:sp>
      </p:grpSp>
      <p:sp>
        <p:nvSpPr>
          <p:cNvPr id="1165" name="Google Shape;1165;p37"/>
          <p:cNvSpPr/>
          <p:nvPr/>
        </p:nvSpPr>
        <p:spPr>
          <a:xfrm>
            <a:off x="2139365" y="1489800"/>
            <a:ext cx="859500" cy="572700"/>
          </a:xfrm>
          <a:prstGeom prst="wedgeEllipseCallout">
            <a:avLst>
              <a:gd fmla="val 37408" name="adj1"/>
              <a:gd fmla="val 67247" name="adj2"/>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66" name="Google Shape;1166;p37"/>
          <p:cNvGrpSpPr/>
          <p:nvPr/>
        </p:nvGrpSpPr>
        <p:grpSpPr>
          <a:xfrm>
            <a:off x="2414279" y="1606849"/>
            <a:ext cx="305386" cy="338602"/>
            <a:chOff x="3300325" y="249875"/>
            <a:chExt cx="433725" cy="480900"/>
          </a:xfrm>
        </p:grpSpPr>
        <p:sp>
          <p:nvSpPr>
            <p:cNvPr id="1167" name="Google Shape;1167;p37"/>
            <p:cNvSpPr/>
            <p:nvPr/>
          </p:nvSpPr>
          <p:spPr>
            <a:xfrm>
              <a:off x="3610875" y="334550"/>
              <a:ext cx="56475" cy="28250"/>
            </a:xfrm>
            <a:custGeom>
              <a:rect b="b" l="l" r="r" t="t"/>
              <a:pathLst>
                <a:path extrusionOk="0" h="1130" w="2259">
                  <a:moveTo>
                    <a:pt x="566" y="0"/>
                  </a:moveTo>
                  <a:cubicBezTo>
                    <a:pt x="253" y="0"/>
                    <a:pt x="0" y="253"/>
                    <a:pt x="0" y="567"/>
                  </a:cubicBezTo>
                  <a:cubicBezTo>
                    <a:pt x="0" y="877"/>
                    <a:pt x="253" y="1130"/>
                    <a:pt x="566" y="1130"/>
                  </a:cubicBezTo>
                  <a:lnTo>
                    <a:pt x="1696" y="1130"/>
                  </a:lnTo>
                  <a:cubicBezTo>
                    <a:pt x="2006" y="1130"/>
                    <a:pt x="2259" y="877"/>
                    <a:pt x="2259" y="567"/>
                  </a:cubicBezTo>
                  <a:cubicBezTo>
                    <a:pt x="2259" y="253"/>
                    <a:pt x="2006" y="0"/>
                    <a:pt x="1696"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435D74"/>
                </a:solidFill>
              </a:endParaRPr>
            </a:p>
          </p:txBody>
        </p:sp>
        <p:sp>
          <p:nvSpPr>
            <p:cNvPr id="1168" name="Google Shape;1168;p37"/>
            <p:cNvSpPr/>
            <p:nvPr/>
          </p:nvSpPr>
          <p:spPr>
            <a:xfrm>
              <a:off x="3467675" y="249875"/>
              <a:ext cx="46400" cy="56475"/>
            </a:xfrm>
            <a:custGeom>
              <a:rect b="b" l="l" r="r" t="t"/>
              <a:pathLst>
                <a:path extrusionOk="0" h="2259" w="1856">
                  <a:moveTo>
                    <a:pt x="647" y="1"/>
                  </a:moveTo>
                  <a:cubicBezTo>
                    <a:pt x="562" y="1"/>
                    <a:pt x="476" y="20"/>
                    <a:pt x="395" y="60"/>
                  </a:cubicBezTo>
                  <a:cubicBezTo>
                    <a:pt x="115" y="198"/>
                    <a:pt x="1" y="539"/>
                    <a:pt x="142" y="819"/>
                  </a:cubicBezTo>
                  <a:lnTo>
                    <a:pt x="705" y="1948"/>
                  </a:lnTo>
                  <a:cubicBezTo>
                    <a:pt x="806" y="2144"/>
                    <a:pt x="1004" y="2259"/>
                    <a:pt x="1211" y="2259"/>
                  </a:cubicBezTo>
                  <a:cubicBezTo>
                    <a:pt x="1296" y="2259"/>
                    <a:pt x="1383" y="2239"/>
                    <a:pt x="1464" y="2198"/>
                  </a:cubicBezTo>
                  <a:cubicBezTo>
                    <a:pt x="1744" y="2059"/>
                    <a:pt x="1856" y="1722"/>
                    <a:pt x="1717" y="1442"/>
                  </a:cubicBezTo>
                  <a:lnTo>
                    <a:pt x="1151" y="313"/>
                  </a:lnTo>
                  <a:cubicBezTo>
                    <a:pt x="1053" y="114"/>
                    <a:pt x="853" y="1"/>
                    <a:pt x="647" y="1"/>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435D74"/>
                </a:solidFill>
              </a:endParaRPr>
            </a:p>
          </p:txBody>
        </p:sp>
        <p:sp>
          <p:nvSpPr>
            <p:cNvPr id="1169" name="Google Shape;1169;p37"/>
            <p:cNvSpPr/>
            <p:nvPr/>
          </p:nvSpPr>
          <p:spPr>
            <a:xfrm>
              <a:off x="3566525" y="249875"/>
              <a:ext cx="46400" cy="56475"/>
            </a:xfrm>
            <a:custGeom>
              <a:rect b="b" l="l" r="r" t="t"/>
              <a:pathLst>
                <a:path extrusionOk="0" h="2259" w="1856">
                  <a:moveTo>
                    <a:pt x="1210" y="1"/>
                  </a:moveTo>
                  <a:cubicBezTo>
                    <a:pt x="1003" y="1"/>
                    <a:pt x="803" y="114"/>
                    <a:pt x="705" y="313"/>
                  </a:cubicBezTo>
                  <a:lnTo>
                    <a:pt x="139" y="1442"/>
                  </a:lnTo>
                  <a:cubicBezTo>
                    <a:pt x="1" y="1719"/>
                    <a:pt x="115" y="2059"/>
                    <a:pt x="392" y="2198"/>
                  </a:cubicBezTo>
                  <a:cubicBezTo>
                    <a:pt x="474" y="2239"/>
                    <a:pt x="561" y="2259"/>
                    <a:pt x="646" y="2259"/>
                  </a:cubicBezTo>
                  <a:cubicBezTo>
                    <a:pt x="852" y="2259"/>
                    <a:pt x="1051" y="2144"/>
                    <a:pt x="1151" y="1948"/>
                  </a:cubicBezTo>
                  <a:lnTo>
                    <a:pt x="1714" y="819"/>
                  </a:lnTo>
                  <a:cubicBezTo>
                    <a:pt x="1856" y="539"/>
                    <a:pt x="1741" y="198"/>
                    <a:pt x="1461" y="60"/>
                  </a:cubicBezTo>
                  <a:cubicBezTo>
                    <a:pt x="1381" y="20"/>
                    <a:pt x="1295" y="1"/>
                    <a:pt x="1210" y="1"/>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435D74"/>
                </a:solidFill>
              </a:endParaRPr>
            </a:p>
          </p:txBody>
        </p:sp>
        <p:sp>
          <p:nvSpPr>
            <p:cNvPr id="1170" name="Google Shape;1170;p37"/>
            <p:cNvSpPr/>
            <p:nvPr/>
          </p:nvSpPr>
          <p:spPr>
            <a:xfrm>
              <a:off x="3413250" y="334550"/>
              <a:ext cx="56500" cy="28250"/>
            </a:xfrm>
            <a:custGeom>
              <a:rect b="b" l="l" r="r" t="t"/>
              <a:pathLst>
                <a:path extrusionOk="0" h="1130" w="2260">
                  <a:moveTo>
                    <a:pt x="567" y="0"/>
                  </a:moveTo>
                  <a:cubicBezTo>
                    <a:pt x="254" y="0"/>
                    <a:pt x="1" y="253"/>
                    <a:pt x="1" y="567"/>
                  </a:cubicBezTo>
                  <a:cubicBezTo>
                    <a:pt x="1" y="877"/>
                    <a:pt x="254" y="1130"/>
                    <a:pt x="567" y="1130"/>
                  </a:cubicBezTo>
                  <a:lnTo>
                    <a:pt x="1696" y="1130"/>
                  </a:lnTo>
                  <a:cubicBezTo>
                    <a:pt x="2006" y="1130"/>
                    <a:pt x="2259" y="877"/>
                    <a:pt x="2259" y="567"/>
                  </a:cubicBezTo>
                  <a:cubicBezTo>
                    <a:pt x="2259" y="253"/>
                    <a:pt x="2006" y="0"/>
                    <a:pt x="1696"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435D74"/>
                </a:solidFill>
              </a:endParaRPr>
            </a:p>
          </p:txBody>
        </p:sp>
        <p:sp>
          <p:nvSpPr>
            <p:cNvPr id="1171" name="Google Shape;1171;p37"/>
            <p:cNvSpPr/>
            <p:nvPr/>
          </p:nvSpPr>
          <p:spPr>
            <a:xfrm>
              <a:off x="3300325" y="476675"/>
              <a:ext cx="84725" cy="254100"/>
            </a:xfrm>
            <a:custGeom>
              <a:rect b="b" l="l" r="r" t="t"/>
              <a:pathLst>
                <a:path extrusionOk="0" h="10164" w="3389">
                  <a:moveTo>
                    <a:pt x="567" y="1"/>
                  </a:moveTo>
                  <a:cubicBezTo>
                    <a:pt x="254" y="1"/>
                    <a:pt x="1" y="251"/>
                    <a:pt x="1" y="564"/>
                  </a:cubicBezTo>
                  <a:lnTo>
                    <a:pt x="1" y="9598"/>
                  </a:lnTo>
                  <a:cubicBezTo>
                    <a:pt x="1" y="9911"/>
                    <a:pt x="254" y="10164"/>
                    <a:pt x="567" y="10164"/>
                  </a:cubicBezTo>
                  <a:lnTo>
                    <a:pt x="2825" y="10164"/>
                  </a:lnTo>
                  <a:cubicBezTo>
                    <a:pt x="3136" y="10164"/>
                    <a:pt x="3389" y="9911"/>
                    <a:pt x="3389" y="9598"/>
                  </a:cubicBezTo>
                  <a:lnTo>
                    <a:pt x="3389" y="564"/>
                  </a:lnTo>
                  <a:cubicBezTo>
                    <a:pt x="3389" y="251"/>
                    <a:pt x="3136" y="1"/>
                    <a:pt x="2825" y="1"/>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435D74"/>
                </a:solidFill>
              </a:endParaRPr>
            </a:p>
          </p:txBody>
        </p:sp>
        <p:sp>
          <p:nvSpPr>
            <p:cNvPr id="1172" name="Google Shape;1172;p37"/>
            <p:cNvSpPr/>
            <p:nvPr/>
          </p:nvSpPr>
          <p:spPr>
            <a:xfrm>
              <a:off x="3413250" y="335525"/>
              <a:ext cx="320800" cy="395250"/>
            </a:xfrm>
            <a:custGeom>
              <a:rect b="b" l="l" r="r" t="t"/>
              <a:pathLst>
                <a:path extrusionOk="0" h="15810" w="12832">
                  <a:moveTo>
                    <a:pt x="3954" y="1"/>
                  </a:moveTo>
                  <a:cubicBezTo>
                    <a:pt x="3641" y="1"/>
                    <a:pt x="3388" y="254"/>
                    <a:pt x="3388" y="564"/>
                  </a:cubicBezTo>
                  <a:cubicBezTo>
                    <a:pt x="3388" y="1871"/>
                    <a:pt x="2879" y="4225"/>
                    <a:pt x="1922" y="5186"/>
                  </a:cubicBezTo>
                  <a:cubicBezTo>
                    <a:pt x="1274" y="5830"/>
                    <a:pt x="723" y="6065"/>
                    <a:pt x="1" y="6427"/>
                  </a:cubicBezTo>
                  <a:lnTo>
                    <a:pt x="1" y="14897"/>
                  </a:lnTo>
                  <a:cubicBezTo>
                    <a:pt x="1109" y="15268"/>
                    <a:pt x="2515" y="15810"/>
                    <a:pt x="4659" y="15810"/>
                  </a:cubicBezTo>
                  <a:lnTo>
                    <a:pt x="8351" y="15810"/>
                  </a:lnTo>
                  <a:cubicBezTo>
                    <a:pt x="9567" y="15810"/>
                    <a:pt x="10516" y="14680"/>
                    <a:pt x="10046" y="13491"/>
                  </a:cubicBezTo>
                  <a:cubicBezTo>
                    <a:pt x="11019" y="13226"/>
                    <a:pt x="11546" y="12172"/>
                    <a:pt x="11175" y="11233"/>
                  </a:cubicBezTo>
                  <a:cubicBezTo>
                    <a:pt x="12386" y="10901"/>
                    <a:pt x="12832" y="9408"/>
                    <a:pt x="11992" y="8468"/>
                  </a:cubicBezTo>
                  <a:cubicBezTo>
                    <a:pt x="12314" y="8107"/>
                    <a:pt x="12467" y="7625"/>
                    <a:pt x="12410" y="7143"/>
                  </a:cubicBezTo>
                  <a:cubicBezTo>
                    <a:pt x="12311" y="6267"/>
                    <a:pt x="11495" y="5647"/>
                    <a:pt x="10612" y="5647"/>
                  </a:cubicBezTo>
                  <a:lnTo>
                    <a:pt x="6213" y="5647"/>
                  </a:lnTo>
                  <a:cubicBezTo>
                    <a:pt x="6586" y="4975"/>
                    <a:pt x="6785" y="3081"/>
                    <a:pt x="6776" y="2307"/>
                  </a:cubicBezTo>
                  <a:cubicBezTo>
                    <a:pt x="6761" y="1027"/>
                    <a:pt x="5701" y="1"/>
                    <a:pt x="4418" y="1"/>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435D74"/>
                </a:solidFill>
              </a:endParaRPr>
            </a:p>
          </p:txBody>
        </p:sp>
      </p:gr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6" name="Shape 1176"/>
        <p:cNvGrpSpPr/>
        <p:nvPr/>
      </p:nvGrpSpPr>
      <p:grpSpPr>
        <a:xfrm>
          <a:off x="0" y="0"/>
          <a:ext cx="0" cy="0"/>
          <a:chOff x="0" y="0"/>
          <a:chExt cx="0" cy="0"/>
        </a:xfrm>
      </p:grpSpPr>
      <p:sp>
        <p:nvSpPr>
          <p:cNvPr id="1177" name="Google Shape;1177;p38"/>
          <p:cNvSpPr txBox="1"/>
          <p:nvPr>
            <p:ph type="title"/>
          </p:nvPr>
        </p:nvSpPr>
        <p:spPr>
          <a:xfrm>
            <a:off x="713225" y="359178"/>
            <a:ext cx="77082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ESCUELA Y COMUNIDAD: PROBLEMAS DE REFLEXIÓN</a:t>
            </a:r>
            <a:endParaRPr/>
          </a:p>
        </p:txBody>
      </p:sp>
      <p:sp>
        <p:nvSpPr>
          <p:cNvPr id="1178" name="Google Shape;1178;p38"/>
          <p:cNvSpPr txBox="1"/>
          <p:nvPr>
            <p:ph idx="1" type="subTitle"/>
          </p:nvPr>
        </p:nvSpPr>
        <p:spPr>
          <a:xfrm>
            <a:off x="883825" y="1444875"/>
            <a:ext cx="4469100" cy="27939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rPr lang="en"/>
              <a:t>A diferencia de la sociedad el sistema educativo produce crecientes grados de autonomía para el desarrollo de esta función, al igual que los otros sistemas, económico, científico, religioso, político, con las propias.</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Hearing &amp; Speech Disorders by Slidesgo">
  <a:themeElements>
    <a:clrScheme name="Simple Light">
      <a:dk1>
        <a:srgbClr val="FDF1EE"/>
      </a:dk1>
      <a:lt1>
        <a:srgbClr val="FFA2B5"/>
      </a:lt1>
      <a:dk2>
        <a:srgbClr val="FF744B"/>
      </a:dk2>
      <a:lt2>
        <a:srgbClr val="E0C53B"/>
      </a:lt2>
      <a:accent1>
        <a:srgbClr val="1FAB6A"/>
      </a:accent1>
      <a:accent2>
        <a:srgbClr val="4E6EE8"/>
      </a:accent2>
      <a:accent3>
        <a:srgbClr val="19348E"/>
      </a:accent3>
      <a:accent4>
        <a:srgbClr val="1FAB6A"/>
      </a:accent4>
      <a:accent5>
        <a:srgbClr val="FF744B"/>
      </a:accent5>
      <a:accent6>
        <a:srgbClr val="E0C53B"/>
      </a:accent6>
      <a:hlink>
        <a:srgbClr val="19348E"/>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