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6"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Staatliches"/>
      <p:regular r:id="rId20"/>
    </p:embeddedFont>
    <p:embeddedFont>
      <p:font typeface="Lato"/>
      <p:regular r:id="rId21"/>
      <p:bold r:id="rId22"/>
      <p:italic r:id="rId23"/>
      <p:boldItalic r:id="rId24"/>
    </p:embeddedFont>
    <p:embeddedFont>
      <p:font typeface="Allerta Stencil"/>
      <p:regular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Staatliches-regular.fntdata"/><Relationship Id="rId22" Type="http://schemas.openxmlformats.org/officeDocument/2006/relationships/font" Target="fonts/Lato-bold.fntdata"/><Relationship Id="rId21" Type="http://schemas.openxmlformats.org/officeDocument/2006/relationships/font" Target="fonts/Lato-regular.fntdata"/><Relationship Id="rId24" Type="http://schemas.openxmlformats.org/officeDocument/2006/relationships/font" Target="fonts/Lato-boldItalic.fntdata"/><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regular.fntdata"/><Relationship Id="rId25" Type="http://schemas.openxmlformats.org/officeDocument/2006/relationships/font" Target="fonts/AllertaStencil-regular.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9" name="Shape 979"/>
        <p:cNvGrpSpPr/>
        <p:nvPr/>
      </p:nvGrpSpPr>
      <p:grpSpPr>
        <a:xfrm>
          <a:off x="0" y="0"/>
          <a:ext cx="0" cy="0"/>
          <a:chOff x="0" y="0"/>
          <a:chExt cx="0" cy="0"/>
        </a:xfrm>
      </p:grpSpPr>
      <p:sp>
        <p:nvSpPr>
          <p:cNvPr id="980" name="Google Shape;98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81" name="Google Shape;98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9" name="Shape 1179"/>
        <p:cNvGrpSpPr/>
        <p:nvPr/>
      </p:nvGrpSpPr>
      <p:grpSpPr>
        <a:xfrm>
          <a:off x="0" y="0"/>
          <a:ext cx="0" cy="0"/>
          <a:chOff x="0" y="0"/>
          <a:chExt cx="0" cy="0"/>
        </a:xfrm>
      </p:grpSpPr>
      <p:sp>
        <p:nvSpPr>
          <p:cNvPr id="1180" name="Google Shape;1180;gc040bd3e7b_1_173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1" name="Google Shape;1181;gc040bd3e7b_1_173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5" name="Shape 1185"/>
        <p:cNvGrpSpPr/>
        <p:nvPr/>
      </p:nvGrpSpPr>
      <p:grpSpPr>
        <a:xfrm>
          <a:off x="0" y="0"/>
          <a:ext cx="0" cy="0"/>
          <a:chOff x="0" y="0"/>
          <a:chExt cx="0" cy="0"/>
        </a:xfrm>
      </p:grpSpPr>
      <p:sp>
        <p:nvSpPr>
          <p:cNvPr id="1186" name="Google Shape;1186;gc040bd3e7b_1_17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7" name="Google Shape;1187;gc040bd3e7b_1_17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5" name="Shape 1195"/>
        <p:cNvGrpSpPr/>
        <p:nvPr/>
      </p:nvGrpSpPr>
      <p:grpSpPr>
        <a:xfrm>
          <a:off x="0" y="0"/>
          <a:ext cx="0" cy="0"/>
          <a:chOff x="0" y="0"/>
          <a:chExt cx="0" cy="0"/>
        </a:xfrm>
      </p:grpSpPr>
      <p:sp>
        <p:nvSpPr>
          <p:cNvPr id="1196" name="Google Shape;1196;gd102367705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7" name="Google Shape;1197;gd10236770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2" name="Shape 1202"/>
        <p:cNvGrpSpPr/>
        <p:nvPr/>
      </p:nvGrpSpPr>
      <p:grpSpPr>
        <a:xfrm>
          <a:off x="0" y="0"/>
          <a:ext cx="0" cy="0"/>
          <a:chOff x="0" y="0"/>
          <a:chExt cx="0" cy="0"/>
        </a:xfrm>
      </p:grpSpPr>
      <p:sp>
        <p:nvSpPr>
          <p:cNvPr id="1203" name="Google Shape;1203;gd102367705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4" name="Google Shape;1204;gd10236770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2" name="Shape 1212"/>
        <p:cNvGrpSpPr/>
        <p:nvPr/>
      </p:nvGrpSpPr>
      <p:grpSpPr>
        <a:xfrm>
          <a:off x="0" y="0"/>
          <a:ext cx="0" cy="0"/>
          <a:chOff x="0" y="0"/>
          <a:chExt cx="0" cy="0"/>
        </a:xfrm>
      </p:grpSpPr>
      <p:sp>
        <p:nvSpPr>
          <p:cNvPr id="1213" name="Google Shape;1213;gc040bd3e7b_1_174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4" name="Google Shape;1214;gc040bd3e7b_1_174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8" name="Shape 1218"/>
        <p:cNvGrpSpPr/>
        <p:nvPr/>
      </p:nvGrpSpPr>
      <p:grpSpPr>
        <a:xfrm>
          <a:off x="0" y="0"/>
          <a:ext cx="0" cy="0"/>
          <a:chOff x="0" y="0"/>
          <a:chExt cx="0" cy="0"/>
        </a:xfrm>
      </p:grpSpPr>
      <p:sp>
        <p:nvSpPr>
          <p:cNvPr id="1219" name="Google Shape;1219;gc040bd3e7b_1_17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0" name="Google Shape;1220;gc040bd3e7b_1_17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6" name="Shape 986"/>
        <p:cNvGrpSpPr/>
        <p:nvPr/>
      </p:nvGrpSpPr>
      <p:grpSpPr>
        <a:xfrm>
          <a:off x="0" y="0"/>
          <a:ext cx="0" cy="0"/>
          <a:chOff x="0" y="0"/>
          <a:chExt cx="0" cy="0"/>
        </a:xfrm>
      </p:grpSpPr>
      <p:sp>
        <p:nvSpPr>
          <p:cNvPr id="987" name="Google Shape;987;gc040bd3e7b_1_172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8" name="Google Shape;988;gc040bd3e7b_1_172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1" name="Shape 991"/>
        <p:cNvGrpSpPr/>
        <p:nvPr/>
      </p:nvGrpSpPr>
      <p:grpSpPr>
        <a:xfrm>
          <a:off x="0" y="0"/>
          <a:ext cx="0" cy="0"/>
          <a:chOff x="0" y="0"/>
          <a:chExt cx="0" cy="0"/>
        </a:xfrm>
      </p:grpSpPr>
      <p:sp>
        <p:nvSpPr>
          <p:cNvPr id="992" name="Google Shape;992;gc040bd3e7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3" name="Google Shape;993;gc040bd3e7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8" name="Shape 998"/>
        <p:cNvGrpSpPr/>
        <p:nvPr/>
      </p:nvGrpSpPr>
      <p:grpSpPr>
        <a:xfrm>
          <a:off x="0" y="0"/>
          <a:ext cx="0" cy="0"/>
          <a:chOff x="0" y="0"/>
          <a:chExt cx="0" cy="0"/>
        </a:xfrm>
      </p:grpSpPr>
      <p:sp>
        <p:nvSpPr>
          <p:cNvPr id="999" name="Google Shape;999;gc02284f696_0_8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0" name="Google Shape;1000;gc02284f696_0_8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6" name="Shape 1006"/>
        <p:cNvGrpSpPr/>
        <p:nvPr/>
      </p:nvGrpSpPr>
      <p:grpSpPr>
        <a:xfrm>
          <a:off x="0" y="0"/>
          <a:ext cx="0" cy="0"/>
          <a:chOff x="0" y="0"/>
          <a:chExt cx="0" cy="0"/>
        </a:xfrm>
      </p:grpSpPr>
      <p:sp>
        <p:nvSpPr>
          <p:cNvPr id="1007" name="Google Shape;1007;gc02284f696_0_1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8" name="Google Shape;1008;gc02284f696_0_1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2" name="Shape 1052"/>
        <p:cNvGrpSpPr/>
        <p:nvPr/>
      </p:nvGrpSpPr>
      <p:grpSpPr>
        <a:xfrm>
          <a:off x="0" y="0"/>
          <a:ext cx="0" cy="0"/>
          <a:chOff x="0" y="0"/>
          <a:chExt cx="0" cy="0"/>
        </a:xfrm>
      </p:grpSpPr>
      <p:sp>
        <p:nvSpPr>
          <p:cNvPr id="1053" name="Google Shape;1053;gc040bd3e7b_1_185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4" name="Google Shape;1054;gc040bd3e7b_1_185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4" name="Shape 1074"/>
        <p:cNvGrpSpPr/>
        <p:nvPr/>
      </p:nvGrpSpPr>
      <p:grpSpPr>
        <a:xfrm>
          <a:off x="0" y="0"/>
          <a:ext cx="0" cy="0"/>
          <a:chOff x="0" y="0"/>
          <a:chExt cx="0" cy="0"/>
        </a:xfrm>
      </p:grpSpPr>
      <p:sp>
        <p:nvSpPr>
          <p:cNvPr id="1075" name="Google Shape;1075;gc02284f696_0_1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6" name="Google Shape;1076;gc02284f696_0_1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6" name="Shape 1116"/>
        <p:cNvGrpSpPr/>
        <p:nvPr/>
      </p:nvGrpSpPr>
      <p:grpSpPr>
        <a:xfrm>
          <a:off x="0" y="0"/>
          <a:ext cx="0" cy="0"/>
          <a:chOff x="0" y="0"/>
          <a:chExt cx="0" cy="0"/>
        </a:xfrm>
      </p:grpSpPr>
      <p:sp>
        <p:nvSpPr>
          <p:cNvPr id="1117" name="Google Shape;1117;gc040bd3e7b_1_174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8" name="Google Shape;1118;gc040bd3e7b_1_174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3" name="Shape 1173"/>
        <p:cNvGrpSpPr/>
        <p:nvPr/>
      </p:nvGrpSpPr>
      <p:grpSpPr>
        <a:xfrm>
          <a:off x="0" y="0"/>
          <a:ext cx="0" cy="0"/>
          <a:chOff x="0" y="0"/>
          <a:chExt cx="0" cy="0"/>
        </a:xfrm>
      </p:grpSpPr>
      <p:sp>
        <p:nvSpPr>
          <p:cNvPr id="1174" name="Google Shape;1174;gc040bd3e7b_1_17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5" name="Google Shape;1175;gc040bd3e7b_1_17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DF1EE"/>
        </a:solidFill>
      </p:bgPr>
    </p:bg>
    <p:spTree>
      <p:nvGrpSpPr>
        <p:cNvPr id="8" name="Shape 8"/>
        <p:cNvGrpSpPr/>
        <p:nvPr/>
      </p:nvGrpSpPr>
      <p:grpSpPr>
        <a:xfrm>
          <a:off x="0" y="0"/>
          <a:ext cx="0" cy="0"/>
          <a:chOff x="0" y="0"/>
          <a:chExt cx="0" cy="0"/>
        </a:xfrm>
      </p:grpSpPr>
      <p:sp>
        <p:nvSpPr>
          <p:cNvPr id="9" name="Google Shape;9;p2"/>
          <p:cNvSpPr txBox="1"/>
          <p:nvPr>
            <p:ph type="ctrTitle"/>
          </p:nvPr>
        </p:nvSpPr>
        <p:spPr>
          <a:xfrm>
            <a:off x="921300" y="973175"/>
            <a:ext cx="6365400" cy="2052600"/>
          </a:xfrm>
          <a:prstGeom prst="rect">
            <a:avLst/>
          </a:prstGeom>
        </p:spPr>
        <p:txBody>
          <a:bodyPr anchorCtr="0" anchor="b" bIns="91425" lIns="91425" spcFirstLastPara="1" rIns="91425" wrap="square" tIns="91425">
            <a:normAutofit/>
          </a:bodyPr>
          <a:lstStyle>
            <a:lvl1pPr lvl="0">
              <a:spcBef>
                <a:spcPts val="0"/>
              </a:spcBef>
              <a:spcAft>
                <a:spcPts val="0"/>
              </a:spcAft>
              <a:buClr>
                <a:srgbClr val="FF744B"/>
              </a:buClr>
              <a:buSzPts val="5200"/>
              <a:buNone/>
              <a:defRPr sz="5200">
                <a:solidFill>
                  <a:srgbClr val="FF744B"/>
                </a:solidFill>
                <a:latin typeface="Allerta Stencil"/>
                <a:ea typeface="Allerta Stencil"/>
                <a:cs typeface="Allerta Stencil"/>
                <a:sym typeface="Allerta Stenci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0" name="Google Shape;10;p2"/>
          <p:cNvSpPr txBox="1"/>
          <p:nvPr>
            <p:ph idx="1" type="subTitle"/>
          </p:nvPr>
        </p:nvSpPr>
        <p:spPr>
          <a:xfrm>
            <a:off x="921300" y="3024625"/>
            <a:ext cx="4774800" cy="537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800"/>
              <a:buNone/>
              <a:defRPr>
                <a:latin typeface="Open Sans"/>
                <a:ea typeface="Open Sans"/>
                <a:cs typeface="Open Sans"/>
                <a:sym typeface="Open San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grpSp>
        <p:nvGrpSpPr>
          <p:cNvPr id="11" name="Google Shape;11;p2"/>
          <p:cNvGrpSpPr/>
          <p:nvPr/>
        </p:nvGrpSpPr>
        <p:grpSpPr>
          <a:xfrm>
            <a:off x="8015823" y="252426"/>
            <a:ext cx="1228506" cy="2422260"/>
            <a:chOff x="6824190" y="51241"/>
            <a:chExt cx="1604002" cy="3162632"/>
          </a:xfrm>
        </p:grpSpPr>
        <p:sp>
          <p:nvSpPr>
            <p:cNvPr id="12" name="Google Shape;12;p2"/>
            <p:cNvSpPr/>
            <p:nvPr/>
          </p:nvSpPr>
          <p:spPr>
            <a:xfrm>
              <a:off x="6824190" y="309430"/>
              <a:ext cx="1604002" cy="1765249"/>
            </a:xfrm>
            <a:custGeom>
              <a:rect b="b" l="l" r="r" t="t"/>
              <a:pathLst>
                <a:path extrusionOk="0" h="29713" w="27000">
                  <a:moveTo>
                    <a:pt x="0" y="0"/>
                  </a:moveTo>
                  <a:lnTo>
                    <a:pt x="0" y="29713"/>
                  </a:lnTo>
                  <a:lnTo>
                    <a:pt x="27000" y="29713"/>
                  </a:lnTo>
                  <a:lnTo>
                    <a:pt x="27000" y="0"/>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6824190" y="2495190"/>
              <a:ext cx="1604002" cy="221896"/>
            </a:xfrm>
            <a:custGeom>
              <a:rect b="b" l="l" r="r" t="t"/>
              <a:pathLst>
                <a:path extrusionOk="0" h="3735" w="27000">
                  <a:moveTo>
                    <a:pt x="0" y="1"/>
                  </a:moveTo>
                  <a:lnTo>
                    <a:pt x="0" y="3735"/>
                  </a:lnTo>
                  <a:lnTo>
                    <a:pt x="27000" y="3735"/>
                  </a:lnTo>
                  <a:lnTo>
                    <a:pt x="27000" y="1"/>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6824190" y="2991977"/>
              <a:ext cx="1604002" cy="221896"/>
            </a:xfrm>
            <a:custGeom>
              <a:rect b="b" l="l" r="r" t="t"/>
              <a:pathLst>
                <a:path extrusionOk="0" h="3735" w="27000">
                  <a:moveTo>
                    <a:pt x="0" y="0"/>
                  </a:moveTo>
                  <a:lnTo>
                    <a:pt x="0" y="3734"/>
                  </a:lnTo>
                  <a:lnTo>
                    <a:pt x="27000" y="3734"/>
                  </a:lnTo>
                  <a:lnTo>
                    <a:pt x="27000" y="0"/>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 name="Google Shape;15;p2"/>
            <p:cNvGrpSpPr/>
            <p:nvPr/>
          </p:nvGrpSpPr>
          <p:grpSpPr>
            <a:xfrm>
              <a:off x="7070672" y="51241"/>
              <a:ext cx="1020086" cy="665570"/>
              <a:chOff x="7070672" y="51241"/>
              <a:chExt cx="1020086" cy="665570"/>
            </a:xfrm>
          </p:grpSpPr>
          <p:sp>
            <p:nvSpPr>
              <p:cNvPr id="16" name="Google Shape;16;p2"/>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2" name="Google Shape;32;p2"/>
          <p:cNvGrpSpPr/>
          <p:nvPr/>
        </p:nvGrpSpPr>
        <p:grpSpPr>
          <a:xfrm>
            <a:off x="-9532" y="3871958"/>
            <a:ext cx="1979264" cy="1290589"/>
            <a:chOff x="7862045" y="769160"/>
            <a:chExt cx="2340939" cy="1526421"/>
          </a:xfrm>
        </p:grpSpPr>
        <p:sp>
          <p:nvSpPr>
            <p:cNvPr id="33" name="Google Shape;33;p2"/>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4231121" y="4528448"/>
            <a:ext cx="1985430" cy="641897"/>
          </a:xfrm>
          <a:custGeom>
            <a:rect b="b" l="l" r="r" t="t"/>
            <a:pathLst>
              <a:path extrusionOk="0" h="14682" w="45415">
                <a:moveTo>
                  <a:pt x="1" y="0"/>
                </a:moveTo>
                <a:lnTo>
                  <a:pt x="1" y="14681"/>
                </a:lnTo>
                <a:lnTo>
                  <a:pt x="45415" y="14681"/>
                </a:lnTo>
                <a:lnTo>
                  <a:pt x="45415" y="0"/>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2"/>
          <p:cNvSpPr/>
          <p:nvPr/>
        </p:nvSpPr>
        <p:spPr>
          <a:xfrm>
            <a:off x="5229951" y="2916660"/>
            <a:ext cx="3334135" cy="2972607"/>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2"/>
          <p:cNvSpPr/>
          <p:nvPr/>
        </p:nvSpPr>
        <p:spPr>
          <a:xfrm>
            <a:off x="6187491" y="3769995"/>
            <a:ext cx="1025525" cy="1026983"/>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2"/>
          <p:cNvGrpSpPr/>
          <p:nvPr/>
        </p:nvGrpSpPr>
        <p:grpSpPr>
          <a:xfrm>
            <a:off x="4011095" y="4226968"/>
            <a:ext cx="752080" cy="489793"/>
            <a:chOff x="5201720" y="3979318"/>
            <a:chExt cx="752080" cy="489793"/>
          </a:xfrm>
        </p:grpSpPr>
        <p:sp>
          <p:nvSpPr>
            <p:cNvPr id="40" name="Google Shape;40;p2"/>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2"/>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2"/>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2"/>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2"/>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2"/>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2"/>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2"/>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2"/>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98" name="Shape 298"/>
        <p:cNvGrpSpPr/>
        <p:nvPr/>
      </p:nvGrpSpPr>
      <p:grpSpPr>
        <a:xfrm>
          <a:off x="0" y="0"/>
          <a:ext cx="0" cy="0"/>
          <a:chOff x="0" y="0"/>
          <a:chExt cx="0" cy="0"/>
        </a:xfrm>
      </p:grpSpPr>
      <p:sp>
        <p:nvSpPr>
          <p:cNvPr id="299" name="Google Shape;299;p11"/>
          <p:cNvSpPr txBox="1"/>
          <p:nvPr>
            <p:ph hasCustomPrompt="1" type="title"/>
          </p:nvPr>
        </p:nvSpPr>
        <p:spPr>
          <a:xfrm>
            <a:off x="1114350" y="1410925"/>
            <a:ext cx="65343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300" name="Google Shape;300;p11"/>
          <p:cNvSpPr txBox="1"/>
          <p:nvPr>
            <p:ph idx="1" type="subTitle"/>
          </p:nvPr>
        </p:nvSpPr>
        <p:spPr>
          <a:xfrm>
            <a:off x="1209600" y="3260275"/>
            <a:ext cx="5724600" cy="5736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01" name="Google Shape;301;p11"/>
          <p:cNvSpPr/>
          <p:nvPr/>
        </p:nvSpPr>
        <p:spPr>
          <a:xfrm flipH="1" rot="10800000">
            <a:off x="7313124" y="4561138"/>
            <a:ext cx="1097618" cy="1207982"/>
          </a:xfrm>
          <a:custGeom>
            <a:rect b="b" l="l" r="r" t="t"/>
            <a:pathLst>
              <a:path extrusionOk="0" h="29713" w="27000">
                <a:moveTo>
                  <a:pt x="0" y="0"/>
                </a:moveTo>
                <a:lnTo>
                  <a:pt x="0" y="29713"/>
                </a:lnTo>
                <a:lnTo>
                  <a:pt x="27000" y="29713"/>
                </a:lnTo>
                <a:lnTo>
                  <a:pt x="27000" y="0"/>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1"/>
          <p:cNvSpPr/>
          <p:nvPr/>
        </p:nvSpPr>
        <p:spPr>
          <a:xfrm flipH="1" rot="10800000">
            <a:off x="7313124" y="4121558"/>
            <a:ext cx="1097618" cy="151846"/>
          </a:xfrm>
          <a:custGeom>
            <a:rect b="b" l="l" r="r" t="t"/>
            <a:pathLst>
              <a:path extrusionOk="0" h="3735" w="27000">
                <a:moveTo>
                  <a:pt x="0" y="1"/>
                </a:moveTo>
                <a:lnTo>
                  <a:pt x="0" y="3735"/>
                </a:lnTo>
                <a:lnTo>
                  <a:pt x="27000" y="3735"/>
                </a:lnTo>
                <a:lnTo>
                  <a:pt x="270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1"/>
          <p:cNvSpPr/>
          <p:nvPr/>
        </p:nvSpPr>
        <p:spPr>
          <a:xfrm flipH="1" rot="10800000">
            <a:off x="7313124" y="3781607"/>
            <a:ext cx="1097618" cy="151846"/>
          </a:xfrm>
          <a:custGeom>
            <a:rect b="b" l="l" r="r" t="t"/>
            <a:pathLst>
              <a:path extrusionOk="0" h="3735" w="27000">
                <a:moveTo>
                  <a:pt x="0" y="0"/>
                </a:moveTo>
                <a:lnTo>
                  <a:pt x="0" y="3734"/>
                </a:lnTo>
                <a:lnTo>
                  <a:pt x="27000" y="3734"/>
                </a:lnTo>
                <a:lnTo>
                  <a:pt x="2700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4" name="Google Shape;304;p11"/>
          <p:cNvGrpSpPr/>
          <p:nvPr/>
        </p:nvGrpSpPr>
        <p:grpSpPr>
          <a:xfrm flipH="1" rot="10800000">
            <a:off x="6762742" y="4461499"/>
            <a:ext cx="698045" cy="455450"/>
            <a:chOff x="7070672" y="51241"/>
            <a:chExt cx="1020086" cy="665570"/>
          </a:xfrm>
        </p:grpSpPr>
        <p:sp>
          <p:nvSpPr>
            <p:cNvPr id="305" name="Google Shape;305;p11"/>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11"/>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1"/>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1"/>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1"/>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11"/>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1"/>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1"/>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1"/>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1"/>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1"/>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11"/>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11"/>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1"/>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11"/>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11"/>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1" name="Google Shape;321;p11"/>
          <p:cNvSpPr/>
          <p:nvPr/>
        </p:nvSpPr>
        <p:spPr>
          <a:xfrm flipH="1" rot="10800000">
            <a:off x="5350836" y="-10126"/>
            <a:ext cx="1773796" cy="573479"/>
          </a:xfrm>
          <a:custGeom>
            <a:rect b="b" l="l" r="r" t="t"/>
            <a:pathLst>
              <a:path extrusionOk="0" h="14682" w="45415">
                <a:moveTo>
                  <a:pt x="1" y="0"/>
                </a:moveTo>
                <a:lnTo>
                  <a:pt x="1" y="14681"/>
                </a:lnTo>
                <a:lnTo>
                  <a:pt x="45415" y="14681"/>
                </a:lnTo>
                <a:lnTo>
                  <a:pt x="45415" y="0"/>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11"/>
          <p:cNvSpPr/>
          <p:nvPr/>
        </p:nvSpPr>
        <p:spPr>
          <a:xfrm flipH="1" rot="10800000">
            <a:off x="6243224" y="-642910"/>
            <a:ext cx="2978791" cy="2655815"/>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11"/>
          <p:cNvSpPr/>
          <p:nvPr/>
        </p:nvSpPr>
        <p:spPr>
          <a:xfrm flipH="1" rot="10800000">
            <a:off x="7098721" y="332987"/>
            <a:ext cx="916211" cy="917519"/>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4" name="Google Shape;324;p11"/>
          <p:cNvGrpSpPr/>
          <p:nvPr/>
        </p:nvGrpSpPr>
        <p:grpSpPr>
          <a:xfrm flipH="1" rot="10800000">
            <a:off x="5154089" y="404788"/>
            <a:ext cx="671908" cy="437581"/>
            <a:chOff x="5201720" y="3979318"/>
            <a:chExt cx="752080" cy="489793"/>
          </a:xfrm>
        </p:grpSpPr>
        <p:sp>
          <p:nvSpPr>
            <p:cNvPr id="325" name="Google Shape;325;p11"/>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11"/>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11"/>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1"/>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1"/>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1"/>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1"/>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1"/>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1"/>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1"/>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1"/>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1"/>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1"/>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1"/>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1"/>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1"/>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noFill/>
      </p:bgPr>
    </p:bg>
    <p:spTree>
      <p:nvGrpSpPr>
        <p:cNvPr id="341" name="Shape 34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342" name="Shape 342"/>
        <p:cNvGrpSpPr/>
        <p:nvPr/>
      </p:nvGrpSpPr>
      <p:grpSpPr>
        <a:xfrm>
          <a:off x="0" y="0"/>
          <a:ext cx="0" cy="0"/>
          <a:chOff x="0" y="0"/>
          <a:chExt cx="0" cy="0"/>
        </a:xfrm>
      </p:grpSpPr>
      <p:sp>
        <p:nvSpPr>
          <p:cNvPr id="343" name="Google Shape;343;p13"/>
          <p:cNvSpPr txBox="1"/>
          <p:nvPr>
            <p:ph hasCustomPrompt="1" type="title"/>
          </p:nvPr>
        </p:nvSpPr>
        <p:spPr>
          <a:xfrm>
            <a:off x="966522" y="2937866"/>
            <a:ext cx="2090700" cy="320700"/>
          </a:xfrm>
          <a:prstGeom prst="rect">
            <a:avLst/>
          </a:prstGeom>
          <a:noFill/>
        </p:spPr>
        <p:txBody>
          <a:bodyPr anchorCtr="0" anchor="ctr" bIns="91425" lIns="91425" spcFirstLastPara="1" rIns="91425" wrap="square" tIns="91425">
            <a:normAutofit/>
          </a:bodyPr>
          <a:lstStyle>
            <a:lvl1pPr lvl="0" rtl="0" algn="ctr">
              <a:spcBef>
                <a:spcPts val="0"/>
              </a:spcBef>
              <a:spcAft>
                <a:spcPts val="0"/>
              </a:spcAft>
              <a:buClr>
                <a:srgbClr val="FF744B"/>
              </a:buClr>
              <a:buSzPts val="4800"/>
              <a:buFont typeface="Allerta Stencil"/>
              <a:buNone/>
              <a:defRPr sz="4000">
                <a:solidFill>
                  <a:srgbClr val="FFA2B5"/>
                </a:solidFill>
                <a:latin typeface="Allerta Stencil"/>
                <a:ea typeface="Allerta Stencil"/>
                <a:cs typeface="Allerta Stencil"/>
                <a:sym typeface="Allerta Stencil"/>
              </a:defRPr>
            </a:lvl1pPr>
            <a:lvl2pPr lvl="1"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9pPr>
          </a:lstStyle>
          <a:p>
            <a:r>
              <a:t>xx%</a:t>
            </a:r>
          </a:p>
        </p:txBody>
      </p:sp>
      <p:sp>
        <p:nvSpPr>
          <p:cNvPr id="344" name="Google Shape;344;p13"/>
          <p:cNvSpPr txBox="1"/>
          <p:nvPr>
            <p:ph hasCustomPrompt="1" idx="2" type="title"/>
          </p:nvPr>
        </p:nvSpPr>
        <p:spPr>
          <a:xfrm>
            <a:off x="3526650" y="2937866"/>
            <a:ext cx="2090700" cy="320700"/>
          </a:xfrm>
          <a:prstGeom prst="rect">
            <a:avLst/>
          </a:prstGeom>
          <a:noFill/>
        </p:spPr>
        <p:txBody>
          <a:bodyPr anchorCtr="0" anchor="ctr" bIns="91425" lIns="91425" spcFirstLastPara="1" rIns="91425" wrap="square" tIns="91425">
            <a:normAutofit/>
          </a:bodyPr>
          <a:lstStyle>
            <a:lvl1pPr lvl="0" rtl="0" algn="ctr">
              <a:spcBef>
                <a:spcPts val="0"/>
              </a:spcBef>
              <a:spcAft>
                <a:spcPts val="0"/>
              </a:spcAft>
              <a:buClr>
                <a:srgbClr val="FF744B"/>
              </a:buClr>
              <a:buSzPts val="4800"/>
              <a:buFont typeface="Allerta Stencil"/>
              <a:buNone/>
              <a:defRPr sz="4000">
                <a:solidFill>
                  <a:srgbClr val="19348E"/>
                </a:solidFill>
                <a:latin typeface="Allerta Stencil"/>
                <a:ea typeface="Allerta Stencil"/>
                <a:cs typeface="Allerta Stencil"/>
                <a:sym typeface="Allerta Stencil"/>
              </a:defRPr>
            </a:lvl1pPr>
            <a:lvl2pPr lvl="1"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9pPr>
          </a:lstStyle>
          <a:p>
            <a:r>
              <a:t>xx%</a:t>
            </a:r>
          </a:p>
        </p:txBody>
      </p:sp>
      <p:sp>
        <p:nvSpPr>
          <p:cNvPr id="345" name="Google Shape;345;p13"/>
          <p:cNvSpPr txBox="1"/>
          <p:nvPr>
            <p:ph hasCustomPrompt="1" idx="3" type="title"/>
          </p:nvPr>
        </p:nvSpPr>
        <p:spPr>
          <a:xfrm>
            <a:off x="966522" y="1010164"/>
            <a:ext cx="2090700" cy="320700"/>
          </a:xfrm>
          <a:prstGeom prst="rect">
            <a:avLst/>
          </a:prstGeom>
          <a:noFill/>
        </p:spPr>
        <p:txBody>
          <a:bodyPr anchorCtr="0" anchor="ctr" bIns="91425" lIns="91425" spcFirstLastPara="1" rIns="91425" wrap="square" tIns="91425">
            <a:normAutofit/>
          </a:bodyPr>
          <a:lstStyle>
            <a:lvl1pPr lvl="0" rtl="0" algn="ctr">
              <a:spcBef>
                <a:spcPts val="0"/>
              </a:spcBef>
              <a:spcAft>
                <a:spcPts val="0"/>
              </a:spcAft>
              <a:buClr>
                <a:srgbClr val="FF744B"/>
              </a:buClr>
              <a:buSzPts val="4800"/>
              <a:buFont typeface="Allerta Stencil"/>
              <a:buNone/>
              <a:defRPr sz="4000">
                <a:solidFill>
                  <a:srgbClr val="4E6EE8"/>
                </a:solidFill>
                <a:latin typeface="Allerta Stencil"/>
                <a:ea typeface="Allerta Stencil"/>
                <a:cs typeface="Allerta Stencil"/>
                <a:sym typeface="Allerta Stencil"/>
              </a:defRPr>
            </a:lvl1pPr>
            <a:lvl2pPr lvl="1"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9pPr>
          </a:lstStyle>
          <a:p>
            <a:r>
              <a:t>xx%</a:t>
            </a:r>
          </a:p>
        </p:txBody>
      </p:sp>
      <p:sp>
        <p:nvSpPr>
          <p:cNvPr id="346" name="Google Shape;346;p13"/>
          <p:cNvSpPr txBox="1"/>
          <p:nvPr>
            <p:ph hasCustomPrompt="1" idx="4" type="title"/>
          </p:nvPr>
        </p:nvSpPr>
        <p:spPr>
          <a:xfrm>
            <a:off x="3526650" y="1010164"/>
            <a:ext cx="2090700" cy="320700"/>
          </a:xfrm>
          <a:prstGeom prst="rect">
            <a:avLst/>
          </a:prstGeom>
          <a:noFill/>
        </p:spPr>
        <p:txBody>
          <a:bodyPr anchorCtr="0" anchor="ctr" bIns="91425" lIns="91425" spcFirstLastPara="1" rIns="91425" wrap="square" tIns="91425">
            <a:normAutofit/>
          </a:bodyPr>
          <a:lstStyle>
            <a:lvl1pPr lvl="0" rtl="0" algn="ctr">
              <a:spcBef>
                <a:spcPts val="0"/>
              </a:spcBef>
              <a:spcAft>
                <a:spcPts val="0"/>
              </a:spcAft>
              <a:buClr>
                <a:srgbClr val="FF744B"/>
              </a:buClr>
              <a:buSzPts val="4800"/>
              <a:buFont typeface="Allerta Stencil"/>
              <a:buNone/>
              <a:defRPr sz="4000">
                <a:solidFill>
                  <a:srgbClr val="1FAB6A"/>
                </a:solidFill>
                <a:latin typeface="Allerta Stencil"/>
                <a:ea typeface="Allerta Stencil"/>
                <a:cs typeface="Allerta Stencil"/>
                <a:sym typeface="Allerta Stencil"/>
              </a:defRPr>
            </a:lvl1pPr>
            <a:lvl2pPr lvl="1"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9pPr>
          </a:lstStyle>
          <a:p>
            <a:r>
              <a:t>xx%</a:t>
            </a:r>
          </a:p>
        </p:txBody>
      </p:sp>
      <p:sp>
        <p:nvSpPr>
          <p:cNvPr id="347" name="Google Shape;347;p13"/>
          <p:cNvSpPr txBox="1"/>
          <p:nvPr>
            <p:ph idx="5" type="ctrTitle"/>
          </p:nvPr>
        </p:nvSpPr>
        <p:spPr>
          <a:xfrm>
            <a:off x="717972" y="3458899"/>
            <a:ext cx="2587800" cy="32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200"/>
              <a:buFont typeface="Allerta Stencil"/>
              <a:buNone/>
              <a:defRPr sz="1800">
                <a:solidFill>
                  <a:srgbClr val="FFA2B5"/>
                </a:solidFill>
                <a:latin typeface="Allerta Stencil"/>
                <a:ea typeface="Allerta Stencil"/>
                <a:cs typeface="Allerta Stencil"/>
                <a:sym typeface="Allerta Stencil"/>
              </a:defRPr>
            </a:lvl1pPr>
            <a:lvl2pPr lvl="1"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9pPr>
          </a:lstStyle>
          <a:p/>
        </p:txBody>
      </p:sp>
      <p:sp>
        <p:nvSpPr>
          <p:cNvPr id="348" name="Google Shape;348;p13"/>
          <p:cNvSpPr txBox="1"/>
          <p:nvPr>
            <p:ph idx="1" type="subTitle"/>
          </p:nvPr>
        </p:nvSpPr>
        <p:spPr>
          <a:xfrm>
            <a:off x="896322" y="3663240"/>
            <a:ext cx="2231100" cy="7074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800"/>
              <a:buFont typeface="Open Sans"/>
              <a:buNone/>
              <a:defRPr sz="1400">
                <a:solidFill>
                  <a:srgbClr val="19348E"/>
                </a:solidFill>
                <a:latin typeface="Open Sans"/>
                <a:ea typeface="Open Sans"/>
                <a:cs typeface="Open Sans"/>
                <a:sym typeface="Open Sans"/>
              </a:defRPr>
            </a:lvl1pPr>
            <a:lvl2pPr lvl="1"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349" name="Google Shape;349;p13"/>
          <p:cNvSpPr txBox="1"/>
          <p:nvPr>
            <p:ph idx="6" type="ctrTitle"/>
          </p:nvPr>
        </p:nvSpPr>
        <p:spPr>
          <a:xfrm>
            <a:off x="3278100" y="3458899"/>
            <a:ext cx="2587800" cy="32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200"/>
              <a:buFont typeface="Allerta Stencil"/>
              <a:buNone/>
              <a:defRPr sz="1800">
                <a:solidFill>
                  <a:srgbClr val="19348E"/>
                </a:solidFill>
                <a:latin typeface="Allerta Stencil"/>
                <a:ea typeface="Allerta Stencil"/>
                <a:cs typeface="Allerta Stencil"/>
                <a:sym typeface="Allerta Stencil"/>
              </a:defRPr>
            </a:lvl1pPr>
            <a:lvl2pPr lvl="1"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9pPr>
          </a:lstStyle>
          <a:p/>
        </p:txBody>
      </p:sp>
      <p:sp>
        <p:nvSpPr>
          <p:cNvPr id="350" name="Google Shape;350;p13"/>
          <p:cNvSpPr txBox="1"/>
          <p:nvPr>
            <p:ph idx="7" type="subTitle"/>
          </p:nvPr>
        </p:nvSpPr>
        <p:spPr>
          <a:xfrm>
            <a:off x="3456450" y="3663240"/>
            <a:ext cx="2231100" cy="7074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800"/>
              <a:buFont typeface="Open Sans"/>
              <a:buNone/>
              <a:defRPr sz="1400">
                <a:solidFill>
                  <a:srgbClr val="19348E"/>
                </a:solidFill>
                <a:latin typeface="Open Sans"/>
                <a:ea typeface="Open Sans"/>
                <a:cs typeface="Open Sans"/>
                <a:sym typeface="Open Sans"/>
              </a:defRPr>
            </a:lvl1pPr>
            <a:lvl2pPr lvl="1"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351" name="Google Shape;351;p13"/>
          <p:cNvSpPr txBox="1"/>
          <p:nvPr>
            <p:ph idx="8" type="ctrTitle"/>
          </p:nvPr>
        </p:nvSpPr>
        <p:spPr>
          <a:xfrm>
            <a:off x="718197" y="1531189"/>
            <a:ext cx="2586900" cy="32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200"/>
              <a:buFont typeface="Allerta Stencil"/>
              <a:buNone/>
              <a:defRPr sz="1800">
                <a:solidFill>
                  <a:srgbClr val="4E6EE8"/>
                </a:solidFill>
                <a:latin typeface="Allerta Stencil"/>
                <a:ea typeface="Allerta Stencil"/>
                <a:cs typeface="Allerta Stencil"/>
                <a:sym typeface="Allerta Stencil"/>
              </a:defRPr>
            </a:lvl1pPr>
            <a:lvl2pPr lvl="1"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9pPr>
          </a:lstStyle>
          <a:p/>
        </p:txBody>
      </p:sp>
      <p:sp>
        <p:nvSpPr>
          <p:cNvPr id="352" name="Google Shape;352;p13"/>
          <p:cNvSpPr txBox="1"/>
          <p:nvPr>
            <p:ph idx="9" type="subTitle"/>
          </p:nvPr>
        </p:nvSpPr>
        <p:spPr>
          <a:xfrm>
            <a:off x="895497" y="1735539"/>
            <a:ext cx="2234400" cy="7074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800"/>
              <a:buFont typeface="Open Sans"/>
              <a:buNone/>
              <a:defRPr sz="1400">
                <a:solidFill>
                  <a:srgbClr val="19348E"/>
                </a:solidFill>
                <a:latin typeface="Open Sans"/>
                <a:ea typeface="Open Sans"/>
                <a:cs typeface="Open Sans"/>
                <a:sym typeface="Open Sans"/>
              </a:defRPr>
            </a:lvl1pPr>
            <a:lvl2pPr lvl="1"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353" name="Google Shape;353;p13"/>
          <p:cNvSpPr txBox="1"/>
          <p:nvPr>
            <p:ph idx="13" type="ctrTitle"/>
          </p:nvPr>
        </p:nvSpPr>
        <p:spPr>
          <a:xfrm>
            <a:off x="3277650" y="1531194"/>
            <a:ext cx="2587800" cy="32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1FAB6A"/>
              </a:buClr>
              <a:buSzPts val="1200"/>
              <a:buFont typeface="Allerta Stencil"/>
              <a:buNone/>
              <a:defRPr sz="1800">
                <a:solidFill>
                  <a:srgbClr val="1FAB6A"/>
                </a:solidFill>
                <a:latin typeface="Allerta Stencil"/>
                <a:ea typeface="Allerta Stencil"/>
                <a:cs typeface="Allerta Stencil"/>
                <a:sym typeface="Allerta Stencil"/>
              </a:defRPr>
            </a:lvl1pPr>
            <a:lvl2pPr lvl="1"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9pPr>
          </a:lstStyle>
          <a:p/>
        </p:txBody>
      </p:sp>
      <p:sp>
        <p:nvSpPr>
          <p:cNvPr id="354" name="Google Shape;354;p13"/>
          <p:cNvSpPr txBox="1"/>
          <p:nvPr>
            <p:ph idx="14" type="subTitle"/>
          </p:nvPr>
        </p:nvSpPr>
        <p:spPr>
          <a:xfrm>
            <a:off x="3458100" y="1735539"/>
            <a:ext cx="2231100" cy="7074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800"/>
              <a:buFont typeface="Open Sans"/>
              <a:buNone/>
              <a:defRPr sz="1400">
                <a:solidFill>
                  <a:srgbClr val="19348E"/>
                </a:solidFill>
                <a:latin typeface="Open Sans"/>
                <a:ea typeface="Open Sans"/>
                <a:cs typeface="Open Sans"/>
                <a:sym typeface="Open Sans"/>
              </a:defRPr>
            </a:lvl1pPr>
            <a:lvl2pPr lvl="1"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355" name="Google Shape;355;p13"/>
          <p:cNvSpPr txBox="1"/>
          <p:nvPr>
            <p:ph hasCustomPrompt="1" idx="15" type="title"/>
          </p:nvPr>
        </p:nvSpPr>
        <p:spPr>
          <a:xfrm>
            <a:off x="6086778" y="2937866"/>
            <a:ext cx="2090700" cy="320700"/>
          </a:xfrm>
          <a:prstGeom prst="rect">
            <a:avLst/>
          </a:prstGeom>
          <a:noFill/>
        </p:spPr>
        <p:txBody>
          <a:bodyPr anchorCtr="0" anchor="ctr" bIns="91425" lIns="91425" spcFirstLastPara="1" rIns="91425" wrap="square" tIns="91425">
            <a:normAutofit/>
          </a:bodyPr>
          <a:lstStyle>
            <a:lvl1pPr lvl="0" rtl="0" algn="ctr">
              <a:spcBef>
                <a:spcPts val="0"/>
              </a:spcBef>
              <a:spcAft>
                <a:spcPts val="0"/>
              </a:spcAft>
              <a:buClr>
                <a:srgbClr val="FF744B"/>
              </a:buClr>
              <a:buSzPts val="4800"/>
              <a:buFont typeface="Allerta Stencil"/>
              <a:buNone/>
              <a:defRPr sz="4000">
                <a:solidFill>
                  <a:srgbClr val="FF744B"/>
                </a:solidFill>
                <a:latin typeface="Allerta Stencil"/>
                <a:ea typeface="Allerta Stencil"/>
                <a:cs typeface="Allerta Stencil"/>
                <a:sym typeface="Allerta Stencil"/>
              </a:defRPr>
            </a:lvl1pPr>
            <a:lvl2pPr lvl="1"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9pPr>
          </a:lstStyle>
          <a:p>
            <a:r>
              <a:t>xx%</a:t>
            </a:r>
          </a:p>
        </p:txBody>
      </p:sp>
      <p:sp>
        <p:nvSpPr>
          <p:cNvPr id="356" name="Google Shape;356;p13"/>
          <p:cNvSpPr txBox="1"/>
          <p:nvPr>
            <p:ph hasCustomPrompt="1" idx="16" type="title"/>
          </p:nvPr>
        </p:nvSpPr>
        <p:spPr>
          <a:xfrm>
            <a:off x="6086778" y="1010164"/>
            <a:ext cx="2090700" cy="320700"/>
          </a:xfrm>
          <a:prstGeom prst="rect">
            <a:avLst/>
          </a:prstGeom>
          <a:noFill/>
        </p:spPr>
        <p:txBody>
          <a:bodyPr anchorCtr="0" anchor="ctr" bIns="91425" lIns="91425" spcFirstLastPara="1" rIns="91425" wrap="square" tIns="91425">
            <a:normAutofit/>
          </a:bodyPr>
          <a:lstStyle>
            <a:lvl1pPr lvl="0" rtl="0" algn="ctr">
              <a:spcBef>
                <a:spcPts val="0"/>
              </a:spcBef>
              <a:spcAft>
                <a:spcPts val="0"/>
              </a:spcAft>
              <a:buClr>
                <a:srgbClr val="FF744B"/>
              </a:buClr>
              <a:buSzPts val="4800"/>
              <a:buFont typeface="Allerta Stencil"/>
              <a:buNone/>
              <a:defRPr sz="4000">
                <a:solidFill>
                  <a:srgbClr val="E0C53B"/>
                </a:solidFill>
                <a:latin typeface="Allerta Stencil"/>
                <a:ea typeface="Allerta Stencil"/>
                <a:cs typeface="Allerta Stencil"/>
                <a:sym typeface="Allerta Stencil"/>
              </a:defRPr>
            </a:lvl1pPr>
            <a:lvl2pPr lvl="1"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4800"/>
              <a:buFont typeface="Allerta Stencil"/>
              <a:buNone/>
              <a:defRPr sz="4800">
                <a:solidFill>
                  <a:srgbClr val="FF744B"/>
                </a:solidFill>
                <a:latin typeface="Allerta Stencil"/>
                <a:ea typeface="Allerta Stencil"/>
                <a:cs typeface="Allerta Stencil"/>
                <a:sym typeface="Allerta Stencil"/>
              </a:defRPr>
            </a:lvl9pPr>
          </a:lstStyle>
          <a:p>
            <a:r>
              <a:t>xx%</a:t>
            </a:r>
          </a:p>
        </p:txBody>
      </p:sp>
      <p:sp>
        <p:nvSpPr>
          <p:cNvPr id="357" name="Google Shape;357;p13"/>
          <p:cNvSpPr txBox="1"/>
          <p:nvPr>
            <p:ph idx="17" type="ctrTitle"/>
          </p:nvPr>
        </p:nvSpPr>
        <p:spPr>
          <a:xfrm>
            <a:off x="5838228" y="3458899"/>
            <a:ext cx="2587800" cy="32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200"/>
              <a:buFont typeface="Allerta Stencil"/>
              <a:buNone/>
              <a:defRPr sz="180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9pPr>
          </a:lstStyle>
          <a:p/>
        </p:txBody>
      </p:sp>
      <p:sp>
        <p:nvSpPr>
          <p:cNvPr id="358" name="Google Shape;358;p13"/>
          <p:cNvSpPr txBox="1"/>
          <p:nvPr>
            <p:ph idx="18" type="subTitle"/>
          </p:nvPr>
        </p:nvSpPr>
        <p:spPr>
          <a:xfrm>
            <a:off x="6016578" y="3663240"/>
            <a:ext cx="2231100" cy="7074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800"/>
              <a:buFont typeface="Open Sans"/>
              <a:buNone/>
              <a:defRPr sz="1400">
                <a:solidFill>
                  <a:srgbClr val="19348E"/>
                </a:solidFill>
                <a:latin typeface="Open Sans"/>
                <a:ea typeface="Open Sans"/>
                <a:cs typeface="Open Sans"/>
                <a:sym typeface="Open Sans"/>
              </a:defRPr>
            </a:lvl1pPr>
            <a:lvl2pPr lvl="1"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359" name="Google Shape;359;p13"/>
          <p:cNvSpPr txBox="1"/>
          <p:nvPr>
            <p:ph idx="19" type="ctrTitle"/>
          </p:nvPr>
        </p:nvSpPr>
        <p:spPr>
          <a:xfrm>
            <a:off x="5838003" y="1531194"/>
            <a:ext cx="2587800" cy="32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E0C53B"/>
              </a:buClr>
              <a:buSzPts val="1200"/>
              <a:buFont typeface="Allerta Stencil"/>
              <a:buNone/>
              <a:defRPr sz="1800">
                <a:solidFill>
                  <a:srgbClr val="E0C53B"/>
                </a:solidFill>
                <a:latin typeface="Allerta Stencil"/>
                <a:ea typeface="Allerta Stencil"/>
                <a:cs typeface="Allerta Stencil"/>
                <a:sym typeface="Allerta Stencil"/>
              </a:defRPr>
            </a:lvl1pPr>
            <a:lvl2pPr lvl="1"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1200"/>
              <a:buFont typeface="Allerta Stencil"/>
              <a:buNone/>
              <a:defRPr sz="1200">
                <a:solidFill>
                  <a:srgbClr val="FF744B"/>
                </a:solidFill>
                <a:latin typeface="Allerta Stencil"/>
                <a:ea typeface="Allerta Stencil"/>
                <a:cs typeface="Allerta Stencil"/>
                <a:sym typeface="Allerta Stencil"/>
              </a:defRPr>
            </a:lvl9pPr>
          </a:lstStyle>
          <a:p/>
        </p:txBody>
      </p:sp>
      <p:sp>
        <p:nvSpPr>
          <p:cNvPr id="360" name="Google Shape;360;p13"/>
          <p:cNvSpPr txBox="1"/>
          <p:nvPr>
            <p:ph idx="20" type="subTitle"/>
          </p:nvPr>
        </p:nvSpPr>
        <p:spPr>
          <a:xfrm>
            <a:off x="6017403" y="1735539"/>
            <a:ext cx="2231100" cy="7074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800"/>
              <a:buFont typeface="Open Sans"/>
              <a:buNone/>
              <a:defRPr sz="1400">
                <a:solidFill>
                  <a:srgbClr val="19348E"/>
                </a:solidFill>
                <a:latin typeface="Open Sans"/>
                <a:ea typeface="Open Sans"/>
                <a:cs typeface="Open Sans"/>
                <a:sym typeface="Open Sans"/>
              </a:defRPr>
            </a:lvl1pPr>
            <a:lvl2pPr lvl="1"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grpSp>
        <p:nvGrpSpPr>
          <p:cNvPr id="361" name="Google Shape;361;p13"/>
          <p:cNvGrpSpPr/>
          <p:nvPr/>
        </p:nvGrpSpPr>
        <p:grpSpPr>
          <a:xfrm>
            <a:off x="-72757" y="4030224"/>
            <a:ext cx="1762938" cy="1705629"/>
            <a:chOff x="-72757" y="4030224"/>
            <a:chExt cx="1762938" cy="1705629"/>
          </a:xfrm>
        </p:grpSpPr>
        <p:grpSp>
          <p:nvGrpSpPr>
            <p:cNvPr id="362" name="Google Shape;362;p13"/>
            <p:cNvGrpSpPr/>
            <p:nvPr/>
          </p:nvGrpSpPr>
          <p:grpSpPr>
            <a:xfrm>
              <a:off x="-72757" y="4030224"/>
              <a:ext cx="1272868" cy="1705629"/>
              <a:chOff x="4413550" y="4306805"/>
              <a:chExt cx="977400" cy="1309705"/>
            </a:xfrm>
          </p:grpSpPr>
          <p:sp>
            <p:nvSpPr>
              <p:cNvPr id="363" name="Google Shape;363;p13"/>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3"/>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3"/>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66" name="Google Shape;366;p13"/>
            <p:cNvGrpSpPr/>
            <p:nvPr/>
          </p:nvGrpSpPr>
          <p:grpSpPr>
            <a:xfrm>
              <a:off x="1048808" y="4699295"/>
              <a:ext cx="641374" cy="417696"/>
              <a:chOff x="5201720" y="3979318"/>
              <a:chExt cx="752080" cy="489793"/>
            </a:xfrm>
          </p:grpSpPr>
          <p:sp>
            <p:nvSpPr>
              <p:cNvPr id="367" name="Google Shape;367;p13"/>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13"/>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3"/>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3"/>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13"/>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13"/>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3"/>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13"/>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13"/>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13"/>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13"/>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3"/>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3"/>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13"/>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13"/>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13"/>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383" name="Google Shape;383;p13"/>
          <p:cNvGrpSpPr/>
          <p:nvPr/>
        </p:nvGrpSpPr>
        <p:grpSpPr>
          <a:xfrm>
            <a:off x="7674075" y="-9513"/>
            <a:ext cx="1475260" cy="1275943"/>
            <a:chOff x="7674075" y="-9513"/>
            <a:chExt cx="1475260" cy="1275943"/>
          </a:xfrm>
        </p:grpSpPr>
        <p:grpSp>
          <p:nvGrpSpPr>
            <p:cNvPr id="384" name="Google Shape;384;p13"/>
            <p:cNvGrpSpPr/>
            <p:nvPr/>
          </p:nvGrpSpPr>
          <p:grpSpPr>
            <a:xfrm rot="10800000">
              <a:off x="7674075" y="-9513"/>
              <a:ext cx="1475260" cy="961951"/>
              <a:chOff x="7862045" y="769160"/>
              <a:chExt cx="2340939" cy="1526421"/>
            </a:xfrm>
          </p:grpSpPr>
          <p:sp>
            <p:nvSpPr>
              <p:cNvPr id="385" name="Google Shape;385;p13"/>
              <p:cNvSpPr/>
              <p:nvPr/>
            </p:nvSpPr>
            <p:spPr>
              <a:xfrm rot="5400000">
                <a:off x="9276698" y="447332"/>
                <a:ext cx="221887" cy="1630686"/>
              </a:xfrm>
              <a:custGeom>
                <a:rect b="b" l="l" r="r" t="t"/>
                <a:pathLst>
                  <a:path extrusionOk="0" h="27448" w="3735">
                    <a:moveTo>
                      <a:pt x="0" y="1"/>
                    </a:moveTo>
                    <a:lnTo>
                      <a:pt x="0" y="27447"/>
                    </a:lnTo>
                    <a:lnTo>
                      <a:pt x="3734" y="27447"/>
                    </a:lnTo>
                    <a:lnTo>
                      <a:pt x="3734" y="1"/>
                    </a:ln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13"/>
              <p:cNvSpPr/>
              <p:nvPr/>
            </p:nvSpPr>
            <p:spPr>
              <a:xfrm rot="5400000">
                <a:off x="9276698" y="944038"/>
                <a:ext cx="221887" cy="1630686"/>
              </a:xfrm>
              <a:custGeom>
                <a:rect b="b" l="l" r="r" t="t"/>
                <a:pathLst>
                  <a:path extrusionOk="0" h="27448" w="3735">
                    <a:moveTo>
                      <a:pt x="1" y="1"/>
                    </a:moveTo>
                    <a:lnTo>
                      <a:pt x="1" y="27447"/>
                    </a:lnTo>
                    <a:lnTo>
                      <a:pt x="3735" y="27447"/>
                    </a:lnTo>
                    <a:lnTo>
                      <a:pt x="3735" y="1"/>
                    </a:ln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13"/>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88" name="Google Shape;388;p13"/>
            <p:cNvGrpSpPr/>
            <p:nvPr/>
          </p:nvGrpSpPr>
          <p:grpSpPr>
            <a:xfrm rot="5400000">
              <a:off x="8516383" y="736895"/>
              <a:ext cx="641374" cy="417696"/>
              <a:chOff x="5201720" y="3979318"/>
              <a:chExt cx="752080" cy="489793"/>
            </a:xfrm>
          </p:grpSpPr>
          <p:sp>
            <p:nvSpPr>
              <p:cNvPr id="389" name="Google Shape;389;p13"/>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13"/>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13"/>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13"/>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13"/>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13"/>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13"/>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13"/>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13"/>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13"/>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13"/>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13"/>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13"/>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13"/>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13"/>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13"/>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s">
  <p:cSld name="CUSTOM_7">
    <p:spTree>
      <p:nvGrpSpPr>
        <p:cNvPr id="405" name="Shape 405"/>
        <p:cNvGrpSpPr/>
        <p:nvPr/>
      </p:nvGrpSpPr>
      <p:grpSpPr>
        <a:xfrm>
          <a:off x="0" y="0"/>
          <a:ext cx="0" cy="0"/>
          <a:chOff x="0" y="0"/>
          <a:chExt cx="0" cy="0"/>
        </a:xfrm>
      </p:grpSpPr>
      <p:sp>
        <p:nvSpPr>
          <p:cNvPr id="406" name="Google Shape;406;p14"/>
          <p:cNvSpPr txBox="1"/>
          <p:nvPr>
            <p:ph hasCustomPrompt="1" type="title"/>
          </p:nvPr>
        </p:nvSpPr>
        <p:spPr>
          <a:xfrm>
            <a:off x="1558034" y="3011440"/>
            <a:ext cx="3594300" cy="586200"/>
          </a:xfrm>
          <a:prstGeom prst="rect">
            <a:avLst/>
          </a:prstGeom>
        </p:spPr>
        <p:txBody>
          <a:bodyPr anchorCtr="0" anchor="b" bIns="91425" lIns="91425" spcFirstLastPara="1" rIns="91425" wrap="square" tIns="91425">
            <a:normAutofit/>
          </a:bodyPr>
          <a:lstStyle>
            <a:lvl1pPr lvl="0" rtl="0">
              <a:spcBef>
                <a:spcPts val="0"/>
              </a:spcBef>
              <a:spcAft>
                <a:spcPts val="0"/>
              </a:spcAft>
              <a:buClr>
                <a:schemeClr val="accent1"/>
              </a:buClr>
              <a:buSzPts val="3600"/>
              <a:buNone/>
              <a:defRPr sz="4100">
                <a:solidFill>
                  <a:schemeClr val="accent2"/>
                </a:solidFill>
              </a:defRPr>
            </a:lvl1pPr>
            <a:lvl2pPr lvl="1" rtl="0" algn="ctr">
              <a:spcBef>
                <a:spcPts val="0"/>
              </a:spcBef>
              <a:spcAft>
                <a:spcPts val="0"/>
              </a:spcAft>
              <a:buClr>
                <a:schemeClr val="accent1"/>
              </a:buClr>
              <a:buSzPts val="3600"/>
              <a:buNone/>
              <a:defRPr b="1" sz="3600">
                <a:solidFill>
                  <a:schemeClr val="accent1"/>
                </a:solidFill>
              </a:defRPr>
            </a:lvl2pPr>
            <a:lvl3pPr lvl="2" rtl="0" algn="ctr">
              <a:spcBef>
                <a:spcPts val="0"/>
              </a:spcBef>
              <a:spcAft>
                <a:spcPts val="0"/>
              </a:spcAft>
              <a:buClr>
                <a:schemeClr val="accent1"/>
              </a:buClr>
              <a:buSzPts val="3600"/>
              <a:buNone/>
              <a:defRPr b="1" sz="3600">
                <a:solidFill>
                  <a:schemeClr val="accent1"/>
                </a:solidFill>
              </a:defRPr>
            </a:lvl3pPr>
            <a:lvl4pPr lvl="3" rtl="0" algn="ctr">
              <a:spcBef>
                <a:spcPts val="0"/>
              </a:spcBef>
              <a:spcAft>
                <a:spcPts val="0"/>
              </a:spcAft>
              <a:buClr>
                <a:schemeClr val="accent1"/>
              </a:buClr>
              <a:buSzPts val="3600"/>
              <a:buNone/>
              <a:defRPr b="1" sz="3600">
                <a:solidFill>
                  <a:schemeClr val="accent1"/>
                </a:solidFill>
              </a:defRPr>
            </a:lvl4pPr>
            <a:lvl5pPr lvl="4" rtl="0" algn="ctr">
              <a:spcBef>
                <a:spcPts val="0"/>
              </a:spcBef>
              <a:spcAft>
                <a:spcPts val="0"/>
              </a:spcAft>
              <a:buClr>
                <a:schemeClr val="accent1"/>
              </a:buClr>
              <a:buSzPts val="3600"/>
              <a:buNone/>
              <a:defRPr b="1" sz="3600">
                <a:solidFill>
                  <a:schemeClr val="accent1"/>
                </a:solidFill>
              </a:defRPr>
            </a:lvl5pPr>
            <a:lvl6pPr lvl="5" rtl="0" algn="ctr">
              <a:spcBef>
                <a:spcPts val="0"/>
              </a:spcBef>
              <a:spcAft>
                <a:spcPts val="0"/>
              </a:spcAft>
              <a:buClr>
                <a:schemeClr val="accent1"/>
              </a:buClr>
              <a:buSzPts val="3600"/>
              <a:buNone/>
              <a:defRPr b="1" sz="3600">
                <a:solidFill>
                  <a:schemeClr val="accent1"/>
                </a:solidFill>
              </a:defRPr>
            </a:lvl6pPr>
            <a:lvl7pPr lvl="6" rtl="0" algn="ctr">
              <a:spcBef>
                <a:spcPts val="0"/>
              </a:spcBef>
              <a:spcAft>
                <a:spcPts val="0"/>
              </a:spcAft>
              <a:buClr>
                <a:schemeClr val="accent1"/>
              </a:buClr>
              <a:buSzPts val="3600"/>
              <a:buNone/>
              <a:defRPr b="1" sz="3600">
                <a:solidFill>
                  <a:schemeClr val="accent1"/>
                </a:solidFill>
              </a:defRPr>
            </a:lvl7pPr>
            <a:lvl8pPr lvl="7" rtl="0" algn="ctr">
              <a:spcBef>
                <a:spcPts val="0"/>
              </a:spcBef>
              <a:spcAft>
                <a:spcPts val="0"/>
              </a:spcAft>
              <a:buClr>
                <a:schemeClr val="accent1"/>
              </a:buClr>
              <a:buSzPts val="3600"/>
              <a:buNone/>
              <a:defRPr b="1" sz="3600">
                <a:solidFill>
                  <a:schemeClr val="accent1"/>
                </a:solidFill>
              </a:defRPr>
            </a:lvl8pPr>
            <a:lvl9pPr lvl="8" rtl="0" algn="ctr">
              <a:spcBef>
                <a:spcPts val="0"/>
              </a:spcBef>
              <a:spcAft>
                <a:spcPts val="0"/>
              </a:spcAft>
              <a:buClr>
                <a:schemeClr val="accent1"/>
              </a:buClr>
              <a:buSzPts val="3600"/>
              <a:buNone/>
              <a:defRPr b="1" sz="3600">
                <a:solidFill>
                  <a:schemeClr val="accent1"/>
                </a:solidFill>
              </a:defRPr>
            </a:lvl9pPr>
          </a:lstStyle>
          <a:p>
            <a:r>
              <a:t>xx%</a:t>
            </a:r>
          </a:p>
        </p:txBody>
      </p:sp>
      <p:sp>
        <p:nvSpPr>
          <p:cNvPr id="407" name="Google Shape;407;p14"/>
          <p:cNvSpPr txBox="1"/>
          <p:nvPr>
            <p:ph idx="1" type="subTitle"/>
          </p:nvPr>
        </p:nvSpPr>
        <p:spPr>
          <a:xfrm>
            <a:off x="1563175" y="3463000"/>
            <a:ext cx="3438300" cy="756600"/>
          </a:xfrm>
          <a:prstGeom prst="rect">
            <a:avLst/>
          </a:prstGeom>
        </p:spPr>
        <p:txBody>
          <a:bodyPr anchorCtr="0" anchor="t" bIns="91425" lIns="91425" spcFirstLastPara="1" rIns="91425" wrap="square" tIns="91425">
            <a:normAutofit/>
          </a:bodyPr>
          <a:lstStyle>
            <a:lvl1pPr lvl="0" rtl="0">
              <a:spcBef>
                <a:spcPts val="0"/>
              </a:spcBef>
              <a:spcAft>
                <a:spcPts val="0"/>
              </a:spcAft>
              <a:buNone/>
              <a:defRPr sz="1600"/>
            </a:lvl1pPr>
            <a:lvl2pPr lvl="1" rtl="0">
              <a:spcBef>
                <a:spcPts val="1200"/>
              </a:spcBef>
              <a:spcAft>
                <a:spcPts val="0"/>
              </a:spcAft>
              <a:buNone/>
              <a:defRPr sz="1600"/>
            </a:lvl2pPr>
            <a:lvl3pPr lvl="2" rtl="0">
              <a:spcBef>
                <a:spcPts val="1200"/>
              </a:spcBef>
              <a:spcAft>
                <a:spcPts val="0"/>
              </a:spcAft>
              <a:buNone/>
              <a:defRPr sz="1600"/>
            </a:lvl3pPr>
            <a:lvl4pPr lvl="3" rtl="0">
              <a:spcBef>
                <a:spcPts val="1200"/>
              </a:spcBef>
              <a:spcAft>
                <a:spcPts val="0"/>
              </a:spcAft>
              <a:buNone/>
              <a:defRPr sz="1600"/>
            </a:lvl4pPr>
            <a:lvl5pPr lvl="4" rtl="0">
              <a:spcBef>
                <a:spcPts val="1200"/>
              </a:spcBef>
              <a:spcAft>
                <a:spcPts val="0"/>
              </a:spcAft>
              <a:buNone/>
              <a:defRPr sz="1600"/>
            </a:lvl5pPr>
            <a:lvl6pPr lvl="5" rtl="0">
              <a:spcBef>
                <a:spcPts val="1200"/>
              </a:spcBef>
              <a:spcAft>
                <a:spcPts val="0"/>
              </a:spcAft>
              <a:buNone/>
              <a:defRPr sz="1600"/>
            </a:lvl6pPr>
            <a:lvl7pPr lvl="6" rtl="0">
              <a:spcBef>
                <a:spcPts val="1200"/>
              </a:spcBef>
              <a:spcAft>
                <a:spcPts val="0"/>
              </a:spcAft>
              <a:buNone/>
              <a:defRPr sz="1600"/>
            </a:lvl7pPr>
            <a:lvl8pPr lvl="7" rtl="0">
              <a:spcBef>
                <a:spcPts val="1200"/>
              </a:spcBef>
              <a:spcAft>
                <a:spcPts val="0"/>
              </a:spcAft>
              <a:buNone/>
              <a:defRPr sz="1600"/>
            </a:lvl8pPr>
            <a:lvl9pPr lvl="8" rtl="0">
              <a:spcBef>
                <a:spcPts val="1200"/>
              </a:spcBef>
              <a:spcAft>
                <a:spcPts val="1200"/>
              </a:spcAft>
              <a:buNone/>
              <a:defRPr sz="1600"/>
            </a:lvl9pPr>
          </a:lstStyle>
          <a:p/>
        </p:txBody>
      </p:sp>
      <p:sp>
        <p:nvSpPr>
          <p:cNvPr id="408" name="Google Shape;408;p14"/>
          <p:cNvSpPr txBox="1"/>
          <p:nvPr>
            <p:ph hasCustomPrompt="1" idx="2" type="title"/>
          </p:nvPr>
        </p:nvSpPr>
        <p:spPr>
          <a:xfrm>
            <a:off x="4062621" y="1524035"/>
            <a:ext cx="3594300" cy="586200"/>
          </a:xfrm>
          <a:prstGeom prst="rect">
            <a:avLst/>
          </a:prstGeom>
        </p:spPr>
        <p:txBody>
          <a:bodyPr anchorCtr="0" anchor="b" bIns="91425" lIns="91425" spcFirstLastPara="1" rIns="91425" wrap="square" tIns="91425">
            <a:normAutofit/>
          </a:bodyPr>
          <a:lstStyle>
            <a:lvl1pPr lvl="0" rtl="0" algn="r">
              <a:spcBef>
                <a:spcPts val="0"/>
              </a:spcBef>
              <a:spcAft>
                <a:spcPts val="0"/>
              </a:spcAft>
              <a:buClr>
                <a:schemeClr val="accent1"/>
              </a:buClr>
              <a:buSzPts val="3600"/>
              <a:buNone/>
              <a:defRPr sz="4100">
                <a:solidFill>
                  <a:schemeClr val="accent1"/>
                </a:solidFill>
              </a:defRPr>
            </a:lvl1pPr>
            <a:lvl2pPr lvl="1" rtl="0" algn="ctr">
              <a:spcBef>
                <a:spcPts val="0"/>
              </a:spcBef>
              <a:spcAft>
                <a:spcPts val="0"/>
              </a:spcAft>
              <a:buClr>
                <a:schemeClr val="accent1"/>
              </a:buClr>
              <a:buSzPts val="3600"/>
              <a:buNone/>
              <a:defRPr b="1" sz="3600">
                <a:solidFill>
                  <a:schemeClr val="accent1"/>
                </a:solidFill>
              </a:defRPr>
            </a:lvl2pPr>
            <a:lvl3pPr lvl="2" rtl="0" algn="ctr">
              <a:spcBef>
                <a:spcPts val="0"/>
              </a:spcBef>
              <a:spcAft>
                <a:spcPts val="0"/>
              </a:spcAft>
              <a:buClr>
                <a:schemeClr val="accent1"/>
              </a:buClr>
              <a:buSzPts val="3600"/>
              <a:buNone/>
              <a:defRPr b="1" sz="3600">
                <a:solidFill>
                  <a:schemeClr val="accent1"/>
                </a:solidFill>
              </a:defRPr>
            </a:lvl3pPr>
            <a:lvl4pPr lvl="3" rtl="0" algn="ctr">
              <a:spcBef>
                <a:spcPts val="0"/>
              </a:spcBef>
              <a:spcAft>
                <a:spcPts val="0"/>
              </a:spcAft>
              <a:buClr>
                <a:schemeClr val="accent1"/>
              </a:buClr>
              <a:buSzPts val="3600"/>
              <a:buNone/>
              <a:defRPr b="1" sz="3600">
                <a:solidFill>
                  <a:schemeClr val="accent1"/>
                </a:solidFill>
              </a:defRPr>
            </a:lvl4pPr>
            <a:lvl5pPr lvl="4" rtl="0" algn="ctr">
              <a:spcBef>
                <a:spcPts val="0"/>
              </a:spcBef>
              <a:spcAft>
                <a:spcPts val="0"/>
              </a:spcAft>
              <a:buClr>
                <a:schemeClr val="accent1"/>
              </a:buClr>
              <a:buSzPts val="3600"/>
              <a:buNone/>
              <a:defRPr b="1" sz="3600">
                <a:solidFill>
                  <a:schemeClr val="accent1"/>
                </a:solidFill>
              </a:defRPr>
            </a:lvl5pPr>
            <a:lvl6pPr lvl="5" rtl="0" algn="ctr">
              <a:spcBef>
                <a:spcPts val="0"/>
              </a:spcBef>
              <a:spcAft>
                <a:spcPts val="0"/>
              </a:spcAft>
              <a:buClr>
                <a:schemeClr val="accent1"/>
              </a:buClr>
              <a:buSzPts val="3600"/>
              <a:buNone/>
              <a:defRPr b="1" sz="3600">
                <a:solidFill>
                  <a:schemeClr val="accent1"/>
                </a:solidFill>
              </a:defRPr>
            </a:lvl6pPr>
            <a:lvl7pPr lvl="6" rtl="0" algn="ctr">
              <a:spcBef>
                <a:spcPts val="0"/>
              </a:spcBef>
              <a:spcAft>
                <a:spcPts val="0"/>
              </a:spcAft>
              <a:buClr>
                <a:schemeClr val="accent1"/>
              </a:buClr>
              <a:buSzPts val="3600"/>
              <a:buNone/>
              <a:defRPr b="1" sz="3600">
                <a:solidFill>
                  <a:schemeClr val="accent1"/>
                </a:solidFill>
              </a:defRPr>
            </a:lvl7pPr>
            <a:lvl8pPr lvl="7" rtl="0" algn="ctr">
              <a:spcBef>
                <a:spcPts val="0"/>
              </a:spcBef>
              <a:spcAft>
                <a:spcPts val="0"/>
              </a:spcAft>
              <a:buClr>
                <a:schemeClr val="accent1"/>
              </a:buClr>
              <a:buSzPts val="3600"/>
              <a:buNone/>
              <a:defRPr b="1" sz="3600">
                <a:solidFill>
                  <a:schemeClr val="accent1"/>
                </a:solidFill>
              </a:defRPr>
            </a:lvl8pPr>
            <a:lvl9pPr lvl="8" rtl="0" algn="ctr">
              <a:spcBef>
                <a:spcPts val="0"/>
              </a:spcBef>
              <a:spcAft>
                <a:spcPts val="0"/>
              </a:spcAft>
              <a:buClr>
                <a:schemeClr val="accent1"/>
              </a:buClr>
              <a:buSzPts val="3600"/>
              <a:buNone/>
              <a:defRPr b="1" sz="3600">
                <a:solidFill>
                  <a:schemeClr val="accent1"/>
                </a:solidFill>
              </a:defRPr>
            </a:lvl9pPr>
          </a:lstStyle>
          <a:p>
            <a:r>
              <a:t>xx%</a:t>
            </a:r>
          </a:p>
        </p:txBody>
      </p:sp>
      <p:sp>
        <p:nvSpPr>
          <p:cNvPr id="409" name="Google Shape;409;p14"/>
          <p:cNvSpPr txBox="1"/>
          <p:nvPr>
            <p:ph idx="3" type="subTitle"/>
          </p:nvPr>
        </p:nvSpPr>
        <p:spPr>
          <a:xfrm>
            <a:off x="4429066" y="1973800"/>
            <a:ext cx="3233100" cy="893100"/>
          </a:xfrm>
          <a:prstGeom prst="rect">
            <a:avLst/>
          </a:prstGeom>
        </p:spPr>
        <p:txBody>
          <a:bodyPr anchorCtr="0" anchor="t" bIns="91425" lIns="91425" spcFirstLastPara="1" rIns="91425" wrap="square" tIns="91425">
            <a:normAutofit/>
          </a:bodyPr>
          <a:lstStyle>
            <a:lvl1pPr lvl="0" rtl="0" algn="r">
              <a:spcBef>
                <a:spcPts val="0"/>
              </a:spcBef>
              <a:spcAft>
                <a:spcPts val="0"/>
              </a:spcAft>
              <a:buNone/>
              <a:defRPr sz="1600"/>
            </a:lvl1pPr>
            <a:lvl2pPr lvl="1" rtl="0" algn="r">
              <a:spcBef>
                <a:spcPts val="1200"/>
              </a:spcBef>
              <a:spcAft>
                <a:spcPts val="0"/>
              </a:spcAft>
              <a:buNone/>
              <a:defRPr sz="1600"/>
            </a:lvl2pPr>
            <a:lvl3pPr lvl="2" rtl="0" algn="r">
              <a:spcBef>
                <a:spcPts val="1200"/>
              </a:spcBef>
              <a:spcAft>
                <a:spcPts val="0"/>
              </a:spcAft>
              <a:buNone/>
              <a:defRPr sz="1600"/>
            </a:lvl3pPr>
            <a:lvl4pPr lvl="3" rtl="0" algn="r">
              <a:spcBef>
                <a:spcPts val="1200"/>
              </a:spcBef>
              <a:spcAft>
                <a:spcPts val="0"/>
              </a:spcAft>
              <a:buNone/>
              <a:defRPr sz="1600"/>
            </a:lvl4pPr>
            <a:lvl5pPr lvl="4" rtl="0" algn="r">
              <a:spcBef>
                <a:spcPts val="1200"/>
              </a:spcBef>
              <a:spcAft>
                <a:spcPts val="0"/>
              </a:spcAft>
              <a:buNone/>
              <a:defRPr sz="1600"/>
            </a:lvl5pPr>
            <a:lvl6pPr lvl="5" rtl="0" algn="r">
              <a:spcBef>
                <a:spcPts val="1200"/>
              </a:spcBef>
              <a:spcAft>
                <a:spcPts val="0"/>
              </a:spcAft>
              <a:buNone/>
              <a:defRPr sz="1600"/>
            </a:lvl6pPr>
            <a:lvl7pPr lvl="6" rtl="0" algn="r">
              <a:spcBef>
                <a:spcPts val="1200"/>
              </a:spcBef>
              <a:spcAft>
                <a:spcPts val="0"/>
              </a:spcAft>
              <a:buNone/>
              <a:defRPr sz="1600"/>
            </a:lvl7pPr>
            <a:lvl8pPr lvl="7" rtl="0" algn="r">
              <a:spcBef>
                <a:spcPts val="1200"/>
              </a:spcBef>
              <a:spcAft>
                <a:spcPts val="0"/>
              </a:spcAft>
              <a:buNone/>
              <a:defRPr sz="1600"/>
            </a:lvl8pPr>
            <a:lvl9pPr lvl="8" rtl="0" algn="r">
              <a:spcBef>
                <a:spcPts val="1200"/>
              </a:spcBef>
              <a:spcAft>
                <a:spcPts val="1200"/>
              </a:spcAft>
              <a:buNone/>
              <a:defRPr sz="1600"/>
            </a:lvl9pPr>
          </a:lstStyle>
          <a:p/>
        </p:txBody>
      </p:sp>
      <p:sp>
        <p:nvSpPr>
          <p:cNvPr id="410" name="Google Shape;410;p14"/>
          <p:cNvSpPr txBox="1"/>
          <p:nvPr>
            <p:ph idx="4"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411" name="Google Shape;411;p14"/>
          <p:cNvGrpSpPr/>
          <p:nvPr/>
        </p:nvGrpSpPr>
        <p:grpSpPr>
          <a:xfrm>
            <a:off x="-9087" y="1684787"/>
            <a:ext cx="1378745" cy="607570"/>
            <a:chOff x="8572298" y="1030817"/>
            <a:chExt cx="1630686" cy="718593"/>
          </a:xfrm>
        </p:grpSpPr>
        <p:sp>
          <p:nvSpPr>
            <p:cNvPr id="412" name="Google Shape;412;p14"/>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14"/>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14" name="Google Shape;414;p14"/>
          <p:cNvSpPr/>
          <p:nvPr/>
        </p:nvSpPr>
        <p:spPr>
          <a:xfrm rot="5400000">
            <a:off x="1287463" y="1387775"/>
            <a:ext cx="1091678" cy="1201594"/>
          </a:xfrm>
          <a:custGeom>
            <a:rect b="b" l="l" r="r" t="t"/>
            <a:pathLst>
              <a:path extrusionOk="0" h="29713" w="27000">
                <a:moveTo>
                  <a:pt x="0" y="0"/>
                </a:moveTo>
                <a:lnTo>
                  <a:pt x="0" y="29713"/>
                </a:lnTo>
                <a:lnTo>
                  <a:pt x="27000" y="29713"/>
                </a:lnTo>
                <a:lnTo>
                  <a:pt x="27000"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15" name="Google Shape;415;p14"/>
          <p:cNvGrpSpPr/>
          <p:nvPr/>
        </p:nvGrpSpPr>
        <p:grpSpPr>
          <a:xfrm>
            <a:off x="2036186" y="1731097"/>
            <a:ext cx="694271" cy="453054"/>
            <a:chOff x="7070672" y="51241"/>
            <a:chExt cx="1020086" cy="665570"/>
          </a:xfrm>
        </p:grpSpPr>
        <p:sp>
          <p:nvSpPr>
            <p:cNvPr id="416" name="Google Shape;416;p14"/>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14"/>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14"/>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14"/>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14"/>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14"/>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14"/>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14"/>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14"/>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14"/>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14"/>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14"/>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14"/>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14"/>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14"/>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14"/>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32" name="Google Shape;432;p14"/>
          <p:cNvSpPr/>
          <p:nvPr/>
        </p:nvSpPr>
        <p:spPr>
          <a:xfrm>
            <a:off x="5331183" y="4641639"/>
            <a:ext cx="1597927" cy="516623"/>
          </a:xfrm>
          <a:custGeom>
            <a:rect b="b" l="l" r="r" t="t"/>
            <a:pathLst>
              <a:path extrusionOk="0" h="14682" w="45415">
                <a:moveTo>
                  <a:pt x="1" y="0"/>
                </a:moveTo>
                <a:lnTo>
                  <a:pt x="1" y="14681"/>
                </a:lnTo>
                <a:lnTo>
                  <a:pt x="45415" y="14681"/>
                </a:lnTo>
                <a:lnTo>
                  <a:pt x="45415" y="0"/>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14"/>
          <p:cNvSpPr/>
          <p:nvPr/>
        </p:nvSpPr>
        <p:spPr>
          <a:xfrm>
            <a:off x="6135074" y="3192017"/>
            <a:ext cx="2683518" cy="2392380"/>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14"/>
          <p:cNvSpPr/>
          <p:nvPr/>
        </p:nvSpPr>
        <p:spPr>
          <a:xfrm>
            <a:off x="6905732" y="3878810"/>
            <a:ext cx="825370" cy="826554"/>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35" name="Google Shape;435;p14"/>
          <p:cNvGrpSpPr/>
          <p:nvPr/>
        </p:nvGrpSpPr>
        <p:grpSpPr>
          <a:xfrm>
            <a:off x="5153932" y="4398860"/>
            <a:ext cx="605274" cy="394186"/>
            <a:chOff x="5201720" y="3979318"/>
            <a:chExt cx="752080" cy="489793"/>
          </a:xfrm>
        </p:grpSpPr>
        <p:sp>
          <p:nvSpPr>
            <p:cNvPr id="436" name="Google Shape;436;p14"/>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14"/>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14"/>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14"/>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14"/>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14"/>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14"/>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14"/>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14"/>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14"/>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6" name="Google Shape;446;p14"/>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14"/>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14"/>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14"/>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14"/>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14"/>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6">
    <p:spTree>
      <p:nvGrpSpPr>
        <p:cNvPr id="452" name="Shape 452"/>
        <p:cNvGrpSpPr/>
        <p:nvPr/>
      </p:nvGrpSpPr>
      <p:grpSpPr>
        <a:xfrm>
          <a:off x="0" y="0"/>
          <a:ext cx="0" cy="0"/>
          <a:chOff x="0" y="0"/>
          <a:chExt cx="0" cy="0"/>
        </a:xfrm>
      </p:grpSpPr>
      <p:sp>
        <p:nvSpPr>
          <p:cNvPr id="453" name="Google Shape;453;p15"/>
          <p:cNvSpPr txBox="1"/>
          <p:nvPr>
            <p:ph type="ctrTitle"/>
          </p:nvPr>
        </p:nvSpPr>
        <p:spPr>
          <a:xfrm>
            <a:off x="4333875" y="1581600"/>
            <a:ext cx="4077600" cy="1637700"/>
          </a:xfrm>
          <a:prstGeom prst="rect">
            <a:avLst/>
          </a:prstGeom>
        </p:spPr>
        <p:txBody>
          <a:bodyPr anchorCtr="0" anchor="t" bIns="91425" lIns="91425" spcFirstLastPara="1" rIns="91425" wrap="square" tIns="91425">
            <a:normAutofit/>
          </a:bodyPr>
          <a:lstStyle>
            <a:lvl1pPr lvl="0" rtl="0" algn="r">
              <a:spcBef>
                <a:spcPts val="0"/>
              </a:spcBef>
              <a:spcAft>
                <a:spcPts val="0"/>
              </a:spcAft>
              <a:buClr>
                <a:schemeClr val="accent3"/>
              </a:buClr>
              <a:buSzPts val="2400"/>
              <a:buFont typeface="Open Sans"/>
              <a:buNone/>
              <a:defRPr sz="2200">
                <a:solidFill>
                  <a:schemeClr val="accent3"/>
                </a:solidFill>
                <a:latin typeface="Open Sans"/>
                <a:ea typeface="Open Sans"/>
                <a:cs typeface="Open Sans"/>
                <a:sym typeface="Open Sans"/>
              </a:defRPr>
            </a:lvl1pPr>
            <a:lvl2pPr lvl="1"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2pPr>
            <a:lvl3pPr lvl="2"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3pPr>
            <a:lvl4pPr lvl="3"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4pPr>
            <a:lvl5pPr lvl="4"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5pPr>
            <a:lvl6pPr lvl="5"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6pPr>
            <a:lvl7pPr lvl="6"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7pPr>
            <a:lvl8pPr lvl="7"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8pPr>
            <a:lvl9pPr lvl="8" rtl="0" algn="ctr">
              <a:spcBef>
                <a:spcPts val="0"/>
              </a:spcBef>
              <a:spcAft>
                <a:spcPts val="0"/>
              </a:spcAft>
              <a:buClr>
                <a:schemeClr val="accent1"/>
              </a:buClr>
              <a:buSzPts val="1400"/>
              <a:buFont typeface="Lato"/>
              <a:buNone/>
              <a:defRPr sz="1400">
                <a:solidFill>
                  <a:schemeClr val="accent1"/>
                </a:solidFill>
                <a:latin typeface="Lato"/>
                <a:ea typeface="Lato"/>
                <a:cs typeface="Lato"/>
                <a:sym typeface="Lato"/>
              </a:defRPr>
            </a:lvl9pPr>
          </a:lstStyle>
          <a:p/>
        </p:txBody>
      </p:sp>
      <p:sp>
        <p:nvSpPr>
          <p:cNvPr id="454" name="Google Shape;454;p15"/>
          <p:cNvSpPr txBox="1"/>
          <p:nvPr>
            <p:ph idx="1" type="subTitle"/>
          </p:nvPr>
        </p:nvSpPr>
        <p:spPr>
          <a:xfrm>
            <a:off x="4898400" y="3259641"/>
            <a:ext cx="3513300" cy="453000"/>
          </a:xfrm>
          <a:prstGeom prst="rect">
            <a:avLst/>
          </a:prstGeom>
        </p:spPr>
        <p:txBody>
          <a:bodyPr anchorCtr="0" anchor="t" bIns="91425" lIns="91425" spcFirstLastPara="1" rIns="91425" wrap="square" tIns="91425">
            <a:normAutofit/>
          </a:bodyPr>
          <a:lstStyle>
            <a:lvl1pPr lvl="0" rtl="0" algn="r">
              <a:lnSpc>
                <a:spcPct val="90000"/>
              </a:lnSpc>
              <a:spcBef>
                <a:spcPts val="0"/>
              </a:spcBef>
              <a:spcAft>
                <a:spcPts val="0"/>
              </a:spcAft>
              <a:buClr>
                <a:schemeClr val="dk2"/>
              </a:buClr>
              <a:buSzPts val="1800"/>
              <a:buFont typeface="Allerta Stencil"/>
              <a:buNone/>
              <a:defRPr>
                <a:solidFill>
                  <a:schemeClr val="dk2"/>
                </a:solidFill>
                <a:latin typeface="Allerta Stencil"/>
                <a:ea typeface="Allerta Stencil"/>
                <a:cs typeface="Allerta Stencil"/>
                <a:sym typeface="Allerta Stencil"/>
              </a:defRPr>
            </a:lvl1pPr>
            <a:lvl2pPr lvl="1"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2pPr>
            <a:lvl3pPr lvl="2"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3pPr>
            <a:lvl4pPr lvl="3"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4pPr>
            <a:lvl5pPr lvl="4"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5pPr>
            <a:lvl6pPr lvl="5"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6pPr>
            <a:lvl7pPr lvl="6"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7pPr>
            <a:lvl8pPr lvl="7"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8pPr>
            <a:lvl9pPr lvl="8" rtl="0" algn="ctr">
              <a:lnSpc>
                <a:spcPct val="100000"/>
              </a:lnSpc>
              <a:spcBef>
                <a:spcPts val="0"/>
              </a:spcBef>
              <a:spcAft>
                <a:spcPts val="0"/>
              </a:spcAft>
              <a:buClr>
                <a:schemeClr val="accent1"/>
              </a:buClr>
              <a:buSzPts val="2400"/>
              <a:buFont typeface="Staatliches"/>
              <a:buNone/>
              <a:defRPr sz="2400">
                <a:solidFill>
                  <a:schemeClr val="accent1"/>
                </a:solidFill>
                <a:latin typeface="Staatliches"/>
                <a:ea typeface="Staatliches"/>
                <a:cs typeface="Staatliches"/>
                <a:sym typeface="Staatliches"/>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11">
    <p:spTree>
      <p:nvGrpSpPr>
        <p:cNvPr id="455" name="Shape 455"/>
        <p:cNvGrpSpPr/>
        <p:nvPr/>
      </p:nvGrpSpPr>
      <p:grpSpPr>
        <a:xfrm>
          <a:off x="0" y="0"/>
          <a:ext cx="0" cy="0"/>
          <a:chOff x="0" y="0"/>
          <a:chExt cx="0" cy="0"/>
        </a:xfrm>
      </p:grpSpPr>
      <p:sp>
        <p:nvSpPr>
          <p:cNvPr id="456" name="Google Shape;456;p16"/>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457" name="Google Shape;457;p16"/>
          <p:cNvGrpSpPr/>
          <p:nvPr/>
        </p:nvGrpSpPr>
        <p:grpSpPr>
          <a:xfrm flipH="1">
            <a:off x="280400" y="4651720"/>
            <a:ext cx="641374" cy="417696"/>
            <a:chOff x="5201720" y="3979318"/>
            <a:chExt cx="752080" cy="489793"/>
          </a:xfrm>
        </p:grpSpPr>
        <p:sp>
          <p:nvSpPr>
            <p:cNvPr id="458" name="Google Shape;458;p1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1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1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1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1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1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1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1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1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1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1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1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1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1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1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1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4" name="Google Shape;474;p16"/>
          <p:cNvGrpSpPr/>
          <p:nvPr/>
        </p:nvGrpSpPr>
        <p:grpSpPr>
          <a:xfrm>
            <a:off x="7682521" y="-16138"/>
            <a:ext cx="1475260" cy="1275943"/>
            <a:chOff x="7674075" y="-9513"/>
            <a:chExt cx="1475260" cy="1275943"/>
          </a:xfrm>
        </p:grpSpPr>
        <p:grpSp>
          <p:nvGrpSpPr>
            <p:cNvPr id="475" name="Google Shape;475;p16"/>
            <p:cNvGrpSpPr/>
            <p:nvPr/>
          </p:nvGrpSpPr>
          <p:grpSpPr>
            <a:xfrm rot="10800000">
              <a:off x="7674075" y="-9513"/>
              <a:ext cx="1475260" cy="961951"/>
              <a:chOff x="7862045" y="769160"/>
              <a:chExt cx="2340939" cy="1526421"/>
            </a:xfrm>
          </p:grpSpPr>
          <p:sp>
            <p:nvSpPr>
              <p:cNvPr id="476" name="Google Shape;476;p16"/>
              <p:cNvSpPr/>
              <p:nvPr/>
            </p:nvSpPr>
            <p:spPr>
              <a:xfrm rot="5400000">
                <a:off x="9276698" y="447332"/>
                <a:ext cx="221887" cy="1630686"/>
              </a:xfrm>
              <a:custGeom>
                <a:rect b="b" l="l" r="r" t="t"/>
                <a:pathLst>
                  <a:path extrusionOk="0" h="27448" w="3735">
                    <a:moveTo>
                      <a:pt x="0" y="1"/>
                    </a:moveTo>
                    <a:lnTo>
                      <a:pt x="0" y="27447"/>
                    </a:lnTo>
                    <a:lnTo>
                      <a:pt x="3734" y="27447"/>
                    </a:lnTo>
                    <a:lnTo>
                      <a:pt x="37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16"/>
              <p:cNvSpPr/>
              <p:nvPr/>
            </p:nvSpPr>
            <p:spPr>
              <a:xfrm rot="5400000">
                <a:off x="9276698" y="944038"/>
                <a:ext cx="221887" cy="1630686"/>
              </a:xfrm>
              <a:custGeom>
                <a:rect b="b" l="l" r="r" t="t"/>
                <a:pathLst>
                  <a:path extrusionOk="0" h="27448" w="3735">
                    <a:moveTo>
                      <a:pt x="1" y="1"/>
                    </a:moveTo>
                    <a:lnTo>
                      <a:pt x="1" y="27447"/>
                    </a:lnTo>
                    <a:lnTo>
                      <a:pt x="3735" y="27447"/>
                    </a:lnTo>
                    <a:lnTo>
                      <a:pt x="373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16"/>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9" name="Google Shape;479;p16"/>
            <p:cNvGrpSpPr/>
            <p:nvPr/>
          </p:nvGrpSpPr>
          <p:grpSpPr>
            <a:xfrm rot="5400000">
              <a:off x="8516383" y="736895"/>
              <a:ext cx="641374" cy="417696"/>
              <a:chOff x="5201720" y="3979318"/>
              <a:chExt cx="752080" cy="489793"/>
            </a:xfrm>
          </p:grpSpPr>
          <p:sp>
            <p:nvSpPr>
              <p:cNvPr id="480" name="Google Shape;480;p1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1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1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1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1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1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1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1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1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1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1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1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1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1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1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1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_4">
    <p:spTree>
      <p:nvGrpSpPr>
        <p:cNvPr id="496" name="Shape 496"/>
        <p:cNvGrpSpPr/>
        <p:nvPr/>
      </p:nvGrpSpPr>
      <p:grpSpPr>
        <a:xfrm>
          <a:off x="0" y="0"/>
          <a:ext cx="0" cy="0"/>
          <a:chOff x="0" y="0"/>
          <a:chExt cx="0" cy="0"/>
        </a:xfrm>
      </p:grpSpPr>
      <p:sp>
        <p:nvSpPr>
          <p:cNvPr id="497" name="Google Shape;497;p17"/>
          <p:cNvSpPr txBox="1"/>
          <p:nvPr>
            <p:ph idx="1" type="subTitle"/>
          </p:nvPr>
        </p:nvSpPr>
        <p:spPr>
          <a:xfrm>
            <a:off x="883825" y="1444875"/>
            <a:ext cx="4469100" cy="2793900"/>
          </a:xfrm>
          <a:prstGeom prst="rect">
            <a:avLst/>
          </a:prstGeom>
        </p:spPr>
        <p:txBody>
          <a:bodyPr anchorCtr="0" anchor="t" bIns="91425" lIns="91425" spcFirstLastPara="1" rIns="91425" wrap="square" tIns="91425">
            <a:normAutofit/>
          </a:bodyPr>
          <a:lstStyle>
            <a:lvl1pPr lvl="0" rtl="0">
              <a:spcBef>
                <a:spcPts val="0"/>
              </a:spcBef>
              <a:spcAft>
                <a:spcPts val="0"/>
              </a:spcAft>
              <a:buNone/>
              <a:defRPr sz="1600"/>
            </a:lvl1pPr>
            <a:lvl2pPr lvl="1" rtl="0">
              <a:spcBef>
                <a:spcPts val="1200"/>
              </a:spcBef>
              <a:spcAft>
                <a:spcPts val="0"/>
              </a:spcAft>
              <a:buNone/>
              <a:defRPr sz="1600"/>
            </a:lvl2pPr>
            <a:lvl3pPr lvl="2" rtl="0">
              <a:spcBef>
                <a:spcPts val="1200"/>
              </a:spcBef>
              <a:spcAft>
                <a:spcPts val="0"/>
              </a:spcAft>
              <a:buNone/>
              <a:defRPr sz="1600"/>
            </a:lvl3pPr>
            <a:lvl4pPr lvl="3" rtl="0">
              <a:spcBef>
                <a:spcPts val="1200"/>
              </a:spcBef>
              <a:spcAft>
                <a:spcPts val="0"/>
              </a:spcAft>
              <a:buNone/>
              <a:defRPr sz="1600"/>
            </a:lvl4pPr>
            <a:lvl5pPr lvl="4" rtl="0">
              <a:spcBef>
                <a:spcPts val="1200"/>
              </a:spcBef>
              <a:spcAft>
                <a:spcPts val="0"/>
              </a:spcAft>
              <a:buNone/>
              <a:defRPr sz="1600"/>
            </a:lvl5pPr>
            <a:lvl6pPr lvl="5" rtl="0">
              <a:spcBef>
                <a:spcPts val="1200"/>
              </a:spcBef>
              <a:spcAft>
                <a:spcPts val="0"/>
              </a:spcAft>
              <a:buNone/>
              <a:defRPr sz="1600"/>
            </a:lvl6pPr>
            <a:lvl7pPr lvl="6" rtl="0">
              <a:spcBef>
                <a:spcPts val="1200"/>
              </a:spcBef>
              <a:spcAft>
                <a:spcPts val="0"/>
              </a:spcAft>
              <a:buNone/>
              <a:defRPr sz="1600"/>
            </a:lvl7pPr>
            <a:lvl8pPr lvl="7" rtl="0">
              <a:spcBef>
                <a:spcPts val="1200"/>
              </a:spcBef>
              <a:spcAft>
                <a:spcPts val="0"/>
              </a:spcAft>
              <a:buNone/>
              <a:defRPr sz="1600"/>
            </a:lvl8pPr>
            <a:lvl9pPr lvl="8" rtl="0">
              <a:spcBef>
                <a:spcPts val="1200"/>
              </a:spcBef>
              <a:spcAft>
                <a:spcPts val="1200"/>
              </a:spcAft>
              <a:buNone/>
              <a:defRPr sz="1600"/>
            </a:lvl9pPr>
          </a:lstStyle>
          <a:p/>
        </p:txBody>
      </p:sp>
      <p:sp>
        <p:nvSpPr>
          <p:cNvPr id="498" name="Google Shape;498;p17"/>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sp>
        <p:nvSpPr>
          <p:cNvPr id="499" name="Google Shape;499;p17"/>
          <p:cNvSpPr/>
          <p:nvPr/>
        </p:nvSpPr>
        <p:spPr>
          <a:xfrm>
            <a:off x="5344455" y="4499873"/>
            <a:ext cx="1985430" cy="641897"/>
          </a:xfrm>
          <a:custGeom>
            <a:rect b="b" l="l" r="r" t="t"/>
            <a:pathLst>
              <a:path extrusionOk="0" h="14682" w="45415">
                <a:moveTo>
                  <a:pt x="1" y="0"/>
                </a:moveTo>
                <a:lnTo>
                  <a:pt x="1" y="14681"/>
                </a:lnTo>
                <a:lnTo>
                  <a:pt x="45415" y="14681"/>
                </a:lnTo>
                <a:lnTo>
                  <a:pt x="454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17"/>
          <p:cNvSpPr/>
          <p:nvPr/>
        </p:nvSpPr>
        <p:spPr>
          <a:xfrm>
            <a:off x="6324236" y="2659485"/>
            <a:ext cx="3334135" cy="2972607"/>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17"/>
          <p:cNvSpPr/>
          <p:nvPr/>
        </p:nvSpPr>
        <p:spPr>
          <a:xfrm>
            <a:off x="7281775" y="3512820"/>
            <a:ext cx="1025525" cy="1026983"/>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02" name="Google Shape;502;p17"/>
          <p:cNvGrpSpPr/>
          <p:nvPr/>
        </p:nvGrpSpPr>
        <p:grpSpPr>
          <a:xfrm rot="5400000">
            <a:off x="84712" y="395257"/>
            <a:ext cx="693267" cy="451491"/>
            <a:chOff x="5201720" y="3979318"/>
            <a:chExt cx="752080" cy="489793"/>
          </a:xfrm>
        </p:grpSpPr>
        <p:sp>
          <p:nvSpPr>
            <p:cNvPr id="503" name="Google Shape;503;p17"/>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17"/>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17"/>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17"/>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17"/>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17"/>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17"/>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17"/>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17"/>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17"/>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17"/>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17"/>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17"/>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17"/>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17"/>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17"/>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19" name="Google Shape;519;p17"/>
          <p:cNvGrpSpPr/>
          <p:nvPr/>
        </p:nvGrpSpPr>
        <p:grpSpPr>
          <a:xfrm>
            <a:off x="6646561" y="1123786"/>
            <a:ext cx="1600995" cy="1892709"/>
            <a:chOff x="6265374" y="3581582"/>
            <a:chExt cx="1681187" cy="1987513"/>
          </a:xfrm>
        </p:grpSpPr>
        <p:sp>
          <p:nvSpPr>
            <p:cNvPr id="520" name="Google Shape;520;p17"/>
            <p:cNvSpPr/>
            <p:nvPr/>
          </p:nvSpPr>
          <p:spPr>
            <a:xfrm flipH="1" rot="10800000">
              <a:off x="6265374" y="3581582"/>
              <a:ext cx="1097618" cy="151846"/>
            </a:xfrm>
            <a:custGeom>
              <a:rect b="b" l="l" r="r" t="t"/>
              <a:pathLst>
                <a:path extrusionOk="0" h="3735" w="27000">
                  <a:moveTo>
                    <a:pt x="0" y="0"/>
                  </a:moveTo>
                  <a:lnTo>
                    <a:pt x="0" y="3734"/>
                  </a:lnTo>
                  <a:lnTo>
                    <a:pt x="27000" y="3734"/>
                  </a:lnTo>
                  <a:lnTo>
                    <a:pt x="2700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17"/>
            <p:cNvSpPr/>
            <p:nvPr/>
          </p:nvSpPr>
          <p:spPr>
            <a:xfrm flipH="1" rot="10800000">
              <a:off x="6265374" y="4361113"/>
              <a:ext cx="1097618" cy="1207982"/>
            </a:xfrm>
            <a:custGeom>
              <a:rect b="b" l="l" r="r" t="t"/>
              <a:pathLst>
                <a:path extrusionOk="0" h="29713" w="27000">
                  <a:moveTo>
                    <a:pt x="0" y="0"/>
                  </a:moveTo>
                  <a:lnTo>
                    <a:pt x="0" y="29713"/>
                  </a:lnTo>
                  <a:lnTo>
                    <a:pt x="27000" y="29713"/>
                  </a:lnTo>
                  <a:lnTo>
                    <a:pt x="2700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17"/>
            <p:cNvSpPr/>
            <p:nvPr/>
          </p:nvSpPr>
          <p:spPr>
            <a:xfrm flipH="1" rot="10800000">
              <a:off x="6265374" y="3921533"/>
              <a:ext cx="1097618" cy="151846"/>
            </a:xfrm>
            <a:custGeom>
              <a:rect b="b" l="l" r="r" t="t"/>
              <a:pathLst>
                <a:path extrusionOk="0" h="3735" w="27000">
                  <a:moveTo>
                    <a:pt x="0" y="1"/>
                  </a:moveTo>
                  <a:lnTo>
                    <a:pt x="0" y="3735"/>
                  </a:lnTo>
                  <a:lnTo>
                    <a:pt x="27000" y="3735"/>
                  </a:lnTo>
                  <a:lnTo>
                    <a:pt x="270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3" name="Google Shape;523;p17"/>
            <p:cNvGrpSpPr/>
            <p:nvPr/>
          </p:nvGrpSpPr>
          <p:grpSpPr>
            <a:xfrm flipH="1" rot="10800000">
              <a:off x="7248517" y="4176349"/>
              <a:ext cx="698045" cy="455450"/>
              <a:chOff x="7070672" y="51241"/>
              <a:chExt cx="1020086" cy="665570"/>
            </a:xfrm>
          </p:grpSpPr>
          <p:sp>
            <p:nvSpPr>
              <p:cNvPr id="524" name="Google Shape;524;p17"/>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17"/>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17"/>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17"/>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17"/>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17"/>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17"/>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17"/>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17"/>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17"/>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17"/>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17"/>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17"/>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17"/>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17"/>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17"/>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10">
    <p:spTree>
      <p:nvGrpSpPr>
        <p:cNvPr id="540" name="Shape 540"/>
        <p:cNvGrpSpPr/>
        <p:nvPr/>
      </p:nvGrpSpPr>
      <p:grpSpPr>
        <a:xfrm>
          <a:off x="0" y="0"/>
          <a:ext cx="0" cy="0"/>
          <a:chOff x="0" y="0"/>
          <a:chExt cx="0" cy="0"/>
        </a:xfrm>
      </p:grpSpPr>
      <p:sp>
        <p:nvSpPr>
          <p:cNvPr id="541" name="Google Shape;541;p18"/>
          <p:cNvSpPr/>
          <p:nvPr/>
        </p:nvSpPr>
        <p:spPr>
          <a:xfrm flipH="1" rot="5400000">
            <a:off x="-47900" y="2380910"/>
            <a:ext cx="1985430" cy="641897"/>
          </a:xfrm>
          <a:custGeom>
            <a:rect b="b" l="l" r="r" t="t"/>
            <a:pathLst>
              <a:path extrusionOk="0" h="14682" w="45415">
                <a:moveTo>
                  <a:pt x="1" y="0"/>
                </a:moveTo>
                <a:lnTo>
                  <a:pt x="1" y="14681"/>
                </a:lnTo>
                <a:lnTo>
                  <a:pt x="45415" y="14681"/>
                </a:lnTo>
                <a:lnTo>
                  <a:pt x="4541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18"/>
          <p:cNvSpPr/>
          <p:nvPr/>
        </p:nvSpPr>
        <p:spPr>
          <a:xfrm rot="10800000">
            <a:off x="-876321" y="-645690"/>
            <a:ext cx="3334135" cy="2972607"/>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18"/>
          <p:cNvSpPr/>
          <p:nvPr/>
        </p:nvSpPr>
        <p:spPr>
          <a:xfrm rot="10800000">
            <a:off x="474750" y="446600"/>
            <a:ext cx="1025525" cy="1026983"/>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44" name="Google Shape;544;p18"/>
          <p:cNvGrpSpPr/>
          <p:nvPr/>
        </p:nvGrpSpPr>
        <p:grpSpPr>
          <a:xfrm flipH="1" rot="5400000">
            <a:off x="793907" y="3293663"/>
            <a:ext cx="752080" cy="489793"/>
            <a:chOff x="5201720" y="3979318"/>
            <a:chExt cx="752080" cy="489793"/>
          </a:xfrm>
        </p:grpSpPr>
        <p:sp>
          <p:nvSpPr>
            <p:cNvPr id="545" name="Google Shape;545;p18"/>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18"/>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18"/>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18"/>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18"/>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18"/>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18"/>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18"/>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18"/>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18"/>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18"/>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18"/>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18"/>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18"/>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18"/>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18"/>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61" name="Google Shape;561;p18"/>
          <p:cNvGrpSpPr/>
          <p:nvPr/>
        </p:nvGrpSpPr>
        <p:grpSpPr>
          <a:xfrm flipH="1">
            <a:off x="7810751" y="3744474"/>
            <a:ext cx="1272868" cy="1705629"/>
            <a:chOff x="4413550" y="4306805"/>
            <a:chExt cx="977400" cy="1309705"/>
          </a:xfrm>
        </p:grpSpPr>
        <p:sp>
          <p:nvSpPr>
            <p:cNvPr id="562" name="Google Shape;562;p18"/>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18"/>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18"/>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65" name="Google Shape;565;p18"/>
          <p:cNvGrpSpPr/>
          <p:nvPr/>
        </p:nvGrpSpPr>
        <p:grpSpPr>
          <a:xfrm flipH="1" rot="-5400000">
            <a:off x="7525808" y="4460961"/>
            <a:ext cx="641374" cy="417696"/>
            <a:chOff x="5201720" y="3979318"/>
            <a:chExt cx="752080" cy="489793"/>
          </a:xfrm>
        </p:grpSpPr>
        <p:sp>
          <p:nvSpPr>
            <p:cNvPr id="566" name="Google Shape;566;p18"/>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18"/>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18"/>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18"/>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18"/>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18"/>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18"/>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18"/>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18"/>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18"/>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18"/>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18"/>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18"/>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18"/>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18"/>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18"/>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82" name="Google Shape;582;p18"/>
          <p:cNvSpPr txBox="1"/>
          <p:nvPr>
            <p:ph idx="1" type="body"/>
          </p:nvPr>
        </p:nvSpPr>
        <p:spPr>
          <a:xfrm>
            <a:off x="2195700" y="1490700"/>
            <a:ext cx="4752600" cy="2466900"/>
          </a:xfrm>
          <a:prstGeom prst="rect">
            <a:avLst/>
          </a:prstGeom>
        </p:spPr>
        <p:txBody>
          <a:bodyPr anchorCtr="0" anchor="ctr" bIns="91425" lIns="91425" spcFirstLastPara="1" rIns="91425" wrap="square" tIns="91425">
            <a:normAutofit/>
          </a:bodyPr>
          <a:lstStyle>
            <a:lvl1pPr indent="-304800" lvl="0" marL="457200" rtl="0">
              <a:lnSpc>
                <a:spcPct val="95000"/>
              </a:lnSpc>
              <a:spcBef>
                <a:spcPts val="0"/>
              </a:spcBef>
              <a:spcAft>
                <a:spcPts val="0"/>
              </a:spcAft>
              <a:buSzPts val="12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583" name="Google Shape;583;p18"/>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13">
    <p:spTree>
      <p:nvGrpSpPr>
        <p:cNvPr id="584" name="Shape 584"/>
        <p:cNvGrpSpPr/>
        <p:nvPr/>
      </p:nvGrpSpPr>
      <p:grpSpPr>
        <a:xfrm>
          <a:off x="0" y="0"/>
          <a:ext cx="0" cy="0"/>
          <a:chOff x="0" y="0"/>
          <a:chExt cx="0" cy="0"/>
        </a:xfrm>
      </p:grpSpPr>
      <p:sp>
        <p:nvSpPr>
          <p:cNvPr id="585" name="Google Shape;585;p19"/>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sp>
        <p:nvSpPr>
          <p:cNvPr id="586" name="Google Shape;586;p19"/>
          <p:cNvSpPr txBox="1"/>
          <p:nvPr>
            <p:ph idx="1" type="body"/>
          </p:nvPr>
        </p:nvSpPr>
        <p:spPr>
          <a:xfrm>
            <a:off x="713225" y="1550800"/>
            <a:ext cx="3747000" cy="3162300"/>
          </a:xfrm>
          <a:prstGeom prst="rect">
            <a:avLst/>
          </a:prstGeom>
        </p:spPr>
        <p:txBody>
          <a:bodyPr anchorCtr="0" anchor="t" bIns="91425" lIns="91425" spcFirstLastPara="1" rIns="91425" wrap="square" tIns="91425">
            <a:normAutofit/>
          </a:bodyPr>
          <a:lstStyle>
            <a:lvl1pPr indent="-381000" lvl="0" marL="457200" rtl="0">
              <a:lnSpc>
                <a:spcPct val="100000"/>
              </a:lnSpc>
              <a:spcBef>
                <a:spcPts val="0"/>
              </a:spcBef>
              <a:spcAft>
                <a:spcPts val="0"/>
              </a:spcAft>
              <a:buClr>
                <a:schemeClr val="accent1"/>
              </a:buClr>
              <a:buSzPts val="2400"/>
              <a:buChar char="●"/>
              <a:defRPr sz="1200">
                <a:solidFill>
                  <a:schemeClr val="accent3"/>
                </a:solidFill>
              </a:defRPr>
            </a:lvl1pPr>
            <a:lvl2pPr indent="-317500" lvl="1" marL="914400" rtl="0">
              <a:spcBef>
                <a:spcPts val="0"/>
              </a:spcBef>
              <a:spcAft>
                <a:spcPts val="0"/>
              </a:spcAft>
              <a:buClr>
                <a:schemeClr val="accent3"/>
              </a:buClr>
              <a:buSzPts val="1400"/>
              <a:buChar char="○"/>
              <a:defRPr>
                <a:solidFill>
                  <a:schemeClr val="accent3"/>
                </a:solidFill>
              </a:defRPr>
            </a:lvl2pPr>
            <a:lvl3pPr indent="-317500" lvl="2" marL="1371600" rtl="0">
              <a:spcBef>
                <a:spcPts val="0"/>
              </a:spcBef>
              <a:spcAft>
                <a:spcPts val="0"/>
              </a:spcAft>
              <a:buClr>
                <a:schemeClr val="accent3"/>
              </a:buClr>
              <a:buSzPts val="1400"/>
              <a:buChar char="■"/>
              <a:defRPr>
                <a:solidFill>
                  <a:schemeClr val="accent3"/>
                </a:solidFill>
              </a:defRPr>
            </a:lvl3pPr>
            <a:lvl4pPr indent="-317500" lvl="3" marL="1828800" rtl="0">
              <a:spcBef>
                <a:spcPts val="0"/>
              </a:spcBef>
              <a:spcAft>
                <a:spcPts val="0"/>
              </a:spcAft>
              <a:buClr>
                <a:schemeClr val="accent3"/>
              </a:buClr>
              <a:buSzPts val="1400"/>
              <a:buChar char="●"/>
              <a:defRPr>
                <a:solidFill>
                  <a:schemeClr val="accent3"/>
                </a:solidFill>
              </a:defRPr>
            </a:lvl4pPr>
            <a:lvl5pPr indent="-317500" lvl="4" marL="2286000" rtl="0">
              <a:spcBef>
                <a:spcPts val="0"/>
              </a:spcBef>
              <a:spcAft>
                <a:spcPts val="0"/>
              </a:spcAft>
              <a:buClr>
                <a:schemeClr val="accent3"/>
              </a:buClr>
              <a:buSzPts val="1400"/>
              <a:buChar char="○"/>
              <a:defRPr>
                <a:solidFill>
                  <a:schemeClr val="accent3"/>
                </a:solidFill>
              </a:defRPr>
            </a:lvl5pPr>
            <a:lvl6pPr indent="-317500" lvl="5" marL="2743200" rtl="0">
              <a:spcBef>
                <a:spcPts val="0"/>
              </a:spcBef>
              <a:spcAft>
                <a:spcPts val="0"/>
              </a:spcAft>
              <a:buClr>
                <a:schemeClr val="accent3"/>
              </a:buClr>
              <a:buSzPts val="1400"/>
              <a:buChar char="■"/>
              <a:defRPr>
                <a:solidFill>
                  <a:schemeClr val="accent3"/>
                </a:solidFill>
              </a:defRPr>
            </a:lvl6pPr>
            <a:lvl7pPr indent="-317500" lvl="6" marL="3200400" rtl="0">
              <a:spcBef>
                <a:spcPts val="0"/>
              </a:spcBef>
              <a:spcAft>
                <a:spcPts val="0"/>
              </a:spcAft>
              <a:buClr>
                <a:schemeClr val="accent3"/>
              </a:buClr>
              <a:buSzPts val="1400"/>
              <a:buChar char="●"/>
              <a:defRPr>
                <a:solidFill>
                  <a:schemeClr val="accent3"/>
                </a:solidFill>
              </a:defRPr>
            </a:lvl7pPr>
            <a:lvl8pPr indent="-317500" lvl="7" marL="3657600" rtl="0">
              <a:spcBef>
                <a:spcPts val="0"/>
              </a:spcBef>
              <a:spcAft>
                <a:spcPts val="0"/>
              </a:spcAft>
              <a:buClr>
                <a:schemeClr val="accent3"/>
              </a:buClr>
              <a:buSzPts val="1400"/>
              <a:buChar char="○"/>
              <a:defRPr>
                <a:solidFill>
                  <a:schemeClr val="accent3"/>
                </a:solidFill>
              </a:defRPr>
            </a:lvl8pPr>
            <a:lvl9pPr indent="-317500" lvl="8" marL="4114800" rtl="0">
              <a:spcBef>
                <a:spcPts val="0"/>
              </a:spcBef>
              <a:spcAft>
                <a:spcPts val="0"/>
              </a:spcAft>
              <a:buClr>
                <a:schemeClr val="accent3"/>
              </a:buClr>
              <a:buSzPts val="1400"/>
              <a:buChar char="■"/>
              <a:defRPr>
                <a:solidFill>
                  <a:schemeClr val="accent3"/>
                </a:solidFill>
              </a:defRPr>
            </a:lvl9pPr>
          </a:lstStyle>
          <a:p/>
        </p:txBody>
      </p:sp>
      <p:sp>
        <p:nvSpPr>
          <p:cNvPr id="587" name="Google Shape;587;p19"/>
          <p:cNvSpPr txBox="1"/>
          <p:nvPr>
            <p:ph idx="2" type="body"/>
          </p:nvPr>
        </p:nvSpPr>
        <p:spPr>
          <a:xfrm>
            <a:off x="4836125" y="1550800"/>
            <a:ext cx="3576000" cy="3127800"/>
          </a:xfrm>
          <a:prstGeom prst="rect">
            <a:avLst/>
          </a:prstGeom>
        </p:spPr>
        <p:txBody>
          <a:bodyPr anchorCtr="0" anchor="t" bIns="91425" lIns="91425" spcFirstLastPara="1" rIns="91425" wrap="square" tIns="91425">
            <a:normAutofit/>
          </a:bodyPr>
          <a:lstStyle>
            <a:lvl1pPr indent="-381000" lvl="0" marL="457200" rtl="0">
              <a:lnSpc>
                <a:spcPct val="100000"/>
              </a:lnSpc>
              <a:spcBef>
                <a:spcPts val="0"/>
              </a:spcBef>
              <a:spcAft>
                <a:spcPts val="0"/>
              </a:spcAft>
              <a:buClr>
                <a:schemeClr val="accent1"/>
              </a:buClr>
              <a:buSzPts val="2400"/>
              <a:buChar char="●"/>
              <a:defRPr sz="1200">
                <a:solidFill>
                  <a:schemeClr val="accent3"/>
                </a:solidFill>
              </a:defRPr>
            </a:lvl1pPr>
            <a:lvl2pPr indent="-317500" lvl="1" marL="914400" rtl="0">
              <a:spcBef>
                <a:spcPts val="0"/>
              </a:spcBef>
              <a:spcAft>
                <a:spcPts val="0"/>
              </a:spcAft>
              <a:buClr>
                <a:schemeClr val="accent3"/>
              </a:buClr>
              <a:buSzPts val="1400"/>
              <a:buChar char="○"/>
              <a:defRPr>
                <a:solidFill>
                  <a:schemeClr val="accent3"/>
                </a:solidFill>
              </a:defRPr>
            </a:lvl2pPr>
            <a:lvl3pPr indent="-317500" lvl="2" marL="1371600" rtl="0">
              <a:spcBef>
                <a:spcPts val="0"/>
              </a:spcBef>
              <a:spcAft>
                <a:spcPts val="0"/>
              </a:spcAft>
              <a:buClr>
                <a:schemeClr val="accent3"/>
              </a:buClr>
              <a:buSzPts val="1400"/>
              <a:buChar char="■"/>
              <a:defRPr>
                <a:solidFill>
                  <a:schemeClr val="accent3"/>
                </a:solidFill>
              </a:defRPr>
            </a:lvl3pPr>
            <a:lvl4pPr indent="-317500" lvl="3" marL="1828800" rtl="0">
              <a:spcBef>
                <a:spcPts val="0"/>
              </a:spcBef>
              <a:spcAft>
                <a:spcPts val="0"/>
              </a:spcAft>
              <a:buClr>
                <a:schemeClr val="accent3"/>
              </a:buClr>
              <a:buSzPts val="1400"/>
              <a:buChar char="●"/>
              <a:defRPr>
                <a:solidFill>
                  <a:schemeClr val="accent3"/>
                </a:solidFill>
              </a:defRPr>
            </a:lvl4pPr>
            <a:lvl5pPr indent="-317500" lvl="4" marL="2286000" rtl="0">
              <a:spcBef>
                <a:spcPts val="0"/>
              </a:spcBef>
              <a:spcAft>
                <a:spcPts val="0"/>
              </a:spcAft>
              <a:buClr>
                <a:schemeClr val="accent3"/>
              </a:buClr>
              <a:buSzPts val="1400"/>
              <a:buChar char="○"/>
              <a:defRPr>
                <a:solidFill>
                  <a:schemeClr val="accent3"/>
                </a:solidFill>
              </a:defRPr>
            </a:lvl5pPr>
            <a:lvl6pPr indent="-317500" lvl="5" marL="2743200" rtl="0">
              <a:spcBef>
                <a:spcPts val="0"/>
              </a:spcBef>
              <a:spcAft>
                <a:spcPts val="0"/>
              </a:spcAft>
              <a:buClr>
                <a:schemeClr val="accent3"/>
              </a:buClr>
              <a:buSzPts val="1400"/>
              <a:buChar char="■"/>
              <a:defRPr>
                <a:solidFill>
                  <a:schemeClr val="accent3"/>
                </a:solidFill>
              </a:defRPr>
            </a:lvl6pPr>
            <a:lvl7pPr indent="-317500" lvl="6" marL="3200400" rtl="0">
              <a:spcBef>
                <a:spcPts val="0"/>
              </a:spcBef>
              <a:spcAft>
                <a:spcPts val="0"/>
              </a:spcAft>
              <a:buClr>
                <a:schemeClr val="accent3"/>
              </a:buClr>
              <a:buSzPts val="1400"/>
              <a:buChar char="●"/>
              <a:defRPr>
                <a:solidFill>
                  <a:schemeClr val="accent3"/>
                </a:solidFill>
              </a:defRPr>
            </a:lvl7pPr>
            <a:lvl8pPr indent="-317500" lvl="7" marL="3657600" rtl="0">
              <a:spcBef>
                <a:spcPts val="0"/>
              </a:spcBef>
              <a:spcAft>
                <a:spcPts val="0"/>
              </a:spcAft>
              <a:buClr>
                <a:schemeClr val="accent3"/>
              </a:buClr>
              <a:buSzPts val="1400"/>
              <a:buChar char="○"/>
              <a:defRPr>
                <a:solidFill>
                  <a:schemeClr val="accent3"/>
                </a:solidFill>
              </a:defRPr>
            </a:lvl8pPr>
            <a:lvl9pPr indent="-317500" lvl="8" marL="4114800" rtl="0">
              <a:spcBef>
                <a:spcPts val="0"/>
              </a:spcBef>
              <a:spcAft>
                <a:spcPts val="0"/>
              </a:spcAft>
              <a:buClr>
                <a:schemeClr val="accent3"/>
              </a:buClr>
              <a:buSzPts val="1400"/>
              <a:buChar char="■"/>
              <a:defRPr>
                <a:solidFill>
                  <a:schemeClr val="accent3"/>
                </a:solidFill>
              </a:defRPr>
            </a:lvl9pPr>
          </a:lstStyle>
          <a:p/>
        </p:txBody>
      </p:sp>
      <p:sp>
        <p:nvSpPr>
          <p:cNvPr id="588" name="Google Shape;588;p19"/>
          <p:cNvSpPr txBox="1"/>
          <p:nvPr>
            <p:ph idx="3" type="subTitle"/>
          </p:nvPr>
        </p:nvSpPr>
        <p:spPr>
          <a:xfrm>
            <a:off x="703775" y="1062400"/>
            <a:ext cx="7717800" cy="452100"/>
          </a:xfrm>
          <a:prstGeom prst="rect">
            <a:avLst/>
          </a:prstGeom>
        </p:spPr>
        <p:txBody>
          <a:bodyPr anchorCtr="0" anchor="t" bIns="91425" lIns="91425" spcFirstLastPara="1" rIns="91425" wrap="square" tIns="91425">
            <a:normAutofit/>
          </a:bodyPr>
          <a:lstStyle>
            <a:lvl1pPr lvl="0" rtl="0">
              <a:spcBef>
                <a:spcPts val="0"/>
              </a:spcBef>
              <a:spcAft>
                <a:spcPts val="0"/>
              </a:spcAft>
              <a:buClr>
                <a:schemeClr val="accent3"/>
              </a:buClr>
              <a:buSzPts val="1400"/>
              <a:buNone/>
              <a:defRPr sz="1300">
                <a:solidFill>
                  <a:schemeClr val="accent3"/>
                </a:solidFill>
              </a:defRPr>
            </a:lvl1pPr>
            <a:lvl2pPr lvl="1" rtl="0" algn="ctr">
              <a:lnSpc>
                <a:spcPct val="100000"/>
              </a:lnSpc>
              <a:spcBef>
                <a:spcPts val="0"/>
              </a:spcBef>
              <a:spcAft>
                <a:spcPts val="0"/>
              </a:spcAft>
              <a:buClr>
                <a:schemeClr val="accent3"/>
              </a:buClr>
              <a:buSzPts val="1400"/>
              <a:buNone/>
              <a:defRPr>
                <a:solidFill>
                  <a:schemeClr val="accent3"/>
                </a:solidFill>
              </a:defRPr>
            </a:lvl2pPr>
            <a:lvl3pPr lvl="2" rtl="0" algn="ctr">
              <a:lnSpc>
                <a:spcPct val="100000"/>
              </a:lnSpc>
              <a:spcBef>
                <a:spcPts val="0"/>
              </a:spcBef>
              <a:spcAft>
                <a:spcPts val="0"/>
              </a:spcAft>
              <a:buClr>
                <a:schemeClr val="accent3"/>
              </a:buClr>
              <a:buSzPts val="1400"/>
              <a:buNone/>
              <a:defRPr>
                <a:solidFill>
                  <a:schemeClr val="accent3"/>
                </a:solidFill>
              </a:defRPr>
            </a:lvl3pPr>
            <a:lvl4pPr lvl="3" rtl="0" algn="ctr">
              <a:lnSpc>
                <a:spcPct val="100000"/>
              </a:lnSpc>
              <a:spcBef>
                <a:spcPts val="0"/>
              </a:spcBef>
              <a:spcAft>
                <a:spcPts val="0"/>
              </a:spcAft>
              <a:buClr>
                <a:schemeClr val="accent3"/>
              </a:buClr>
              <a:buSzPts val="1400"/>
              <a:buNone/>
              <a:defRPr>
                <a:solidFill>
                  <a:schemeClr val="accent3"/>
                </a:solidFill>
              </a:defRPr>
            </a:lvl4pPr>
            <a:lvl5pPr lvl="4" rtl="0" algn="ctr">
              <a:lnSpc>
                <a:spcPct val="100000"/>
              </a:lnSpc>
              <a:spcBef>
                <a:spcPts val="0"/>
              </a:spcBef>
              <a:spcAft>
                <a:spcPts val="0"/>
              </a:spcAft>
              <a:buClr>
                <a:schemeClr val="accent3"/>
              </a:buClr>
              <a:buSzPts val="1400"/>
              <a:buNone/>
              <a:defRPr>
                <a:solidFill>
                  <a:schemeClr val="accent3"/>
                </a:solidFill>
              </a:defRPr>
            </a:lvl5pPr>
            <a:lvl6pPr lvl="5" rtl="0" algn="ctr">
              <a:lnSpc>
                <a:spcPct val="100000"/>
              </a:lnSpc>
              <a:spcBef>
                <a:spcPts val="0"/>
              </a:spcBef>
              <a:spcAft>
                <a:spcPts val="0"/>
              </a:spcAft>
              <a:buClr>
                <a:schemeClr val="accent3"/>
              </a:buClr>
              <a:buSzPts val="1400"/>
              <a:buNone/>
              <a:defRPr>
                <a:solidFill>
                  <a:schemeClr val="accent3"/>
                </a:solidFill>
              </a:defRPr>
            </a:lvl6pPr>
            <a:lvl7pPr lvl="6" rtl="0" algn="ctr">
              <a:lnSpc>
                <a:spcPct val="100000"/>
              </a:lnSpc>
              <a:spcBef>
                <a:spcPts val="0"/>
              </a:spcBef>
              <a:spcAft>
                <a:spcPts val="0"/>
              </a:spcAft>
              <a:buClr>
                <a:schemeClr val="accent3"/>
              </a:buClr>
              <a:buSzPts val="1400"/>
              <a:buNone/>
              <a:defRPr>
                <a:solidFill>
                  <a:schemeClr val="accent3"/>
                </a:solidFill>
              </a:defRPr>
            </a:lvl7pPr>
            <a:lvl8pPr lvl="7" rtl="0" algn="ctr">
              <a:lnSpc>
                <a:spcPct val="100000"/>
              </a:lnSpc>
              <a:spcBef>
                <a:spcPts val="0"/>
              </a:spcBef>
              <a:spcAft>
                <a:spcPts val="0"/>
              </a:spcAft>
              <a:buClr>
                <a:schemeClr val="accent3"/>
              </a:buClr>
              <a:buSzPts val="1400"/>
              <a:buNone/>
              <a:defRPr>
                <a:solidFill>
                  <a:schemeClr val="accent3"/>
                </a:solidFill>
              </a:defRPr>
            </a:lvl8pPr>
            <a:lvl9pPr lvl="8" rtl="0" algn="ctr">
              <a:lnSpc>
                <a:spcPct val="100000"/>
              </a:lnSpc>
              <a:spcBef>
                <a:spcPts val="0"/>
              </a:spcBef>
              <a:spcAft>
                <a:spcPts val="0"/>
              </a:spcAft>
              <a:buClr>
                <a:schemeClr val="accent3"/>
              </a:buClr>
              <a:buSzPts val="1400"/>
              <a:buNone/>
              <a:defRPr>
                <a:solidFill>
                  <a:schemeClr val="accent3"/>
                </a:solidFill>
              </a:defRPr>
            </a:lvl9pPr>
          </a:lstStyle>
          <a:p/>
        </p:txBody>
      </p:sp>
      <p:grpSp>
        <p:nvGrpSpPr>
          <p:cNvPr id="589" name="Google Shape;589;p19"/>
          <p:cNvGrpSpPr/>
          <p:nvPr/>
        </p:nvGrpSpPr>
        <p:grpSpPr>
          <a:xfrm flipH="1" rot="10800000">
            <a:off x="-14691" y="10"/>
            <a:ext cx="1455830" cy="949281"/>
            <a:chOff x="7862045" y="769160"/>
            <a:chExt cx="2340939" cy="1526421"/>
          </a:xfrm>
        </p:grpSpPr>
        <p:sp>
          <p:nvSpPr>
            <p:cNvPr id="590" name="Google Shape;590;p19"/>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19"/>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19"/>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93" name="Google Shape;593;p19"/>
          <p:cNvGrpSpPr/>
          <p:nvPr/>
        </p:nvGrpSpPr>
        <p:grpSpPr>
          <a:xfrm rot="5400000">
            <a:off x="8423903" y="4304228"/>
            <a:ext cx="674691" cy="439443"/>
            <a:chOff x="5201720" y="3979318"/>
            <a:chExt cx="752080" cy="489793"/>
          </a:xfrm>
        </p:grpSpPr>
        <p:sp>
          <p:nvSpPr>
            <p:cNvPr id="594" name="Google Shape;594;p19"/>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19"/>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19"/>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19"/>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19"/>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19"/>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19"/>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19"/>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19"/>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19"/>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19"/>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19"/>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19"/>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19"/>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19"/>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19"/>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CUSTOM_9">
    <p:spTree>
      <p:nvGrpSpPr>
        <p:cNvPr id="610" name="Shape 610"/>
        <p:cNvGrpSpPr/>
        <p:nvPr/>
      </p:nvGrpSpPr>
      <p:grpSpPr>
        <a:xfrm>
          <a:off x="0" y="0"/>
          <a:ext cx="0" cy="0"/>
          <a:chOff x="0" y="0"/>
          <a:chExt cx="0" cy="0"/>
        </a:xfrm>
      </p:grpSpPr>
      <p:sp>
        <p:nvSpPr>
          <p:cNvPr id="611" name="Google Shape;611;p20"/>
          <p:cNvSpPr txBox="1"/>
          <p:nvPr>
            <p:ph idx="1" type="subTitle"/>
          </p:nvPr>
        </p:nvSpPr>
        <p:spPr>
          <a:xfrm>
            <a:off x="4848129" y="2098275"/>
            <a:ext cx="3457800" cy="2503200"/>
          </a:xfrm>
          <a:prstGeom prst="rect">
            <a:avLst/>
          </a:prstGeom>
        </p:spPr>
        <p:txBody>
          <a:bodyPr anchorCtr="0" anchor="ctr" bIns="91425" lIns="91425" spcFirstLastPara="1" rIns="91425" wrap="square" tIns="91425">
            <a:normAutofit/>
          </a:bodyPr>
          <a:lstStyle>
            <a:lvl1pPr lvl="0" rtl="0">
              <a:lnSpc>
                <a:spcPct val="100000"/>
              </a:lnSpc>
              <a:spcBef>
                <a:spcPts val="0"/>
              </a:spcBef>
              <a:spcAft>
                <a:spcPts val="0"/>
              </a:spcAft>
              <a:buClr>
                <a:schemeClr val="lt1"/>
              </a:buClr>
              <a:buSzPts val="1800"/>
              <a:buChar char="●"/>
              <a:defRPr sz="1600"/>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12" name="Google Shape;612;p20"/>
          <p:cNvSpPr txBox="1"/>
          <p:nvPr>
            <p:ph idx="2" type="subTitle"/>
          </p:nvPr>
        </p:nvSpPr>
        <p:spPr>
          <a:xfrm>
            <a:off x="838071" y="2098275"/>
            <a:ext cx="3457800" cy="2503200"/>
          </a:xfrm>
          <a:prstGeom prst="rect">
            <a:avLst/>
          </a:prstGeom>
        </p:spPr>
        <p:txBody>
          <a:bodyPr anchorCtr="0" anchor="ctr" bIns="91425" lIns="91425" spcFirstLastPara="1" rIns="91425" wrap="square" tIns="91425">
            <a:normAutofit/>
          </a:bodyPr>
          <a:lstStyle>
            <a:lvl1pPr lvl="0" rtl="0">
              <a:lnSpc>
                <a:spcPct val="100000"/>
              </a:lnSpc>
              <a:spcBef>
                <a:spcPts val="0"/>
              </a:spcBef>
              <a:spcAft>
                <a:spcPts val="0"/>
              </a:spcAft>
              <a:buClr>
                <a:schemeClr val="accent2"/>
              </a:buClr>
              <a:buSzPts val="1800"/>
              <a:buChar char="●"/>
              <a:defRPr sz="1600"/>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13" name="Google Shape;613;p20"/>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614" name="Google Shape;614;p20"/>
          <p:cNvGrpSpPr/>
          <p:nvPr/>
        </p:nvGrpSpPr>
        <p:grpSpPr>
          <a:xfrm rot="10800000">
            <a:off x="7668750" y="12"/>
            <a:ext cx="1475260" cy="961951"/>
            <a:chOff x="7862045" y="769160"/>
            <a:chExt cx="2340939" cy="1526421"/>
          </a:xfrm>
        </p:grpSpPr>
        <p:sp>
          <p:nvSpPr>
            <p:cNvPr id="615" name="Google Shape;615;p20"/>
            <p:cNvSpPr/>
            <p:nvPr/>
          </p:nvSpPr>
          <p:spPr>
            <a:xfrm rot="5400000">
              <a:off x="9276698" y="447332"/>
              <a:ext cx="221887" cy="1630686"/>
            </a:xfrm>
            <a:custGeom>
              <a:rect b="b" l="l" r="r" t="t"/>
              <a:pathLst>
                <a:path extrusionOk="0" h="27448" w="3735">
                  <a:moveTo>
                    <a:pt x="0" y="1"/>
                  </a:moveTo>
                  <a:lnTo>
                    <a:pt x="0" y="27447"/>
                  </a:lnTo>
                  <a:lnTo>
                    <a:pt x="3734" y="27447"/>
                  </a:lnTo>
                  <a:lnTo>
                    <a:pt x="37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20"/>
            <p:cNvSpPr/>
            <p:nvPr/>
          </p:nvSpPr>
          <p:spPr>
            <a:xfrm rot="5400000">
              <a:off x="9276698" y="944038"/>
              <a:ext cx="221887" cy="1630686"/>
            </a:xfrm>
            <a:custGeom>
              <a:rect b="b" l="l" r="r" t="t"/>
              <a:pathLst>
                <a:path extrusionOk="0" h="27448" w="3735">
                  <a:moveTo>
                    <a:pt x="1" y="1"/>
                  </a:moveTo>
                  <a:lnTo>
                    <a:pt x="1" y="27447"/>
                  </a:lnTo>
                  <a:lnTo>
                    <a:pt x="3735" y="27447"/>
                  </a:lnTo>
                  <a:lnTo>
                    <a:pt x="373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0"/>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8" name="Google Shape;618;p20"/>
          <p:cNvGrpSpPr/>
          <p:nvPr/>
        </p:nvGrpSpPr>
        <p:grpSpPr>
          <a:xfrm rot="5400000">
            <a:off x="8511058" y="746420"/>
            <a:ext cx="641374" cy="417696"/>
            <a:chOff x="5201720" y="3979318"/>
            <a:chExt cx="752080" cy="489793"/>
          </a:xfrm>
        </p:grpSpPr>
        <p:sp>
          <p:nvSpPr>
            <p:cNvPr id="619" name="Google Shape;619;p20"/>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0"/>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20"/>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0"/>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0"/>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20"/>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20"/>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0"/>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0"/>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0"/>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0"/>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20"/>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20"/>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20"/>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20"/>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0"/>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6" name="Shape 56"/>
        <p:cNvGrpSpPr/>
        <p:nvPr/>
      </p:nvGrpSpPr>
      <p:grpSpPr>
        <a:xfrm>
          <a:off x="0" y="0"/>
          <a:ext cx="0" cy="0"/>
          <a:chOff x="0" y="0"/>
          <a:chExt cx="0" cy="0"/>
        </a:xfrm>
      </p:grpSpPr>
      <p:grpSp>
        <p:nvGrpSpPr>
          <p:cNvPr id="57" name="Google Shape;57;p3"/>
          <p:cNvGrpSpPr/>
          <p:nvPr/>
        </p:nvGrpSpPr>
        <p:grpSpPr>
          <a:xfrm>
            <a:off x="6553176" y="-628213"/>
            <a:ext cx="2895532" cy="2581589"/>
            <a:chOff x="6467451" y="-628213"/>
            <a:chExt cx="2895532" cy="2581589"/>
          </a:xfrm>
        </p:grpSpPr>
        <p:sp>
          <p:nvSpPr>
            <p:cNvPr id="58" name="Google Shape;58;p3"/>
            <p:cNvSpPr/>
            <p:nvPr/>
          </p:nvSpPr>
          <p:spPr>
            <a:xfrm flipH="1" rot="10800000">
              <a:off x="6467451" y="-628213"/>
              <a:ext cx="2895532" cy="2581589"/>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3"/>
            <p:cNvSpPr/>
            <p:nvPr/>
          </p:nvSpPr>
          <p:spPr>
            <a:xfrm flipH="1" rot="10800000">
              <a:off x="7469890" y="286207"/>
              <a:ext cx="890642" cy="891915"/>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0" name="Google Shape;60;p3"/>
          <p:cNvGrpSpPr/>
          <p:nvPr/>
        </p:nvGrpSpPr>
        <p:grpSpPr>
          <a:xfrm>
            <a:off x="-283415" y="1254333"/>
            <a:ext cx="2205456" cy="790978"/>
            <a:chOff x="-283415" y="1254333"/>
            <a:chExt cx="2205456" cy="790978"/>
          </a:xfrm>
        </p:grpSpPr>
        <p:sp>
          <p:nvSpPr>
            <p:cNvPr id="61" name="Google Shape;61;p3"/>
            <p:cNvSpPr/>
            <p:nvPr/>
          </p:nvSpPr>
          <p:spPr>
            <a:xfrm rot="10800000">
              <a:off x="-283415" y="1254333"/>
              <a:ext cx="1985430" cy="641897"/>
            </a:xfrm>
            <a:custGeom>
              <a:rect b="b" l="l" r="r" t="t"/>
              <a:pathLst>
                <a:path extrusionOk="0" h="14682" w="45415">
                  <a:moveTo>
                    <a:pt x="1" y="0"/>
                  </a:moveTo>
                  <a:lnTo>
                    <a:pt x="1" y="14681"/>
                  </a:lnTo>
                  <a:lnTo>
                    <a:pt x="45415" y="14681"/>
                  </a:lnTo>
                  <a:lnTo>
                    <a:pt x="4541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2" name="Google Shape;62;p3"/>
            <p:cNvGrpSpPr/>
            <p:nvPr/>
          </p:nvGrpSpPr>
          <p:grpSpPr>
            <a:xfrm rot="10800000">
              <a:off x="1169961" y="1555517"/>
              <a:ext cx="752080" cy="489793"/>
              <a:chOff x="5201720" y="3979318"/>
              <a:chExt cx="752080" cy="489793"/>
            </a:xfrm>
          </p:grpSpPr>
          <p:sp>
            <p:nvSpPr>
              <p:cNvPr id="63" name="Google Shape;63;p3"/>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3"/>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3"/>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3"/>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3"/>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3"/>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3"/>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79" name="Google Shape;79;p3"/>
          <p:cNvGrpSpPr/>
          <p:nvPr/>
        </p:nvGrpSpPr>
        <p:grpSpPr>
          <a:xfrm>
            <a:off x="6265374" y="3581582"/>
            <a:ext cx="1681187" cy="1987513"/>
            <a:chOff x="6265374" y="3581582"/>
            <a:chExt cx="1681187" cy="1987513"/>
          </a:xfrm>
        </p:grpSpPr>
        <p:sp>
          <p:nvSpPr>
            <p:cNvPr id="80" name="Google Shape;80;p3"/>
            <p:cNvSpPr/>
            <p:nvPr/>
          </p:nvSpPr>
          <p:spPr>
            <a:xfrm flipH="1" rot="10800000">
              <a:off x="6265374" y="3581582"/>
              <a:ext cx="1097618" cy="151846"/>
            </a:xfrm>
            <a:custGeom>
              <a:rect b="b" l="l" r="r" t="t"/>
              <a:pathLst>
                <a:path extrusionOk="0" h="3735" w="27000">
                  <a:moveTo>
                    <a:pt x="0" y="0"/>
                  </a:moveTo>
                  <a:lnTo>
                    <a:pt x="0" y="3734"/>
                  </a:lnTo>
                  <a:lnTo>
                    <a:pt x="27000" y="3734"/>
                  </a:lnTo>
                  <a:lnTo>
                    <a:pt x="2700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flipH="1" rot="10800000">
              <a:off x="6265374" y="4361113"/>
              <a:ext cx="1097618" cy="1207982"/>
            </a:xfrm>
            <a:custGeom>
              <a:rect b="b" l="l" r="r" t="t"/>
              <a:pathLst>
                <a:path extrusionOk="0" h="29713" w="27000">
                  <a:moveTo>
                    <a:pt x="0" y="0"/>
                  </a:moveTo>
                  <a:lnTo>
                    <a:pt x="0" y="29713"/>
                  </a:lnTo>
                  <a:lnTo>
                    <a:pt x="27000" y="29713"/>
                  </a:lnTo>
                  <a:lnTo>
                    <a:pt x="27000" y="0"/>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
            <p:cNvSpPr/>
            <p:nvPr/>
          </p:nvSpPr>
          <p:spPr>
            <a:xfrm flipH="1" rot="10800000">
              <a:off x="6265374" y="3921533"/>
              <a:ext cx="1097618" cy="151846"/>
            </a:xfrm>
            <a:custGeom>
              <a:rect b="b" l="l" r="r" t="t"/>
              <a:pathLst>
                <a:path extrusionOk="0" h="3735" w="27000">
                  <a:moveTo>
                    <a:pt x="0" y="1"/>
                  </a:moveTo>
                  <a:lnTo>
                    <a:pt x="0" y="3735"/>
                  </a:lnTo>
                  <a:lnTo>
                    <a:pt x="27000" y="3735"/>
                  </a:lnTo>
                  <a:lnTo>
                    <a:pt x="2700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3" name="Google Shape;83;p3"/>
            <p:cNvGrpSpPr/>
            <p:nvPr/>
          </p:nvGrpSpPr>
          <p:grpSpPr>
            <a:xfrm flipH="1" rot="10800000">
              <a:off x="7248517" y="4176349"/>
              <a:ext cx="698045" cy="455450"/>
              <a:chOff x="7070672" y="51241"/>
              <a:chExt cx="1020086" cy="665570"/>
            </a:xfrm>
          </p:grpSpPr>
          <p:sp>
            <p:nvSpPr>
              <p:cNvPr id="84" name="Google Shape;84;p3"/>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3"/>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3"/>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3"/>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3"/>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3"/>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3"/>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3"/>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3"/>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00" name="Google Shape;100;p3"/>
          <p:cNvSpPr txBox="1"/>
          <p:nvPr>
            <p:ph type="title"/>
          </p:nvPr>
        </p:nvSpPr>
        <p:spPr>
          <a:xfrm>
            <a:off x="713225" y="2450850"/>
            <a:ext cx="4916100" cy="841800"/>
          </a:xfrm>
          <a:prstGeom prst="rect">
            <a:avLst/>
          </a:prstGeom>
        </p:spPr>
        <p:txBody>
          <a:bodyPr anchorCtr="0" anchor="ctr" bIns="91425" lIns="91425" spcFirstLastPara="1" rIns="91425" wrap="square" tIns="91425">
            <a:normAutofit/>
          </a:bodyPr>
          <a:lstStyle>
            <a:lvl1pPr lvl="0">
              <a:spcBef>
                <a:spcPts val="0"/>
              </a:spcBef>
              <a:spcAft>
                <a:spcPts val="0"/>
              </a:spcAft>
              <a:buSzPts val="3600"/>
              <a:buNone/>
              <a:defRPr sz="6000">
                <a:solidFill>
                  <a:schemeClr val="accen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01" name="Google Shape;101;p3"/>
          <p:cNvSpPr txBox="1"/>
          <p:nvPr>
            <p:ph hasCustomPrompt="1" idx="2" type="title"/>
          </p:nvPr>
        </p:nvSpPr>
        <p:spPr>
          <a:xfrm>
            <a:off x="5554025" y="1309638"/>
            <a:ext cx="2553000" cy="15267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7200"/>
              <a:buNone/>
              <a:defRPr sz="9000">
                <a:solidFill>
                  <a:schemeClr val="accent1"/>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02" name="Google Shape;102;p3"/>
          <p:cNvSpPr txBox="1"/>
          <p:nvPr>
            <p:ph idx="1" type="subTitle"/>
          </p:nvPr>
        </p:nvSpPr>
        <p:spPr>
          <a:xfrm>
            <a:off x="770375" y="3407875"/>
            <a:ext cx="3334200" cy="752100"/>
          </a:xfrm>
          <a:prstGeom prst="rect">
            <a:avLst/>
          </a:prstGeom>
        </p:spPr>
        <p:txBody>
          <a:bodyPr anchorCtr="0" anchor="t" bIns="91425" lIns="91425" spcFirstLastPara="1" rIns="91425" wrap="square" tIns="91425">
            <a:normAutofit/>
          </a:bodyPr>
          <a:lstStyle>
            <a:lvl1pPr lvl="0" rtl="0">
              <a:lnSpc>
                <a:spcPct val="90000"/>
              </a:lnSpc>
              <a:spcBef>
                <a:spcPts val="0"/>
              </a:spcBef>
              <a:spcAft>
                <a:spcPts val="0"/>
              </a:spcAft>
              <a:buSzPts val="21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2">
    <p:spTree>
      <p:nvGrpSpPr>
        <p:cNvPr id="635" name="Shape 635"/>
        <p:cNvGrpSpPr/>
        <p:nvPr/>
      </p:nvGrpSpPr>
      <p:grpSpPr>
        <a:xfrm>
          <a:off x="0" y="0"/>
          <a:ext cx="0" cy="0"/>
          <a:chOff x="0" y="0"/>
          <a:chExt cx="0" cy="0"/>
        </a:xfrm>
      </p:grpSpPr>
      <p:sp>
        <p:nvSpPr>
          <p:cNvPr id="636" name="Google Shape;636;p21"/>
          <p:cNvSpPr txBox="1"/>
          <p:nvPr>
            <p:ph type="title"/>
          </p:nvPr>
        </p:nvSpPr>
        <p:spPr>
          <a:xfrm>
            <a:off x="3427650" y="3192200"/>
            <a:ext cx="2286000" cy="3999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800"/>
              <a:buFont typeface="Allerta Stencil"/>
              <a:buNone/>
              <a:defRPr sz="2018">
                <a:solidFill>
                  <a:schemeClr val="lt2"/>
                </a:solidFill>
                <a:latin typeface="Allerta Stencil"/>
                <a:ea typeface="Allerta Stencil"/>
                <a:cs typeface="Allerta Stencil"/>
                <a:sym typeface="Allerta Stencil"/>
              </a:defRPr>
            </a:lvl1pPr>
            <a:lvl2pPr lvl="1"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9pPr>
          </a:lstStyle>
          <a:p/>
        </p:txBody>
      </p:sp>
      <p:sp>
        <p:nvSpPr>
          <p:cNvPr id="637" name="Google Shape;637;p21"/>
          <p:cNvSpPr txBox="1"/>
          <p:nvPr>
            <p:ph idx="1" type="subTitle"/>
          </p:nvPr>
        </p:nvSpPr>
        <p:spPr>
          <a:xfrm>
            <a:off x="3516750" y="3504200"/>
            <a:ext cx="2110500" cy="897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400"/>
              <a:buFont typeface="Open Sans"/>
              <a:buNone/>
              <a:defRPr sz="1400">
                <a:solidFill>
                  <a:srgbClr val="19348E"/>
                </a:solidFill>
                <a:latin typeface="Open Sans"/>
                <a:ea typeface="Open Sans"/>
                <a:cs typeface="Open Sans"/>
                <a:sym typeface="Open Sans"/>
              </a:defRPr>
            </a:lvl1pPr>
            <a:lvl2pPr lvl="1"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638" name="Google Shape;638;p21"/>
          <p:cNvSpPr txBox="1"/>
          <p:nvPr>
            <p:ph idx="2" type="title"/>
          </p:nvPr>
        </p:nvSpPr>
        <p:spPr>
          <a:xfrm>
            <a:off x="719688" y="3192200"/>
            <a:ext cx="2283300" cy="3999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800"/>
              <a:buFont typeface="Allerta Stencil"/>
              <a:buNone/>
              <a:defRPr sz="2018">
                <a:latin typeface="Allerta Stencil"/>
                <a:ea typeface="Allerta Stencil"/>
                <a:cs typeface="Allerta Stencil"/>
                <a:sym typeface="Allerta Stencil"/>
              </a:defRPr>
            </a:lvl1pPr>
            <a:lvl2pPr lvl="1"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9pPr>
          </a:lstStyle>
          <a:p/>
        </p:txBody>
      </p:sp>
      <p:sp>
        <p:nvSpPr>
          <p:cNvPr id="639" name="Google Shape;639;p21"/>
          <p:cNvSpPr txBox="1"/>
          <p:nvPr>
            <p:ph idx="3" type="subTitle"/>
          </p:nvPr>
        </p:nvSpPr>
        <p:spPr>
          <a:xfrm>
            <a:off x="806763" y="3504200"/>
            <a:ext cx="2110500" cy="897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400"/>
              <a:buFont typeface="Open Sans"/>
              <a:buNone/>
              <a:defRPr sz="1400">
                <a:solidFill>
                  <a:srgbClr val="19348E"/>
                </a:solidFill>
                <a:latin typeface="Open Sans"/>
                <a:ea typeface="Open Sans"/>
                <a:cs typeface="Open Sans"/>
                <a:sym typeface="Open Sans"/>
              </a:defRPr>
            </a:lvl1pPr>
            <a:lvl2pPr lvl="1"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640" name="Google Shape;640;p21"/>
          <p:cNvSpPr txBox="1"/>
          <p:nvPr>
            <p:ph idx="4" type="title"/>
          </p:nvPr>
        </p:nvSpPr>
        <p:spPr>
          <a:xfrm>
            <a:off x="6138313" y="3192200"/>
            <a:ext cx="2286000" cy="3999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800"/>
              <a:buFont typeface="Allerta Stencil"/>
              <a:buNone/>
              <a:defRPr sz="2018">
                <a:solidFill>
                  <a:schemeClr val="accent2"/>
                </a:solidFill>
                <a:latin typeface="Allerta Stencil"/>
                <a:ea typeface="Allerta Stencil"/>
                <a:cs typeface="Allerta Stencil"/>
                <a:sym typeface="Allerta Stencil"/>
              </a:defRPr>
            </a:lvl1pPr>
            <a:lvl2pPr lvl="1"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9pPr>
          </a:lstStyle>
          <a:p/>
        </p:txBody>
      </p:sp>
      <p:sp>
        <p:nvSpPr>
          <p:cNvPr id="641" name="Google Shape;641;p21"/>
          <p:cNvSpPr txBox="1"/>
          <p:nvPr>
            <p:ph idx="5" type="subTitle"/>
          </p:nvPr>
        </p:nvSpPr>
        <p:spPr>
          <a:xfrm>
            <a:off x="6226738" y="3504200"/>
            <a:ext cx="2110500" cy="897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400"/>
              <a:buFont typeface="Open Sans"/>
              <a:buNone/>
              <a:defRPr sz="1400">
                <a:solidFill>
                  <a:srgbClr val="19348E"/>
                </a:solidFill>
                <a:latin typeface="Open Sans"/>
                <a:ea typeface="Open Sans"/>
                <a:cs typeface="Open Sans"/>
                <a:sym typeface="Open Sans"/>
              </a:defRPr>
            </a:lvl1pPr>
            <a:lvl2pPr lvl="1"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642" name="Google Shape;642;p21"/>
          <p:cNvSpPr txBox="1"/>
          <p:nvPr>
            <p:ph idx="6"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643" name="Google Shape;643;p21"/>
          <p:cNvGrpSpPr/>
          <p:nvPr/>
        </p:nvGrpSpPr>
        <p:grpSpPr>
          <a:xfrm rot="5400000">
            <a:off x="-377557" y="4106424"/>
            <a:ext cx="1272868" cy="1705629"/>
            <a:chOff x="4413550" y="4306805"/>
            <a:chExt cx="977400" cy="1309705"/>
          </a:xfrm>
        </p:grpSpPr>
        <p:sp>
          <p:nvSpPr>
            <p:cNvPr id="644" name="Google Shape;644;p21"/>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21"/>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21"/>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47" name="Google Shape;647;p21"/>
          <p:cNvGrpSpPr/>
          <p:nvPr/>
        </p:nvGrpSpPr>
        <p:grpSpPr>
          <a:xfrm flipH="1" rot="-5400000">
            <a:off x="8318768" y="3963549"/>
            <a:ext cx="1272868" cy="1991379"/>
            <a:chOff x="4413550" y="4087386"/>
            <a:chExt cx="977400" cy="1529125"/>
          </a:xfrm>
        </p:grpSpPr>
        <p:sp>
          <p:nvSpPr>
            <p:cNvPr id="648" name="Google Shape;648;p21"/>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21"/>
            <p:cNvSpPr/>
            <p:nvPr/>
          </p:nvSpPr>
          <p:spPr>
            <a:xfrm>
              <a:off x="4572869" y="4087386"/>
              <a:ext cx="93375" cy="976633"/>
            </a:xfrm>
            <a:custGeom>
              <a:rect b="b" l="l" r="r" t="t"/>
              <a:pathLst>
                <a:path extrusionOk="0" h="27447" w="3735">
                  <a:moveTo>
                    <a:pt x="0" y="0"/>
                  </a:moveTo>
                  <a:lnTo>
                    <a:pt x="0" y="27447"/>
                  </a:lnTo>
                  <a:lnTo>
                    <a:pt x="3734" y="27447"/>
                  </a:lnTo>
                  <a:lnTo>
                    <a:pt x="3734"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21"/>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CUSTOM_8">
    <p:spTree>
      <p:nvGrpSpPr>
        <p:cNvPr id="651" name="Shape 651"/>
        <p:cNvGrpSpPr/>
        <p:nvPr/>
      </p:nvGrpSpPr>
      <p:grpSpPr>
        <a:xfrm>
          <a:off x="0" y="0"/>
          <a:ext cx="0" cy="0"/>
          <a:chOff x="0" y="0"/>
          <a:chExt cx="0" cy="0"/>
        </a:xfrm>
      </p:grpSpPr>
      <p:sp>
        <p:nvSpPr>
          <p:cNvPr id="652" name="Google Shape;652;p22"/>
          <p:cNvSpPr txBox="1"/>
          <p:nvPr>
            <p:ph idx="1" type="subTitle"/>
          </p:nvPr>
        </p:nvSpPr>
        <p:spPr>
          <a:xfrm>
            <a:off x="1754450" y="3213650"/>
            <a:ext cx="1819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accent2"/>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accent2"/>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accent2"/>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accent2"/>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accent2"/>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accent2"/>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accent2"/>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accent2"/>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accent2"/>
                </a:solidFill>
                <a:latin typeface="Allerta Stencil"/>
                <a:ea typeface="Allerta Stencil"/>
                <a:cs typeface="Allerta Stencil"/>
                <a:sym typeface="Allerta Stencil"/>
              </a:defRPr>
            </a:lvl9pPr>
          </a:lstStyle>
          <a:p/>
        </p:txBody>
      </p:sp>
      <p:sp>
        <p:nvSpPr>
          <p:cNvPr id="653" name="Google Shape;653;p22"/>
          <p:cNvSpPr txBox="1"/>
          <p:nvPr>
            <p:ph idx="2" type="subTitle"/>
          </p:nvPr>
        </p:nvSpPr>
        <p:spPr>
          <a:xfrm>
            <a:off x="1895000" y="3590325"/>
            <a:ext cx="1531800" cy="826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solidFill>
                  <a:schemeClr val="accent3"/>
                </a:solidFill>
              </a:defRPr>
            </a:lvl1pPr>
            <a:lvl2pPr lvl="1" rtl="0" algn="ctr">
              <a:lnSpc>
                <a:spcPct val="100000"/>
              </a:lnSpc>
              <a:spcBef>
                <a:spcPts val="1200"/>
              </a:spcBef>
              <a:spcAft>
                <a:spcPts val="0"/>
              </a:spcAft>
              <a:buNone/>
              <a:defRPr sz="1400">
                <a:solidFill>
                  <a:schemeClr val="accent3"/>
                </a:solidFill>
              </a:defRPr>
            </a:lvl2pPr>
            <a:lvl3pPr lvl="2" rtl="0" algn="ctr">
              <a:lnSpc>
                <a:spcPct val="100000"/>
              </a:lnSpc>
              <a:spcBef>
                <a:spcPts val="1200"/>
              </a:spcBef>
              <a:spcAft>
                <a:spcPts val="0"/>
              </a:spcAft>
              <a:buNone/>
              <a:defRPr sz="1400">
                <a:solidFill>
                  <a:schemeClr val="accent3"/>
                </a:solidFill>
              </a:defRPr>
            </a:lvl3pPr>
            <a:lvl4pPr lvl="3" rtl="0" algn="ctr">
              <a:lnSpc>
                <a:spcPct val="100000"/>
              </a:lnSpc>
              <a:spcBef>
                <a:spcPts val="1200"/>
              </a:spcBef>
              <a:spcAft>
                <a:spcPts val="0"/>
              </a:spcAft>
              <a:buNone/>
              <a:defRPr sz="1400">
                <a:solidFill>
                  <a:schemeClr val="accent3"/>
                </a:solidFill>
              </a:defRPr>
            </a:lvl4pPr>
            <a:lvl5pPr lvl="4" rtl="0" algn="ctr">
              <a:lnSpc>
                <a:spcPct val="100000"/>
              </a:lnSpc>
              <a:spcBef>
                <a:spcPts val="1200"/>
              </a:spcBef>
              <a:spcAft>
                <a:spcPts val="0"/>
              </a:spcAft>
              <a:buNone/>
              <a:defRPr sz="1400">
                <a:solidFill>
                  <a:schemeClr val="accent3"/>
                </a:solidFill>
              </a:defRPr>
            </a:lvl5pPr>
            <a:lvl6pPr lvl="5" rtl="0" algn="ctr">
              <a:lnSpc>
                <a:spcPct val="100000"/>
              </a:lnSpc>
              <a:spcBef>
                <a:spcPts val="1200"/>
              </a:spcBef>
              <a:spcAft>
                <a:spcPts val="0"/>
              </a:spcAft>
              <a:buNone/>
              <a:defRPr sz="1400">
                <a:solidFill>
                  <a:schemeClr val="accent3"/>
                </a:solidFill>
              </a:defRPr>
            </a:lvl6pPr>
            <a:lvl7pPr lvl="6" rtl="0" algn="ctr">
              <a:lnSpc>
                <a:spcPct val="100000"/>
              </a:lnSpc>
              <a:spcBef>
                <a:spcPts val="1200"/>
              </a:spcBef>
              <a:spcAft>
                <a:spcPts val="0"/>
              </a:spcAft>
              <a:buNone/>
              <a:defRPr sz="1400">
                <a:solidFill>
                  <a:schemeClr val="accent3"/>
                </a:solidFill>
              </a:defRPr>
            </a:lvl7pPr>
            <a:lvl8pPr lvl="7" rtl="0" algn="ctr">
              <a:lnSpc>
                <a:spcPct val="100000"/>
              </a:lnSpc>
              <a:spcBef>
                <a:spcPts val="1200"/>
              </a:spcBef>
              <a:spcAft>
                <a:spcPts val="0"/>
              </a:spcAft>
              <a:buNone/>
              <a:defRPr sz="1400">
                <a:solidFill>
                  <a:schemeClr val="accent3"/>
                </a:solidFill>
              </a:defRPr>
            </a:lvl8pPr>
            <a:lvl9pPr lvl="8" rtl="0" algn="ctr">
              <a:lnSpc>
                <a:spcPct val="100000"/>
              </a:lnSpc>
              <a:spcBef>
                <a:spcPts val="1200"/>
              </a:spcBef>
              <a:spcAft>
                <a:spcPts val="1200"/>
              </a:spcAft>
              <a:buNone/>
              <a:defRPr sz="1400">
                <a:solidFill>
                  <a:schemeClr val="accent3"/>
                </a:solidFill>
              </a:defRPr>
            </a:lvl9pPr>
          </a:lstStyle>
          <a:p/>
        </p:txBody>
      </p:sp>
      <p:sp>
        <p:nvSpPr>
          <p:cNvPr id="654" name="Google Shape;654;p22"/>
          <p:cNvSpPr txBox="1"/>
          <p:nvPr>
            <p:ph idx="3" type="subTitle"/>
          </p:nvPr>
        </p:nvSpPr>
        <p:spPr>
          <a:xfrm>
            <a:off x="3664725" y="3213650"/>
            <a:ext cx="18186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accent1"/>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accent1"/>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accent1"/>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accent1"/>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accent1"/>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accent1"/>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accent1"/>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accent1"/>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accent1"/>
                </a:solidFill>
                <a:latin typeface="Allerta Stencil"/>
                <a:ea typeface="Allerta Stencil"/>
                <a:cs typeface="Allerta Stencil"/>
                <a:sym typeface="Allerta Stencil"/>
              </a:defRPr>
            </a:lvl9pPr>
          </a:lstStyle>
          <a:p/>
        </p:txBody>
      </p:sp>
      <p:sp>
        <p:nvSpPr>
          <p:cNvPr id="655" name="Google Shape;655;p22"/>
          <p:cNvSpPr txBox="1"/>
          <p:nvPr>
            <p:ph idx="4" type="subTitle"/>
          </p:nvPr>
        </p:nvSpPr>
        <p:spPr>
          <a:xfrm>
            <a:off x="3802725" y="3590317"/>
            <a:ext cx="1536300" cy="826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solidFill>
                  <a:schemeClr val="accent3"/>
                </a:solidFill>
              </a:defRPr>
            </a:lvl1pPr>
            <a:lvl2pPr lvl="1" rtl="0" algn="ctr">
              <a:lnSpc>
                <a:spcPct val="100000"/>
              </a:lnSpc>
              <a:spcBef>
                <a:spcPts val="1200"/>
              </a:spcBef>
              <a:spcAft>
                <a:spcPts val="0"/>
              </a:spcAft>
              <a:buNone/>
              <a:defRPr sz="1400">
                <a:solidFill>
                  <a:schemeClr val="accent3"/>
                </a:solidFill>
              </a:defRPr>
            </a:lvl2pPr>
            <a:lvl3pPr lvl="2" rtl="0" algn="ctr">
              <a:lnSpc>
                <a:spcPct val="100000"/>
              </a:lnSpc>
              <a:spcBef>
                <a:spcPts val="1200"/>
              </a:spcBef>
              <a:spcAft>
                <a:spcPts val="0"/>
              </a:spcAft>
              <a:buNone/>
              <a:defRPr sz="1400">
                <a:solidFill>
                  <a:schemeClr val="accent3"/>
                </a:solidFill>
              </a:defRPr>
            </a:lvl3pPr>
            <a:lvl4pPr lvl="3" rtl="0" algn="ctr">
              <a:lnSpc>
                <a:spcPct val="100000"/>
              </a:lnSpc>
              <a:spcBef>
                <a:spcPts val="1200"/>
              </a:spcBef>
              <a:spcAft>
                <a:spcPts val="0"/>
              </a:spcAft>
              <a:buNone/>
              <a:defRPr sz="1400">
                <a:solidFill>
                  <a:schemeClr val="accent3"/>
                </a:solidFill>
              </a:defRPr>
            </a:lvl4pPr>
            <a:lvl5pPr lvl="4" rtl="0" algn="ctr">
              <a:lnSpc>
                <a:spcPct val="100000"/>
              </a:lnSpc>
              <a:spcBef>
                <a:spcPts val="1200"/>
              </a:spcBef>
              <a:spcAft>
                <a:spcPts val="0"/>
              </a:spcAft>
              <a:buNone/>
              <a:defRPr sz="1400">
                <a:solidFill>
                  <a:schemeClr val="accent3"/>
                </a:solidFill>
              </a:defRPr>
            </a:lvl5pPr>
            <a:lvl6pPr lvl="5" rtl="0" algn="ctr">
              <a:lnSpc>
                <a:spcPct val="100000"/>
              </a:lnSpc>
              <a:spcBef>
                <a:spcPts val="1200"/>
              </a:spcBef>
              <a:spcAft>
                <a:spcPts val="0"/>
              </a:spcAft>
              <a:buNone/>
              <a:defRPr sz="1400">
                <a:solidFill>
                  <a:schemeClr val="accent3"/>
                </a:solidFill>
              </a:defRPr>
            </a:lvl6pPr>
            <a:lvl7pPr lvl="6" rtl="0" algn="ctr">
              <a:lnSpc>
                <a:spcPct val="100000"/>
              </a:lnSpc>
              <a:spcBef>
                <a:spcPts val="1200"/>
              </a:spcBef>
              <a:spcAft>
                <a:spcPts val="0"/>
              </a:spcAft>
              <a:buNone/>
              <a:defRPr sz="1400">
                <a:solidFill>
                  <a:schemeClr val="accent3"/>
                </a:solidFill>
              </a:defRPr>
            </a:lvl7pPr>
            <a:lvl8pPr lvl="7" rtl="0" algn="ctr">
              <a:lnSpc>
                <a:spcPct val="100000"/>
              </a:lnSpc>
              <a:spcBef>
                <a:spcPts val="1200"/>
              </a:spcBef>
              <a:spcAft>
                <a:spcPts val="0"/>
              </a:spcAft>
              <a:buNone/>
              <a:defRPr sz="1400">
                <a:solidFill>
                  <a:schemeClr val="accent3"/>
                </a:solidFill>
              </a:defRPr>
            </a:lvl8pPr>
            <a:lvl9pPr lvl="8" rtl="0" algn="ctr">
              <a:lnSpc>
                <a:spcPct val="100000"/>
              </a:lnSpc>
              <a:spcBef>
                <a:spcPts val="1200"/>
              </a:spcBef>
              <a:spcAft>
                <a:spcPts val="1200"/>
              </a:spcAft>
              <a:buNone/>
              <a:defRPr sz="1400">
                <a:solidFill>
                  <a:schemeClr val="accent3"/>
                </a:solidFill>
              </a:defRPr>
            </a:lvl9pPr>
          </a:lstStyle>
          <a:p/>
        </p:txBody>
      </p:sp>
      <p:sp>
        <p:nvSpPr>
          <p:cNvPr id="656" name="Google Shape;656;p22"/>
          <p:cNvSpPr txBox="1"/>
          <p:nvPr>
            <p:ph idx="5" type="subTitle"/>
          </p:nvPr>
        </p:nvSpPr>
        <p:spPr>
          <a:xfrm>
            <a:off x="5573800" y="3213650"/>
            <a:ext cx="18186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lt2"/>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lt2"/>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lt2"/>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lt2"/>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lt2"/>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lt2"/>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lt2"/>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lt2"/>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lt2"/>
                </a:solidFill>
                <a:latin typeface="Allerta Stencil"/>
                <a:ea typeface="Allerta Stencil"/>
                <a:cs typeface="Allerta Stencil"/>
                <a:sym typeface="Allerta Stencil"/>
              </a:defRPr>
            </a:lvl9pPr>
          </a:lstStyle>
          <a:p/>
        </p:txBody>
      </p:sp>
      <p:sp>
        <p:nvSpPr>
          <p:cNvPr id="657" name="Google Shape;657;p22"/>
          <p:cNvSpPr txBox="1"/>
          <p:nvPr>
            <p:ph idx="6" type="subTitle"/>
          </p:nvPr>
        </p:nvSpPr>
        <p:spPr>
          <a:xfrm>
            <a:off x="5714950" y="3590317"/>
            <a:ext cx="1536300" cy="826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solidFill>
                  <a:schemeClr val="accent3"/>
                </a:solidFill>
              </a:defRPr>
            </a:lvl1pPr>
            <a:lvl2pPr lvl="1" rtl="0" algn="ctr">
              <a:lnSpc>
                <a:spcPct val="100000"/>
              </a:lnSpc>
              <a:spcBef>
                <a:spcPts val="1200"/>
              </a:spcBef>
              <a:spcAft>
                <a:spcPts val="0"/>
              </a:spcAft>
              <a:buNone/>
              <a:defRPr sz="1400">
                <a:solidFill>
                  <a:schemeClr val="accent3"/>
                </a:solidFill>
              </a:defRPr>
            </a:lvl2pPr>
            <a:lvl3pPr lvl="2" rtl="0" algn="ctr">
              <a:lnSpc>
                <a:spcPct val="100000"/>
              </a:lnSpc>
              <a:spcBef>
                <a:spcPts val="1200"/>
              </a:spcBef>
              <a:spcAft>
                <a:spcPts val="0"/>
              </a:spcAft>
              <a:buNone/>
              <a:defRPr sz="1400">
                <a:solidFill>
                  <a:schemeClr val="accent3"/>
                </a:solidFill>
              </a:defRPr>
            </a:lvl3pPr>
            <a:lvl4pPr lvl="3" rtl="0" algn="ctr">
              <a:lnSpc>
                <a:spcPct val="100000"/>
              </a:lnSpc>
              <a:spcBef>
                <a:spcPts val="1200"/>
              </a:spcBef>
              <a:spcAft>
                <a:spcPts val="0"/>
              </a:spcAft>
              <a:buNone/>
              <a:defRPr sz="1400">
                <a:solidFill>
                  <a:schemeClr val="accent3"/>
                </a:solidFill>
              </a:defRPr>
            </a:lvl4pPr>
            <a:lvl5pPr lvl="4" rtl="0" algn="ctr">
              <a:lnSpc>
                <a:spcPct val="100000"/>
              </a:lnSpc>
              <a:spcBef>
                <a:spcPts val="1200"/>
              </a:spcBef>
              <a:spcAft>
                <a:spcPts val="0"/>
              </a:spcAft>
              <a:buNone/>
              <a:defRPr sz="1400">
                <a:solidFill>
                  <a:schemeClr val="accent3"/>
                </a:solidFill>
              </a:defRPr>
            </a:lvl5pPr>
            <a:lvl6pPr lvl="5" rtl="0" algn="ctr">
              <a:lnSpc>
                <a:spcPct val="100000"/>
              </a:lnSpc>
              <a:spcBef>
                <a:spcPts val="1200"/>
              </a:spcBef>
              <a:spcAft>
                <a:spcPts val="0"/>
              </a:spcAft>
              <a:buNone/>
              <a:defRPr sz="1400">
                <a:solidFill>
                  <a:schemeClr val="accent3"/>
                </a:solidFill>
              </a:defRPr>
            </a:lvl6pPr>
            <a:lvl7pPr lvl="6" rtl="0" algn="ctr">
              <a:lnSpc>
                <a:spcPct val="100000"/>
              </a:lnSpc>
              <a:spcBef>
                <a:spcPts val="1200"/>
              </a:spcBef>
              <a:spcAft>
                <a:spcPts val="0"/>
              </a:spcAft>
              <a:buNone/>
              <a:defRPr sz="1400">
                <a:solidFill>
                  <a:schemeClr val="accent3"/>
                </a:solidFill>
              </a:defRPr>
            </a:lvl7pPr>
            <a:lvl8pPr lvl="7" rtl="0" algn="ctr">
              <a:lnSpc>
                <a:spcPct val="100000"/>
              </a:lnSpc>
              <a:spcBef>
                <a:spcPts val="1200"/>
              </a:spcBef>
              <a:spcAft>
                <a:spcPts val="0"/>
              </a:spcAft>
              <a:buNone/>
              <a:defRPr sz="1400">
                <a:solidFill>
                  <a:schemeClr val="accent3"/>
                </a:solidFill>
              </a:defRPr>
            </a:lvl8pPr>
            <a:lvl9pPr lvl="8" rtl="0" algn="ctr">
              <a:lnSpc>
                <a:spcPct val="100000"/>
              </a:lnSpc>
              <a:spcBef>
                <a:spcPts val="1200"/>
              </a:spcBef>
              <a:spcAft>
                <a:spcPts val="1200"/>
              </a:spcAft>
              <a:buNone/>
              <a:defRPr sz="1400">
                <a:solidFill>
                  <a:schemeClr val="accent3"/>
                </a:solidFill>
              </a:defRPr>
            </a:lvl9pPr>
          </a:lstStyle>
          <a:p/>
        </p:txBody>
      </p:sp>
      <p:sp>
        <p:nvSpPr>
          <p:cNvPr id="658" name="Google Shape;658;p22"/>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659" name="Google Shape;659;p22"/>
          <p:cNvGrpSpPr/>
          <p:nvPr/>
        </p:nvGrpSpPr>
        <p:grpSpPr>
          <a:xfrm>
            <a:off x="8411514" y="161915"/>
            <a:ext cx="732156" cy="1443656"/>
            <a:chOff x="8288976" y="238126"/>
            <a:chExt cx="855023" cy="1685923"/>
          </a:xfrm>
        </p:grpSpPr>
        <p:sp>
          <p:nvSpPr>
            <p:cNvPr id="660" name="Google Shape;660;p22"/>
            <p:cNvSpPr/>
            <p:nvPr/>
          </p:nvSpPr>
          <p:spPr>
            <a:xfrm>
              <a:off x="8288976" y="375759"/>
              <a:ext cx="855023" cy="941011"/>
            </a:xfrm>
            <a:custGeom>
              <a:rect b="b" l="l" r="r" t="t"/>
              <a:pathLst>
                <a:path extrusionOk="0" h="29713" w="27000">
                  <a:moveTo>
                    <a:pt x="0" y="0"/>
                  </a:moveTo>
                  <a:lnTo>
                    <a:pt x="0" y="29713"/>
                  </a:lnTo>
                  <a:lnTo>
                    <a:pt x="27000" y="29713"/>
                  </a:lnTo>
                  <a:lnTo>
                    <a:pt x="2700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22"/>
            <p:cNvSpPr/>
            <p:nvPr/>
          </p:nvSpPr>
          <p:spPr>
            <a:xfrm>
              <a:off x="8288976" y="1540936"/>
              <a:ext cx="855023" cy="118287"/>
            </a:xfrm>
            <a:custGeom>
              <a:rect b="b" l="l" r="r" t="t"/>
              <a:pathLst>
                <a:path extrusionOk="0" h="3735" w="27000">
                  <a:moveTo>
                    <a:pt x="0" y="1"/>
                  </a:moveTo>
                  <a:lnTo>
                    <a:pt x="0" y="3735"/>
                  </a:lnTo>
                  <a:lnTo>
                    <a:pt x="27000" y="3735"/>
                  </a:lnTo>
                  <a:lnTo>
                    <a:pt x="27000"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22"/>
            <p:cNvSpPr/>
            <p:nvPr/>
          </p:nvSpPr>
          <p:spPr>
            <a:xfrm>
              <a:off x="8288976" y="1805761"/>
              <a:ext cx="855023" cy="118287"/>
            </a:xfrm>
            <a:custGeom>
              <a:rect b="b" l="l" r="r" t="t"/>
              <a:pathLst>
                <a:path extrusionOk="0" h="3735" w="27000">
                  <a:moveTo>
                    <a:pt x="0" y="0"/>
                  </a:moveTo>
                  <a:lnTo>
                    <a:pt x="0" y="3734"/>
                  </a:lnTo>
                  <a:lnTo>
                    <a:pt x="27000" y="3734"/>
                  </a:lnTo>
                  <a:lnTo>
                    <a:pt x="27000"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63" name="Google Shape;663;p22"/>
            <p:cNvGrpSpPr/>
            <p:nvPr/>
          </p:nvGrpSpPr>
          <p:grpSpPr>
            <a:xfrm>
              <a:off x="8420479" y="238126"/>
              <a:ext cx="543808" cy="354815"/>
              <a:chOff x="7070672" y="51241"/>
              <a:chExt cx="1020086" cy="665570"/>
            </a:xfrm>
          </p:grpSpPr>
          <p:sp>
            <p:nvSpPr>
              <p:cNvPr id="664" name="Google Shape;664;p22"/>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22"/>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22"/>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22"/>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22"/>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22"/>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22"/>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22"/>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22"/>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22"/>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22"/>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22"/>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22"/>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22"/>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22"/>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22"/>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80" name="Google Shape;680;p22"/>
          <p:cNvGrpSpPr/>
          <p:nvPr/>
        </p:nvGrpSpPr>
        <p:grpSpPr>
          <a:xfrm rot="10800000">
            <a:off x="-11" y="3476615"/>
            <a:ext cx="732156" cy="1443656"/>
            <a:chOff x="8288976" y="238126"/>
            <a:chExt cx="855023" cy="1685923"/>
          </a:xfrm>
        </p:grpSpPr>
        <p:sp>
          <p:nvSpPr>
            <p:cNvPr id="681" name="Google Shape;681;p22"/>
            <p:cNvSpPr/>
            <p:nvPr/>
          </p:nvSpPr>
          <p:spPr>
            <a:xfrm>
              <a:off x="8288976" y="375759"/>
              <a:ext cx="855023" cy="941011"/>
            </a:xfrm>
            <a:custGeom>
              <a:rect b="b" l="l" r="r" t="t"/>
              <a:pathLst>
                <a:path extrusionOk="0" h="29713" w="27000">
                  <a:moveTo>
                    <a:pt x="0" y="0"/>
                  </a:moveTo>
                  <a:lnTo>
                    <a:pt x="0" y="29713"/>
                  </a:lnTo>
                  <a:lnTo>
                    <a:pt x="27000" y="29713"/>
                  </a:lnTo>
                  <a:lnTo>
                    <a:pt x="2700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22"/>
            <p:cNvSpPr/>
            <p:nvPr/>
          </p:nvSpPr>
          <p:spPr>
            <a:xfrm>
              <a:off x="8288976" y="1540936"/>
              <a:ext cx="855023" cy="118287"/>
            </a:xfrm>
            <a:custGeom>
              <a:rect b="b" l="l" r="r" t="t"/>
              <a:pathLst>
                <a:path extrusionOk="0" h="3735" w="27000">
                  <a:moveTo>
                    <a:pt x="0" y="1"/>
                  </a:moveTo>
                  <a:lnTo>
                    <a:pt x="0" y="3735"/>
                  </a:lnTo>
                  <a:lnTo>
                    <a:pt x="27000" y="3735"/>
                  </a:lnTo>
                  <a:lnTo>
                    <a:pt x="2700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22"/>
            <p:cNvSpPr/>
            <p:nvPr/>
          </p:nvSpPr>
          <p:spPr>
            <a:xfrm>
              <a:off x="8288976" y="1805761"/>
              <a:ext cx="855023" cy="118287"/>
            </a:xfrm>
            <a:custGeom>
              <a:rect b="b" l="l" r="r" t="t"/>
              <a:pathLst>
                <a:path extrusionOk="0" h="3735" w="27000">
                  <a:moveTo>
                    <a:pt x="0" y="0"/>
                  </a:moveTo>
                  <a:lnTo>
                    <a:pt x="0" y="3734"/>
                  </a:lnTo>
                  <a:lnTo>
                    <a:pt x="27000" y="3734"/>
                  </a:lnTo>
                  <a:lnTo>
                    <a:pt x="2700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84" name="Google Shape;684;p22"/>
            <p:cNvGrpSpPr/>
            <p:nvPr/>
          </p:nvGrpSpPr>
          <p:grpSpPr>
            <a:xfrm>
              <a:off x="8420479" y="238126"/>
              <a:ext cx="543808" cy="354815"/>
              <a:chOff x="7070672" y="51241"/>
              <a:chExt cx="1020086" cy="665570"/>
            </a:xfrm>
          </p:grpSpPr>
          <p:sp>
            <p:nvSpPr>
              <p:cNvPr id="685" name="Google Shape;685;p22"/>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22"/>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22"/>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22"/>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22"/>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22"/>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22"/>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22"/>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22"/>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22"/>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22"/>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6" name="Google Shape;696;p22"/>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7" name="Google Shape;697;p22"/>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8" name="Google Shape;698;p22"/>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9" name="Google Shape;699;p22"/>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0" name="Google Shape;700;p22"/>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3">
    <p:spTree>
      <p:nvGrpSpPr>
        <p:cNvPr id="701" name="Shape 701"/>
        <p:cNvGrpSpPr/>
        <p:nvPr/>
      </p:nvGrpSpPr>
      <p:grpSpPr>
        <a:xfrm>
          <a:off x="0" y="0"/>
          <a:ext cx="0" cy="0"/>
          <a:chOff x="0" y="0"/>
          <a:chExt cx="0" cy="0"/>
        </a:xfrm>
      </p:grpSpPr>
      <p:sp>
        <p:nvSpPr>
          <p:cNvPr id="702" name="Google Shape;702;p23"/>
          <p:cNvSpPr txBox="1"/>
          <p:nvPr>
            <p:ph type="title"/>
          </p:nvPr>
        </p:nvSpPr>
        <p:spPr>
          <a:xfrm>
            <a:off x="2320994" y="1573800"/>
            <a:ext cx="2110500" cy="399900"/>
          </a:xfrm>
          <a:prstGeom prst="rect">
            <a:avLst/>
          </a:prstGeom>
        </p:spPr>
        <p:txBody>
          <a:bodyPr anchorCtr="0" anchor="b" bIns="91425" lIns="91425" spcFirstLastPara="1" rIns="91425" wrap="square" tIns="91425">
            <a:normAutofit/>
          </a:bodyPr>
          <a:lstStyle>
            <a:lvl1pPr lvl="0" rtl="0">
              <a:spcBef>
                <a:spcPts val="0"/>
              </a:spcBef>
              <a:spcAft>
                <a:spcPts val="0"/>
              </a:spcAft>
              <a:buSzPts val="1800"/>
              <a:buNone/>
              <a:defRPr sz="2020"/>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703" name="Google Shape;703;p23"/>
          <p:cNvSpPr txBox="1"/>
          <p:nvPr>
            <p:ph idx="1" type="subTitle"/>
          </p:nvPr>
        </p:nvSpPr>
        <p:spPr>
          <a:xfrm>
            <a:off x="2320994" y="1921181"/>
            <a:ext cx="2110500" cy="5817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4" name="Google Shape;704;p23"/>
          <p:cNvSpPr txBox="1"/>
          <p:nvPr>
            <p:ph idx="2" type="title"/>
          </p:nvPr>
        </p:nvSpPr>
        <p:spPr>
          <a:xfrm>
            <a:off x="2320994" y="3796450"/>
            <a:ext cx="2110500" cy="399900"/>
          </a:xfrm>
          <a:prstGeom prst="rect">
            <a:avLst/>
          </a:prstGeom>
        </p:spPr>
        <p:txBody>
          <a:bodyPr anchorCtr="0" anchor="b" bIns="91425" lIns="91425" spcFirstLastPara="1" rIns="91425" wrap="square" tIns="91425">
            <a:normAutofit/>
          </a:bodyPr>
          <a:lstStyle>
            <a:lvl1pPr lvl="0" rtl="0">
              <a:spcBef>
                <a:spcPts val="0"/>
              </a:spcBef>
              <a:spcAft>
                <a:spcPts val="0"/>
              </a:spcAft>
              <a:buSzPts val="1800"/>
              <a:buNone/>
              <a:defRPr sz="202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705" name="Google Shape;705;p23"/>
          <p:cNvSpPr txBox="1"/>
          <p:nvPr>
            <p:ph idx="3" type="subTitle"/>
          </p:nvPr>
        </p:nvSpPr>
        <p:spPr>
          <a:xfrm>
            <a:off x="2320994" y="3153225"/>
            <a:ext cx="2110500" cy="5817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6" name="Google Shape;706;p23"/>
          <p:cNvSpPr txBox="1"/>
          <p:nvPr>
            <p:ph idx="4" type="title"/>
          </p:nvPr>
        </p:nvSpPr>
        <p:spPr>
          <a:xfrm>
            <a:off x="5754894" y="1573800"/>
            <a:ext cx="2110500" cy="399900"/>
          </a:xfrm>
          <a:prstGeom prst="rect">
            <a:avLst/>
          </a:prstGeom>
        </p:spPr>
        <p:txBody>
          <a:bodyPr anchorCtr="0" anchor="b" bIns="91425" lIns="91425" spcFirstLastPara="1" rIns="91425" wrap="square" tIns="91425">
            <a:normAutofit/>
          </a:bodyPr>
          <a:lstStyle>
            <a:lvl1pPr lvl="0" rtl="0">
              <a:spcBef>
                <a:spcPts val="0"/>
              </a:spcBef>
              <a:spcAft>
                <a:spcPts val="0"/>
              </a:spcAft>
              <a:buSzPts val="1800"/>
              <a:buNone/>
              <a:defRPr sz="2020">
                <a:solidFill>
                  <a:schemeClr val="accen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707" name="Google Shape;707;p23"/>
          <p:cNvSpPr txBox="1"/>
          <p:nvPr>
            <p:ph idx="5" type="subTitle"/>
          </p:nvPr>
        </p:nvSpPr>
        <p:spPr>
          <a:xfrm>
            <a:off x="5754894" y="1921181"/>
            <a:ext cx="2110500" cy="5817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08" name="Google Shape;708;p23"/>
          <p:cNvSpPr txBox="1"/>
          <p:nvPr>
            <p:ph idx="6" type="title"/>
          </p:nvPr>
        </p:nvSpPr>
        <p:spPr>
          <a:xfrm>
            <a:off x="5754894" y="3796450"/>
            <a:ext cx="2110500" cy="399900"/>
          </a:xfrm>
          <a:prstGeom prst="rect">
            <a:avLst/>
          </a:prstGeom>
        </p:spPr>
        <p:txBody>
          <a:bodyPr anchorCtr="0" anchor="b" bIns="91425" lIns="91425" spcFirstLastPara="1" rIns="91425" wrap="square" tIns="91425">
            <a:normAutofit/>
          </a:bodyPr>
          <a:lstStyle>
            <a:lvl1pPr lvl="0" rtl="0">
              <a:spcBef>
                <a:spcPts val="0"/>
              </a:spcBef>
              <a:spcAft>
                <a:spcPts val="0"/>
              </a:spcAft>
              <a:buSzPts val="1800"/>
              <a:buNone/>
              <a:defRPr sz="2020">
                <a:solidFill>
                  <a:schemeClr val="accent1"/>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p:txBody>
      </p:sp>
      <p:sp>
        <p:nvSpPr>
          <p:cNvPr id="709" name="Google Shape;709;p23"/>
          <p:cNvSpPr txBox="1"/>
          <p:nvPr>
            <p:ph idx="7" type="subTitle"/>
          </p:nvPr>
        </p:nvSpPr>
        <p:spPr>
          <a:xfrm>
            <a:off x="5754894" y="3153225"/>
            <a:ext cx="2110500" cy="5817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0" name="Google Shape;710;p23"/>
          <p:cNvSpPr txBox="1"/>
          <p:nvPr>
            <p:ph idx="8"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711" name="Google Shape;711;p23"/>
          <p:cNvGrpSpPr/>
          <p:nvPr/>
        </p:nvGrpSpPr>
        <p:grpSpPr>
          <a:xfrm>
            <a:off x="-72757" y="4030224"/>
            <a:ext cx="1272868" cy="1705629"/>
            <a:chOff x="4413550" y="4306805"/>
            <a:chExt cx="977400" cy="1309705"/>
          </a:xfrm>
        </p:grpSpPr>
        <p:sp>
          <p:nvSpPr>
            <p:cNvPr id="712" name="Google Shape;712;p23"/>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23"/>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23"/>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5" name="Google Shape;715;p23"/>
          <p:cNvGrpSpPr/>
          <p:nvPr/>
        </p:nvGrpSpPr>
        <p:grpSpPr>
          <a:xfrm>
            <a:off x="1048808" y="4699295"/>
            <a:ext cx="641374" cy="417696"/>
            <a:chOff x="5201720" y="3979318"/>
            <a:chExt cx="752080" cy="489793"/>
          </a:xfrm>
        </p:grpSpPr>
        <p:sp>
          <p:nvSpPr>
            <p:cNvPr id="716" name="Google Shape;716;p23"/>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23"/>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23"/>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23"/>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23"/>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23"/>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23"/>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23"/>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23"/>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23"/>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23"/>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23"/>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23"/>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23"/>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23"/>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23"/>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32" name="Google Shape;732;p23"/>
          <p:cNvGrpSpPr/>
          <p:nvPr/>
        </p:nvGrpSpPr>
        <p:grpSpPr>
          <a:xfrm rot="10800000">
            <a:off x="7896476" y="-741801"/>
            <a:ext cx="1272868" cy="1705629"/>
            <a:chOff x="4413550" y="4306805"/>
            <a:chExt cx="977400" cy="1309705"/>
          </a:xfrm>
        </p:grpSpPr>
        <p:sp>
          <p:nvSpPr>
            <p:cNvPr id="733" name="Google Shape;733;p23"/>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4" name="Google Shape;734;p23"/>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5" name="Google Shape;735;p23"/>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36" name="Google Shape;736;p23"/>
          <p:cNvGrpSpPr/>
          <p:nvPr/>
        </p:nvGrpSpPr>
        <p:grpSpPr>
          <a:xfrm rot="-5400000">
            <a:off x="7611533" y="-170355"/>
            <a:ext cx="641374" cy="417696"/>
            <a:chOff x="5201720" y="3979318"/>
            <a:chExt cx="752080" cy="489793"/>
          </a:xfrm>
        </p:grpSpPr>
        <p:sp>
          <p:nvSpPr>
            <p:cNvPr id="737" name="Google Shape;737;p23"/>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23"/>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23"/>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23"/>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23"/>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23"/>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23"/>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23"/>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23"/>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23"/>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23"/>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23"/>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23"/>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23"/>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23"/>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23"/>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5">
    <p:spTree>
      <p:nvGrpSpPr>
        <p:cNvPr id="753" name="Shape 753"/>
        <p:cNvGrpSpPr/>
        <p:nvPr/>
      </p:nvGrpSpPr>
      <p:grpSpPr>
        <a:xfrm>
          <a:off x="0" y="0"/>
          <a:ext cx="0" cy="0"/>
          <a:chOff x="0" y="0"/>
          <a:chExt cx="0" cy="0"/>
        </a:xfrm>
      </p:grpSpPr>
      <p:sp>
        <p:nvSpPr>
          <p:cNvPr id="754" name="Google Shape;754;p24"/>
          <p:cNvSpPr txBox="1"/>
          <p:nvPr>
            <p:ph idx="1" type="subTitle"/>
          </p:nvPr>
        </p:nvSpPr>
        <p:spPr>
          <a:xfrm>
            <a:off x="1050550" y="1598174"/>
            <a:ext cx="1711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dk2"/>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dk2"/>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dk2"/>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dk2"/>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dk2"/>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dk2"/>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dk2"/>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dk2"/>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dk2"/>
                </a:solidFill>
                <a:latin typeface="Allerta Stencil"/>
                <a:ea typeface="Allerta Stencil"/>
                <a:cs typeface="Allerta Stencil"/>
                <a:sym typeface="Allerta Stencil"/>
              </a:defRPr>
            </a:lvl9pPr>
          </a:lstStyle>
          <a:p/>
        </p:txBody>
      </p:sp>
      <p:sp>
        <p:nvSpPr>
          <p:cNvPr id="755" name="Google Shape;755;p24"/>
          <p:cNvSpPr txBox="1"/>
          <p:nvPr>
            <p:ph idx="2" type="subTitle"/>
          </p:nvPr>
        </p:nvSpPr>
        <p:spPr>
          <a:xfrm>
            <a:off x="725350" y="2032128"/>
            <a:ext cx="2359200" cy="682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lvl1pPr>
            <a:lvl2pPr lvl="1" rtl="0" algn="ctr">
              <a:lnSpc>
                <a:spcPct val="100000"/>
              </a:lnSpc>
              <a:spcBef>
                <a:spcPts val="1200"/>
              </a:spcBef>
              <a:spcAft>
                <a:spcPts val="0"/>
              </a:spcAft>
              <a:buNone/>
              <a:defRPr sz="1400"/>
            </a:lvl2pPr>
            <a:lvl3pPr lvl="2" rtl="0" algn="ctr">
              <a:lnSpc>
                <a:spcPct val="100000"/>
              </a:lnSpc>
              <a:spcBef>
                <a:spcPts val="1200"/>
              </a:spcBef>
              <a:spcAft>
                <a:spcPts val="0"/>
              </a:spcAft>
              <a:buNone/>
              <a:defRPr sz="1400"/>
            </a:lvl3pPr>
            <a:lvl4pPr lvl="3" rtl="0" algn="ctr">
              <a:lnSpc>
                <a:spcPct val="100000"/>
              </a:lnSpc>
              <a:spcBef>
                <a:spcPts val="1200"/>
              </a:spcBef>
              <a:spcAft>
                <a:spcPts val="0"/>
              </a:spcAft>
              <a:buNone/>
              <a:defRPr sz="1400"/>
            </a:lvl4pPr>
            <a:lvl5pPr lvl="4" rtl="0" algn="ctr">
              <a:lnSpc>
                <a:spcPct val="100000"/>
              </a:lnSpc>
              <a:spcBef>
                <a:spcPts val="1200"/>
              </a:spcBef>
              <a:spcAft>
                <a:spcPts val="0"/>
              </a:spcAft>
              <a:buNone/>
              <a:defRPr sz="1400"/>
            </a:lvl5pPr>
            <a:lvl6pPr lvl="5" rtl="0" algn="ctr">
              <a:lnSpc>
                <a:spcPct val="100000"/>
              </a:lnSpc>
              <a:spcBef>
                <a:spcPts val="1200"/>
              </a:spcBef>
              <a:spcAft>
                <a:spcPts val="0"/>
              </a:spcAft>
              <a:buNone/>
              <a:defRPr sz="1400"/>
            </a:lvl6pPr>
            <a:lvl7pPr lvl="6" rtl="0" algn="ctr">
              <a:lnSpc>
                <a:spcPct val="100000"/>
              </a:lnSpc>
              <a:spcBef>
                <a:spcPts val="1200"/>
              </a:spcBef>
              <a:spcAft>
                <a:spcPts val="0"/>
              </a:spcAft>
              <a:buNone/>
              <a:defRPr sz="1400"/>
            </a:lvl7pPr>
            <a:lvl8pPr lvl="7" rtl="0" algn="ctr">
              <a:lnSpc>
                <a:spcPct val="100000"/>
              </a:lnSpc>
              <a:spcBef>
                <a:spcPts val="1200"/>
              </a:spcBef>
              <a:spcAft>
                <a:spcPts val="0"/>
              </a:spcAft>
              <a:buNone/>
              <a:defRPr sz="1400"/>
            </a:lvl8pPr>
            <a:lvl9pPr lvl="8" rtl="0" algn="ctr">
              <a:lnSpc>
                <a:spcPct val="100000"/>
              </a:lnSpc>
              <a:spcBef>
                <a:spcPts val="1200"/>
              </a:spcBef>
              <a:spcAft>
                <a:spcPts val="1200"/>
              </a:spcAft>
              <a:buNone/>
              <a:defRPr sz="1400"/>
            </a:lvl9pPr>
          </a:lstStyle>
          <a:p/>
        </p:txBody>
      </p:sp>
      <p:sp>
        <p:nvSpPr>
          <p:cNvPr id="756" name="Google Shape;756;p24"/>
          <p:cNvSpPr txBox="1"/>
          <p:nvPr>
            <p:ph idx="3" type="subTitle"/>
          </p:nvPr>
        </p:nvSpPr>
        <p:spPr>
          <a:xfrm>
            <a:off x="3716100" y="1598174"/>
            <a:ext cx="1711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lt2"/>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lt2"/>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lt2"/>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lt2"/>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lt2"/>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lt2"/>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lt2"/>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lt2"/>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lt2"/>
                </a:solidFill>
                <a:latin typeface="Allerta Stencil"/>
                <a:ea typeface="Allerta Stencil"/>
                <a:cs typeface="Allerta Stencil"/>
                <a:sym typeface="Allerta Stencil"/>
              </a:defRPr>
            </a:lvl9pPr>
          </a:lstStyle>
          <a:p/>
        </p:txBody>
      </p:sp>
      <p:sp>
        <p:nvSpPr>
          <p:cNvPr id="757" name="Google Shape;757;p24"/>
          <p:cNvSpPr txBox="1"/>
          <p:nvPr>
            <p:ph idx="4" type="subTitle"/>
          </p:nvPr>
        </p:nvSpPr>
        <p:spPr>
          <a:xfrm>
            <a:off x="3390900" y="2032128"/>
            <a:ext cx="2359200" cy="682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lvl1pPr>
            <a:lvl2pPr lvl="1" rtl="0" algn="ctr">
              <a:lnSpc>
                <a:spcPct val="100000"/>
              </a:lnSpc>
              <a:spcBef>
                <a:spcPts val="1200"/>
              </a:spcBef>
              <a:spcAft>
                <a:spcPts val="0"/>
              </a:spcAft>
              <a:buNone/>
              <a:defRPr sz="1400"/>
            </a:lvl2pPr>
            <a:lvl3pPr lvl="2" rtl="0" algn="ctr">
              <a:lnSpc>
                <a:spcPct val="100000"/>
              </a:lnSpc>
              <a:spcBef>
                <a:spcPts val="1200"/>
              </a:spcBef>
              <a:spcAft>
                <a:spcPts val="0"/>
              </a:spcAft>
              <a:buNone/>
              <a:defRPr sz="1400"/>
            </a:lvl3pPr>
            <a:lvl4pPr lvl="3" rtl="0" algn="ctr">
              <a:lnSpc>
                <a:spcPct val="100000"/>
              </a:lnSpc>
              <a:spcBef>
                <a:spcPts val="1200"/>
              </a:spcBef>
              <a:spcAft>
                <a:spcPts val="0"/>
              </a:spcAft>
              <a:buNone/>
              <a:defRPr sz="1400"/>
            </a:lvl4pPr>
            <a:lvl5pPr lvl="4" rtl="0" algn="ctr">
              <a:lnSpc>
                <a:spcPct val="100000"/>
              </a:lnSpc>
              <a:spcBef>
                <a:spcPts val="1200"/>
              </a:spcBef>
              <a:spcAft>
                <a:spcPts val="0"/>
              </a:spcAft>
              <a:buNone/>
              <a:defRPr sz="1400"/>
            </a:lvl5pPr>
            <a:lvl6pPr lvl="5" rtl="0" algn="ctr">
              <a:lnSpc>
                <a:spcPct val="100000"/>
              </a:lnSpc>
              <a:spcBef>
                <a:spcPts val="1200"/>
              </a:spcBef>
              <a:spcAft>
                <a:spcPts val="0"/>
              </a:spcAft>
              <a:buNone/>
              <a:defRPr sz="1400"/>
            </a:lvl6pPr>
            <a:lvl7pPr lvl="6" rtl="0" algn="ctr">
              <a:lnSpc>
                <a:spcPct val="100000"/>
              </a:lnSpc>
              <a:spcBef>
                <a:spcPts val="1200"/>
              </a:spcBef>
              <a:spcAft>
                <a:spcPts val="0"/>
              </a:spcAft>
              <a:buNone/>
              <a:defRPr sz="1400"/>
            </a:lvl7pPr>
            <a:lvl8pPr lvl="7" rtl="0" algn="ctr">
              <a:lnSpc>
                <a:spcPct val="100000"/>
              </a:lnSpc>
              <a:spcBef>
                <a:spcPts val="1200"/>
              </a:spcBef>
              <a:spcAft>
                <a:spcPts val="0"/>
              </a:spcAft>
              <a:buNone/>
              <a:defRPr sz="1400"/>
            </a:lvl8pPr>
            <a:lvl9pPr lvl="8" rtl="0" algn="ctr">
              <a:lnSpc>
                <a:spcPct val="100000"/>
              </a:lnSpc>
              <a:spcBef>
                <a:spcPts val="1200"/>
              </a:spcBef>
              <a:spcAft>
                <a:spcPts val="1200"/>
              </a:spcAft>
              <a:buNone/>
              <a:defRPr sz="1400"/>
            </a:lvl9pPr>
          </a:lstStyle>
          <a:p/>
        </p:txBody>
      </p:sp>
      <p:sp>
        <p:nvSpPr>
          <p:cNvPr id="758" name="Google Shape;758;p24"/>
          <p:cNvSpPr txBox="1"/>
          <p:nvPr>
            <p:ph idx="5" type="subTitle"/>
          </p:nvPr>
        </p:nvSpPr>
        <p:spPr>
          <a:xfrm>
            <a:off x="6383000" y="1598174"/>
            <a:ext cx="1711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accent2"/>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accent2"/>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accent2"/>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accent2"/>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accent2"/>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accent2"/>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accent2"/>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accent2"/>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accent2"/>
                </a:solidFill>
                <a:latin typeface="Allerta Stencil"/>
                <a:ea typeface="Allerta Stencil"/>
                <a:cs typeface="Allerta Stencil"/>
                <a:sym typeface="Allerta Stencil"/>
              </a:defRPr>
            </a:lvl9pPr>
          </a:lstStyle>
          <a:p/>
        </p:txBody>
      </p:sp>
      <p:sp>
        <p:nvSpPr>
          <p:cNvPr id="759" name="Google Shape;759;p24"/>
          <p:cNvSpPr txBox="1"/>
          <p:nvPr>
            <p:ph idx="6" type="subTitle"/>
          </p:nvPr>
        </p:nvSpPr>
        <p:spPr>
          <a:xfrm>
            <a:off x="6056150" y="2032125"/>
            <a:ext cx="2362500" cy="6822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lvl1pPr>
            <a:lvl2pPr lvl="1" rtl="0" algn="ctr">
              <a:lnSpc>
                <a:spcPct val="100000"/>
              </a:lnSpc>
              <a:spcBef>
                <a:spcPts val="1200"/>
              </a:spcBef>
              <a:spcAft>
                <a:spcPts val="0"/>
              </a:spcAft>
              <a:buNone/>
              <a:defRPr sz="1400"/>
            </a:lvl2pPr>
            <a:lvl3pPr lvl="2" rtl="0" algn="ctr">
              <a:lnSpc>
                <a:spcPct val="100000"/>
              </a:lnSpc>
              <a:spcBef>
                <a:spcPts val="1200"/>
              </a:spcBef>
              <a:spcAft>
                <a:spcPts val="0"/>
              </a:spcAft>
              <a:buNone/>
              <a:defRPr sz="1400"/>
            </a:lvl3pPr>
            <a:lvl4pPr lvl="3" rtl="0" algn="ctr">
              <a:lnSpc>
                <a:spcPct val="100000"/>
              </a:lnSpc>
              <a:spcBef>
                <a:spcPts val="1200"/>
              </a:spcBef>
              <a:spcAft>
                <a:spcPts val="0"/>
              </a:spcAft>
              <a:buNone/>
              <a:defRPr sz="1400"/>
            </a:lvl4pPr>
            <a:lvl5pPr lvl="4" rtl="0" algn="ctr">
              <a:lnSpc>
                <a:spcPct val="100000"/>
              </a:lnSpc>
              <a:spcBef>
                <a:spcPts val="1200"/>
              </a:spcBef>
              <a:spcAft>
                <a:spcPts val="0"/>
              </a:spcAft>
              <a:buNone/>
              <a:defRPr sz="1400"/>
            </a:lvl5pPr>
            <a:lvl6pPr lvl="5" rtl="0" algn="ctr">
              <a:lnSpc>
                <a:spcPct val="100000"/>
              </a:lnSpc>
              <a:spcBef>
                <a:spcPts val="1200"/>
              </a:spcBef>
              <a:spcAft>
                <a:spcPts val="0"/>
              </a:spcAft>
              <a:buNone/>
              <a:defRPr sz="1400"/>
            </a:lvl6pPr>
            <a:lvl7pPr lvl="6" rtl="0" algn="ctr">
              <a:lnSpc>
                <a:spcPct val="100000"/>
              </a:lnSpc>
              <a:spcBef>
                <a:spcPts val="1200"/>
              </a:spcBef>
              <a:spcAft>
                <a:spcPts val="0"/>
              </a:spcAft>
              <a:buNone/>
              <a:defRPr sz="1400"/>
            </a:lvl7pPr>
            <a:lvl8pPr lvl="7" rtl="0" algn="ctr">
              <a:lnSpc>
                <a:spcPct val="100000"/>
              </a:lnSpc>
              <a:spcBef>
                <a:spcPts val="1200"/>
              </a:spcBef>
              <a:spcAft>
                <a:spcPts val="0"/>
              </a:spcAft>
              <a:buNone/>
              <a:defRPr sz="1400"/>
            </a:lvl8pPr>
            <a:lvl9pPr lvl="8" rtl="0" algn="ctr">
              <a:lnSpc>
                <a:spcPct val="100000"/>
              </a:lnSpc>
              <a:spcBef>
                <a:spcPts val="1200"/>
              </a:spcBef>
              <a:spcAft>
                <a:spcPts val="1200"/>
              </a:spcAft>
              <a:buNone/>
              <a:defRPr sz="1400"/>
            </a:lvl9pPr>
          </a:lstStyle>
          <a:p/>
        </p:txBody>
      </p:sp>
      <p:sp>
        <p:nvSpPr>
          <p:cNvPr id="760" name="Google Shape;760;p24"/>
          <p:cNvSpPr txBox="1"/>
          <p:nvPr>
            <p:ph idx="7" type="subTitle"/>
          </p:nvPr>
        </p:nvSpPr>
        <p:spPr>
          <a:xfrm>
            <a:off x="1050550" y="3431626"/>
            <a:ext cx="1711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accent1"/>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accent1"/>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accent1"/>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accent1"/>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accent1"/>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accent1"/>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accent1"/>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accent1"/>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accent1"/>
                </a:solidFill>
                <a:latin typeface="Allerta Stencil"/>
                <a:ea typeface="Allerta Stencil"/>
                <a:cs typeface="Allerta Stencil"/>
                <a:sym typeface="Allerta Stencil"/>
              </a:defRPr>
            </a:lvl9pPr>
          </a:lstStyle>
          <a:p/>
        </p:txBody>
      </p:sp>
      <p:sp>
        <p:nvSpPr>
          <p:cNvPr id="761" name="Google Shape;761;p24"/>
          <p:cNvSpPr txBox="1"/>
          <p:nvPr>
            <p:ph idx="8" type="subTitle"/>
          </p:nvPr>
        </p:nvSpPr>
        <p:spPr>
          <a:xfrm>
            <a:off x="726175" y="3865580"/>
            <a:ext cx="2359200" cy="6255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lvl1pPr>
            <a:lvl2pPr lvl="1" rtl="0" algn="ctr">
              <a:lnSpc>
                <a:spcPct val="100000"/>
              </a:lnSpc>
              <a:spcBef>
                <a:spcPts val="1200"/>
              </a:spcBef>
              <a:spcAft>
                <a:spcPts val="0"/>
              </a:spcAft>
              <a:buNone/>
              <a:defRPr sz="1400"/>
            </a:lvl2pPr>
            <a:lvl3pPr lvl="2" rtl="0" algn="ctr">
              <a:lnSpc>
                <a:spcPct val="100000"/>
              </a:lnSpc>
              <a:spcBef>
                <a:spcPts val="1200"/>
              </a:spcBef>
              <a:spcAft>
                <a:spcPts val="0"/>
              </a:spcAft>
              <a:buNone/>
              <a:defRPr sz="1400"/>
            </a:lvl3pPr>
            <a:lvl4pPr lvl="3" rtl="0" algn="ctr">
              <a:lnSpc>
                <a:spcPct val="100000"/>
              </a:lnSpc>
              <a:spcBef>
                <a:spcPts val="1200"/>
              </a:spcBef>
              <a:spcAft>
                <a:spcPts val="0"/>
              </a:spcAft>
              <a:buNone/>
              <a:defRPr sz="1400"/>
            </a:lvl4pPr>
            <a:lvl5pPr lvl="4" rtl="0" algn="ctr">
              <a:lnSpc>
                <a:spcPct val="100000"/>
              </a:lnSpc>
              <a:spcBef>
                <a:spcPts val="1200"/>
              </a:spcBef>
              <a:spcAft>
                <a:spcPts val="0"/>
              </a:spcAft>
              <a:buNone/>
              <a:defRPr sz="1400"/>
            </a:lvl5pPr>
            <a:lvl6pPr lvl="5" rtl="0" algn="ctr">
              <a:lnSpc>
                <a:spcPct val="100000"/>
              </a:lnSpc>
              <a:spcBef>
                <a:spcPts val="1200"/>
              </a:spcBef>
              <a:spcAft>
                <a:spcPts val="0"/>
              </a:spcAft>
              <a:buNone/>
              <a:defRPr sz="1400"/>
            </a:lvl6pPr>
            <a:lvl7pPr lvl="6" rtl="0" algn="ctr">
              <a:lnSpc>
                <a:spcPct val="100000"/>
              </a:lnSpc>
              <a:spcBef>
                <a:spcPts val="1200"/>
              </a:spcBef>
              <a:spcAft>
                <a:spcPts val="0"/>
              </a:spcAft>
              <a:buNone/>
              <a:defRPr sz="1400"/>
            </a:lvl7pPr>
            <a:lvl8pPr lvl="7" rtl="0" algn="ctr">
              <a:lnSpc>
                <a:spcPct val="100000"/>
              </a:lnSpc>
              <a:spcBef>
                <a:spcPts val="1200"/>
              </a:spcBef>
              <a:spcAft>
                <a:spcPts val="0"/>
              </a:spcAft>
              <a:buNone/>
              <a:defRPr sz="1400"/>
            </a:lvl8pPr>
            <a:lvl9pPr lvl="8" rtl="0" algn="ctr">
              <a:lnSpc>
                <a:spcPct val="100000"/>
              </a:lnSpc>
              <a:spcBef>
                <a:spcPts val="1200"/>
              </a:spcBef>
              <a:spcAft>
                <a:spcPts val="1200"/>
              </a:spcAft>
              <a:buNone/>
              <a:defRPr sz="1400"/>
            </a:lvl9pPr>
          </a:lstStyle>
          <a:p/>
        </p:txBody>
      </p:sp>
      <p:sp>
        <p:nvSpPr>
          <p:cNvPr id="762" name="Google Shape;762;p24"/>
          <p:cNvSpPr txBox="1"/>
          <p:nvPr>
            <p:ph idx="9" type="subTitle"/>
          </p:nvPr>
        </p:nvSpPr>
        <p:spPr>
          <a:xfrm>
            <a:off x="3716100" y="3431626"/>
            <a:ext cx="1711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accent3"/>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accent3"/>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accent3"/>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accent3"/>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accent3"/>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accent3"/>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accent3"/>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accent3"/>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accent3"/>
                </a:solidFill>
                <a:latin typeface="Allerta Stencil"/>
                <a:ea typeface="Allerta Stencil"/>
                <a:cs typeface="Allerta Stencil"/>
                <a:sym typeface="Allerta Stencil"/>
              </a:defRPr>
            </a:lvl9pPr>
          </a:lstStyle>
          <a:p/>
        </p:txBody>
      </p:sp>
      <p:sp>
        <p:nvSpPr>
          <p:cNvPr id="763" name="Google Shape;763;p24"/>
          <p:cNvSpPr txBox="1"/>
          <p:nvPr>
            <p:ph idx="13" type="subTitle"/>
          </p:nvPr>
        </p:nvSpPr>
        <p:spPr>
          <a:xfrm>
            <a:off x="3392400" y="3865580"/>
            <a:ext cx="2359200" cy="6255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lvl1pPr>
            <a:lvl2pPr lvl="1" rtl="0" algn="ctr">
              <a:lnSpc>
                <a:spcPct val="100000"/>
              </a:lnSpc>
              <a:spcBef>
                <a:spcPts val="1200"/>
              </a:spcBef>
              <a:spcAft>
                <a:spcPts val="0"/>
              </a:spcAft>
              <a:buNone/>
              <a:defRPr sz="1400"/>
            </a:lvl2pPr>
            <a:lvl3pPr lvl="2" rtl="0" algn="ctr">
              <a:lnSpc>
                <a:spcPct val="100000"/>
              </a:lnSpc>
              <a:spcBef>
                <a:spcPts val="1200"/>
              </a:spcBef>
              <a:spcAft>
                <a:spcPts val="0"/>
              </a:spcAft>
              <a:buNone/>
              <a:defRPr sz="1400"/>
            </a:lvl3pPr>
            <a:lvl4pPr lvl="3" rtl="0" algn="ctr">
              <a:lnSpc>
                <a:spcPct val="100000"/>
              </a:lnSpc>
              <a:spcBef>
                <a:spcPts val="1200"/>
              </a:spcBef>
              <a:spcAft>
                <a:spcPts val="0"/>
              </a:spcAft>
              <a:buNone/>
              <a:defRPr sz="1400"/>
            </a:lvl4pPr>
            <a:lvl5pPr lvl="4" rtl="0" algn="ctr">
              <a:lnSpc>
                <a:spcPct val="100000"/>
              </a:lnSpc>
              <a:spcBef>
                <a:spcPts val="1200"/>
              </a:spcBef>
              <a:spcAft>
                <a:spcPts val="0"/>
              </a:spcAft>
              <a:buNone/>
              <a:defRPr sz="1400"/>
            </a:lvl5pPr>
            <a:lvl6pPr lvl="5" rtl="0" algn="ctr">
              <a:lnSpc>
                <a:spcPct val="100000"/>
              </a:lnSpc>
              <a:spcBef>
                <a:spcPts val="1200"/>
              </a:spcBef>
              <a:spcAft>
                <a:spcPts val="0"/>
              </a:spcAft>
              <a:buNone/>
              <a:defRPr sz="1400"/>
            </a:lvl6pPr>
            <a:lvl7pPr lvl="6" rtl="0" algn="ctr">
              <a:lnSpc>
                <a:spcPct val="100000"/>
              </a:lnSpc>
              <a:spcBef>
                <a:spcPts val="1200"/>
              </a:spcBef>
              <a:spcAft>
                <a:spcPts val="0"/>
              </a:spcAft>
              <a:buNone/>
              <a:defRPr sz="1400"/>
            </a:lvl7pPr>
            <a:lvl8pPr lvl="7" rtl="0" algn="ctr">
              <a:lnSpc>
                <a:spcPct val="100000"/>
              </a:lnSpc>
              <a:spcBef>
                <a:spcPts val="1200"/>
              </a:spcBef>
              <a:spcAft>
                <a:spcPts val="0"/>
              </a:spcAft>
              <a:buNone/>
              <a:defRPr sz="1400"/>
            </a:lvl8pPr>
            <a:lvl9pPr lvl="8" rtl="0" algn="ctr">
              <a:lnSpc>
                <a:spcPct val="100000"/>
              </a:lnSpc>
              <a:spcBef>
                <a:spcPts val="1200"/>
              </a:spcBef>
              <a:spcAft>
                <a:spcPts val="1200"/>
              </a:spcAft>
              <a:buNone/>
              <a:defRPr sz="1400"/>
            </a:lvl9pPr>
          </a:lstStyle>
          <a:p/>
        </p:txBody>
      </p:sp>
      <p:sp>
        <p:nvSpPr>
          <p:cNvPr id="764" name="Google Shape;764;p24"/>
          <p:cNvSpPr txBox="1"/>
          <p:nvPr>
            <p:ph idx="14" type="subTitle"/>
          </p:nvPr>
        </p:nvSpPr>
        <p:spPr>
          <a:xfrm>
            <a:off x="6383000" y="3431626"/>
            <a:ext cx="1711800" cy="396900"/>
          </a:xfrm>
          <a:prstGeom prst="rect">
            <a:avLst/>
          </a:prstGeom>
        </p:spPr>
        <p:txBody>
          <a:bodyPr anchorCtr="0" anchor="t" bIns="91425" lIns="91425" spcFirstLastPara="1" rIns="91425" wrap="square" tIns="91425">
            <a:normAutofit/>
          </a:bodyPr>
          <a:lstStyle>
            <a:lvl1pPr lvl="0" rtl="0" algn="ctr">
              <a:spcBef>
                <a:spcPts val="0"/>
              </a:spcBef>
              <a:spcAft>
                <a:spcPts val="0"/>
              </a:spcAft>
              <a:buNone/>
              <a:defRPr sz="2000">
                <a:solidFill>
                  <a:schemeClr val="lt1"/>
                </a:solidFill>
                <a:latin typeface="Allerta Stencil"/>
                <a:ea typeface="Allerta Stencil"/>
                <a:cs typeface="Allerta Stencil"/>
                <a:sym typeface="Allerta Stencil"/>
              </a:defRPr>
            </a:lvl1pPr>
            <a:lvl2pPr lvl="1" rtl="0" algn="ctr">
              <a:spcBef>
                <a:spcPts val="1200"/>
              </a:spcBef>
              <a:spcAft>
                <a:spcPts val="0"/>
              </a:spcAft>
              <a:buNone/>
              <a:defRPr sz="2000">
                <a:solidFill>
                  <a:schemeClr val="lt1"/>
                </a:solidFill>
                <a:latin typeface="Allerta Stencil"/>
                <a:ea typeface="Allerta Stencil"/>
                <a:cs typeface="Allerta Stencil"/>
                <a:sym typeface="Allerta Stencil"/>
              </a:defRPr>
            </a:lvl2pPr>
            <a:lvl3pPr lvl="2" rtl="0" algn="ctr">
              <a:spcBef>
                <a:spcPts val="1200"/>
              </a:spcBef>
              <a:spcAft>
                <a:spcPts val="0"/>
              </a:spcAft>
              <a:buNone/>
              <a:defRPr sz="2000">
                <a:solidFill>
                  <a:schemeClr val="lt1"/>
                </a:solidFill>
                <a:latin typeface="Allerta Stencil"/>
                <a:ea typeface="Allerta Stencil"/>
                <a:cs typeface="Allerta Stencil"/>
                <a:sym typeface="Allerta Stencil"/>
              </a:defRPr>
            </a:lvl3pPr>
            <a:lvl4pPr lvl="3" rtl="0" algn="ctr">
              <a:spcBef>
                <a:spcPts val="1200"/>
              </a:spcBef>
              <a:spcAft>
                <a:spcPts val="0"/>
              </a:spcAft>
              <a:buNone/>
              <a:defRPr sz="2000">
                <a:solidFill>
                  <a:schemeClr val="lt1"/>
                </a:solidFill>
                <a:latin typeface="Allerta Stencil"/>
                <a:ea typeface="Allerta Stencil"/>
                <a:cs typeface="Allerta Stencil"/>
                <a:sym typeface="Allerta Stencil"/>
              </a:defRPr>
            </a:lvl4pPr>
            <a:lvl5pPr lvl="4" rtl="0" algn="ctr">
              <a:spcBef>
                <a:spcPts val="1200"/>
              </a:spcBef>
              <a:spcAft>
                <a:spcPts val="0"/>
              </a:spcAft>
              <a:buNone/>
              <a:defRPr sz="2000">
                <a:solidFill>
                  <a:schemeClr val="lt1"/>
                </a:solidFill>
                <a:latin typeface="Allerta Stencil"/>
                <a:ea typeface="Allerta Stencil"/>
                <a:cs typeface="Allerta Stencil"/>
                <a:sym typeface="Allerta Stencil"/>
              </a:defRPr>
            </a:lvl5pPr>
            <a:lvl6pPr lvl="5" rtl="0" algn="ctr">
              <a:spcBef>
                <a:spcPts val="1200"/>
              </a:spcBef>
              <a:spcAft>
                <a:spcPts val="0"/>
              </a:spcAft>
              <a:buNone/>
              <a:defRPr sz="2000">
                <a:solidFill>
                  <a:schemeClr val="lt1"/>
                </a:solidFill>
                <a:latin typeface="Allerta Stencil"/>
                <a:ea typeface="Allerta Stencil"/>
                <a:cs typeface="Allerta Stencil"/>
                <a:sym typeface="Allerta Stencil"/>
              </a:defRPr>
            </a:lvl6pPr>
            <a:lvl7pPr lvl="6" rtl="0" algn="ctr">
              <a:spcBef>
                <a:spcPts val="1200"/>
              </a:spcBef>
              <a:spcAft>
                <a:spcPts val="0"/>
              </a:spcAft>
              <a:buNone/>
              <a:defRPr sz="2000">
                <a:solidFill>
                  <a:schemeClr val="lt1"/>
                </a:solidFill>
                <a:latin typeface="Allerta Stencil"/>
                <a:ea typeface="Allerta Stencil"/>
                <a:cs typeface="Allerta Stencil"/>
                <a:sym typeface="Allerta Stencil"/>
              </a:defRPr>
            </a:lvl7pPr>
            <a:lvl8pPr lvl="7" rtl="0" algn="ctr">
              <a:spcBef>
                <a:spcPts val="1200"/>
              </a:spcBef>
              <a:spcAft>
                <a:spcPts val="0"/>
              </a:spcAft>
              <a:buNone/>
              <a:defRPr sz="2000">
                <a:solidFill>
                  <a:schemeClr val="lt1"/>
                </a:solidFill>
                <a:latin typeface="Allerta Stencil"/>
                <a:ea typeface="Allerta Stencil"/>
                <a:cs typeface="Allerta Stencil"/>
                <a:sym typeface="Allerta Stencil"/>
              </a:defRPr>
            </a:lvl8pPr>
            <a:lvl9pPr lvl="8" rtl="0" algn="ctr">
              <a:spcBef>
                <a:spcPts val="1200"/>
              </a:spcBef>
              <a:spcAft>
                <a:spcPts val="1200"/>
              </a:spcAft>
              <a:buNone/>
              <a:defRPr sz="2000">
                <a:solidFill>
                  <a:schemeClr val="lt1"/>
                </a:solidFill>
                <a:latin typeface="Allerta Stencil"/>
                <a:ea typeface="Allerta Stencil"/>
                <a:cs typeface="Allerta Stencil"/>
                <a:sym typeface="Allerta Stencil"/>
              </a:defRPr>
            </a:lvl9pPr>
          </a:lstStyle>
          <a:p/>
        </p:txBody>
      </p:sp>
      <p:sp>
        <p:nvSpPr>
          <p:cNvPr id="765" name="Google Shape;765;p24"/>
          <p:cNvSpPr txBox="1"/>
          <p:nvPr>
            <p:ph idx="15" type="subTitle"/>
          </p:nvPr>
        </p:nvSpPr>
        <p:spPr>
          <a:xfrm>
            <a:off x="6058625" y="3865580"/>
            <a:ext cx="2359200" cy="6255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None/>
              <a:defRPr sz="1400"/>
            </a:lvl1pPr>
            <a:lvl2pPr lvl="1" rtl="0" algn="ctr">
              <a:lnSpc>
                <a:spcPct val="100000"/>
              </a:lnSpc>
              <a:spcBef>
                <a:spcPts val="1200"/>
              </a:spcBef>
              <a:spcAft>
                <a:spcPts val="0"/>
              </a:spcAft>
              <a:buNone/>
              <a:defRPr sz="1400"/>
            </a:lvl2pPr>
            <a:lvl3pPr lvl="2" rtl="0" algn="ctr">
              <a:lnSpc>
                <a:spcPct val="100000"/>
              </a:lnSpc>
              <a:spcBef>
                <a:spcPts val="1200"/>
              </a:spcBef>
              <a:spcAft>
                <a:spcPts val="0"/>
              </a:spcAft>
              <a:buNone/>
              <a:defRPr sz="1400"/>
            </a:lvl3pPr>
            <a:lvl4pPr lvl="3" rtl="0" algn="ctr">
              <a:lnSpc>
                <a:spcPct val="100000"/>
              </a:lnSpc>
              <a:spcBef>
                <a:spcPts val="1200"/>
              </a:spcBef>
              <a:spcAft>
                <a:spcPts val="0"/>
              </a:spcAft>
              <a:buNone/>
              <a:defRPr sz="1400"/>
            </a:lvl4pPr>
            <a:lvl5pPr lvl="4" rtl="0" algn="ctr">
              <a:lnSpc>
                <a:spcPct val="100000"/>
              </a:lnSpc>
              <a:spcBef>
                <a:spcPts val="1200"/>
              </a:spcBef>
              <a:spcAft>
                <a:spcPts val="0"/>
              </a:spcAft>
              <a:buNone/>
              <a:defRPr sz="1400"/>
            </a:lvl5pPr>
            <a:lvl6pPr lvl="5" rtl="0" algn="ctr">
              <a:lnSpc>
                <a:spcPct val="100000"/>
              </a:lnSpc>
              <a:spcBef>
                <a:spcPts val="1200"/>
              </a:spcBef>
              <a:spcAft>
                <a:spcPts val="0"/>
              </a:spcAft>
              <a:buNone/>
              <a:defRPr sz="1400"/>
            </a:lvl6pPr>
            <a:lvl7pPr lvl="6" rtl="0" algn="ctr">
              <a:lnSpc>
                <a:spcPct val="100000"/>
              </a:lnSpc>
              <a:spcBef>
                <a:spcPts val="1200"/>
              </a:spcBef>
              <a:spcAft>
                <a:spcPts val="0"/>
              </a:spcAft>
              <a:buNone/>
              <a:defRPr sz="1400"/>
            </a:lvl7pPr>
            <a:lvl8pPr lvl="7" rtl="0" algn="ctr">
              <a:lnSpc>
                <a:spcPct val="100000"/>
              </a:lnSpc>
              <a:spcBef>
                <a:spcPts val="1200"/>
              </a:spcBef>
              <a:spcAft>
                <a:spcPts val="0"/>
              </a:spcAft>
              <a:buNone/>
              <a:defRPr sz="1400"/>
            </a:lvl8pPr>
            <a:lvl9pPr lvl="8" rtl="0" algn="ctr">
              <a:lnSpc>
                <a:spcPct val="100000"/>
              </a:lnSpc>
              <a:spcBef>
                <a:spcPts val="1200"/>
              </a:spcBef>
              <a:spcAft>
                <a:spcPts val="1200"/>
              </a:spcAft>
              <a:buNone/>
              <a:defRPr sz="1400"/>
            </a:lvl9pPr>
          </a:lstStyle>
          <a:p/>
        </p:txBody>
      </p:sp>
      <p:sp>
        <p:nvSpPr>
          <p:cNvPr id="766" name="Google Shape;766;p24"/>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767" name="Google Shape;767;p24"/>
          <p:cNvGrpSpPr/>
          <p:nvPr/>
        </p:nvGrpSpPr>
        <p:grpSpPr>
          <a:xfrm rot="10800000">
            <a:off x="7896476" y="-741801"/>
            <a:ext cx="1272868" cy="1705629"/>
            <a:chOff x="4413550" y="4306805"/>
            <a:chExt cx="977400" cy="1309705"/>
          </a:xfrm>
        </p:grpSpPr>
        <p:sp>
          <p:nvSpPr>
            <p:cNvPr id="768" name="Google Shape;768;p24"/>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24"/>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24"/>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1" name="Google Shape;771;p24"/>
          <p:cNvSpPr/>
          <p:nvPr/>
        </p:nvSpPr>
        <p:spPr>
          <a:xfrm flipH="1" rot="10800000">
            <a:off x="-620528" y="-360801"/>
            <a:ext cx="1272868" cy="1271826"/>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72" name="Google Shape;772;p24"/>
          <p:cNvGrpSpPr/>
          <p:nvPr/>
        </p:nvGrpSpPr>
        <p:grpSpPr>
          <a:xfrm flipH="1">
            <a:off x="372109" y="172545"/>
            <a:ext cx="641374" cy="417696"/>
            <a:chOff x="5201720" y="3979318"/>
            <a:chExt cx="752080" cy="489793"/>
          </a:xfrm>
        </p:grpSpPr>
        <p:sp>
          <p:nvSpPr>
            <p:cNvPr id="773" name="Google Shape;773;p24"/>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24"/>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24"/>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24"/>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24"/>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24"/>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24"/>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24"/>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24"/>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24"/>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24"/>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24"/>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24"/>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24"/>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24"/>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24"/>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89" name="Google Shape;789;p24"/>
          <p:cNvGrpSpPr/>
          <p:nvPr/>
        </p:nvGrpSpPr>
        <p:grpSpPr>
          <a:xfrm rot="-5400000">
            <a:off x="7611533" y="-170355"/>
            <a:ext cx="641374" cy="417696"/>
            <a:chOff x="5201720" y="3979318"/>
            <a:chExt cx="752080" cy="489793"/>
          </a:xfrm>
        </p:grpSpPr>
        <p:sp>
          <p:nvSpPr>
            <p:cNvPr id="790" name="Google Shape;790;p24"/>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24"/>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24"/>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24"/>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24"/>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24"/>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24"/>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24"/>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24"/>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24"/>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24"/>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24"/>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24"/>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24"/>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24"/>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24"/>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1">
    <p:spTree>
      <p:nvGrpSpPr>
        <p:cNvPr id="806" name="Shape 806"/>
        <p:cNvGrpSpPr/>
        <p:nvPr/>
      </p:nvGrpSpPr>
      <p:grpSpPr>
        <a:xfrm>
          <a:off x="0" y="0"/>
          <a:ext cx="0" cy="0"/>
          <a:chOff x="0" y="0"/>
          <a:chExt cx="0" cy="0"/>
        </a:xfrm>
      </p:grpSpPr>
      <p:sp>
        <p:nvSpPr>
          <p:cNvPr id="807" name="Google Shape;807;p25"/>
          <p:cNvSpPr txBox="1"/>
          <p:nvPr>
            <p:ph type="ctrTitle"/>
          </p:nvPr>
        </p:nvSpPr>
        <p:spPr>
          <a:xfrm>
            <a:off x="2306250" y="933450"/>
            <a:ext cx="4531500" cy="9588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5200"/>
              <a:buNone/>
              <a:defRPr sz="6500">
                <a:solidFill>
                  <a:srgbClr val="FF744B"/>
                </a:solidFill>
                <a:latin typeface="Allerta Stencil"/>
                <a:ea typeface="Allerta Stencil"/>
                <a:cs typeface="Allerta Stencil"/>
                <a:sym typeface="Allerta Stencil"/>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808" name="Google Shape;808;p25"/>
          <p:cNvSpPr txBox="1"/>
          <p:nvPr>
            <p:ph idx="1" type="subTitle"/>
          </p:nvPr>
        </p:nvSpPr>
        <p:spPr>
          <a:xfrm>
            <a:off x="2713350" y="1814950"/>
            <a:ext cx="3717300" cy="14997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1600">
                <a:solidFill>
                  <a:srgbClr val="19348E"/>
                </a:solidFill>
                <a:latin typeface="Open Sans"/>
                <a:ea typeface="Open Sans"/>
                <a:cs typeface="Open Sans"/>
                <a:sym typeface="Open Sans"/>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809" name="Google Shape;809;p25"/>
          <p:cNvSpPr txBox="1"/>
          <p:nvPr/>
        </p:nvSpPr>
        <p:spPr>
          <a:xfrm>
            <a:off x="2719350" y="3093963"/>
            <a:ext cx="3705300" cy="88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19348E"/>
                </a:solidFill>
                <a:latin typeface="Open Sans"/>
                <a:ea typeface="Open Sans"/>
                <a:cs typeface="Open Sans"/>
                <a:sym typeface="Open Sans"/>
              </a:rPr>
              <a:t>CREDITS: This presentation template was created by </a:t>
            </a:r>
            <a:r>
              <a:rPr b="1" lang="en" sz="1200">
                <a:solidFill>
                  <a:srgbClr val="4E6EE8"/>
                </a:solidFill>
                <a:latin typeface="Open Sans"/>
                <a:ea typeface="Open Sans"/>
                <a:cs typeface="Open Sans"/>
                <a:sym typeface="Open Sans"/>
              </a:rPr>
              <a:t>Slidesgo</a:t>
            </a:r>
            <a:r>
              <a:rPr lang="en" sz="1200">
                <a:solidFill>
                  <a:srgbClr val="19348E"/>
                </a:solidFill>
                <a:latin typeface="Open Sans"/>
                <a:ea typeface="Open Sans"/>
                <a:cs typeface="Open Sans"/>
                <a:sym typeface="Open Sans"/>
              </a:rPr>
              <a:t>, including icons by </a:t>
            </a:r>
            <a:r>
              <a:rPr b="1" lang="en" sz="1200">
                <a:solidFill>
                  <a:srgbClr val="1FAB6A"/>
                </a:solidFill>
                <a:latin typeface="Open Sans"/>
                <a:ea typeface="Open Sans"/>
                <a:cs typeface="Open Sans"/>
                <a:sym typeface="Open Sans"/>
              </a:rPr>
              <a:t>Flaticon</a:t>
            </a:r>
            <a:r>
              <a:rPr lang="en" sz="1200">
                <a:solidFill>
                  <a:srgbClr val="19348E"/>
                </a:solidFill>
                <a:latin typeface="Open Sans"/>
                <a:ea typeface="Open Sans"/>
                <a:cs typeface="Open Sans"/>
                <a:sym typeface="Open Sans"/>
              </a:rPr>
              <a:t>, and infographics &amp; images by </a:t>
            </a:r>
            <a:r>
              <a:rPr b="1" lang="en" sz="1200">
                <a:solidFill>
                  <a:srgbClr val="E0C53B"/>
                </a:solidFill>
                <a:latin typeface="Open Sans"/>
                <a:ea typeface="Open Sans"/>
                <a:cs typeface="Open Sans"/>
                <a:sym typeface="Open Sans"/>
              </a:rPr>
              <a:t>Freepik</a:t>
            </a:r>
            <a:r>
              <a:rPr lang="en" sz="1200">
                <a:solidFill>
                  <a:srgbClr val="19348E"/>
                </a:solidFill>
                <a:latin typeface="Open Sans"/>
                <a:ea typeface="Open Sans"/>
                <a:cs typeface="Open Sans"/>
                <a:sym typeface="Open Sans"/>
              </a:rPr>
              <a:t>. </a:t>
            </a:r>
            <a:endParaRPr sz="1200">
              <a:solidFill>
                <a:srgbClr val="19348E"/>
              </a:solidFill>
              <a:latin typeface="Open Sans"/>
              <a:ea typeface="Open Sans"/>
              <a:cs typeface="Open Sans"/>
              <a:sym typeface="Open Sans"/>
            </a:endParaRPr>
          </a:p>
          <a:p>
            <a:pPr indent="0" lvl="0" marL="0" rtl="0" algn="ctr">
              <a:spcBef>
                <a:spcPts val="0"/>
              </a:spcBef>
              <a:spcAft>
                <a:spcPts val="0"/>
              </a:spcAft>
              <a:buNone/>
            </a:pPr>
            <a:r>
              <a:t/>
            </a:r>
            <a:endParaRPr sz="1200">
              <a:solidFill>
                <a:srgbClr val="19348E"/>
              </a:solidFill>
              <a:latin typeface="Open Sans"/>
              <a:ea typeface="Open Sans"/>
              <a:cs typeface="Open Sans"/>
              <a:sym typeface="Open Sans"/>
            </a:endParaRPr>
          </a:p>
          <a:p>
            <a:pPr indent="0" lvl="0" marL="0" rtl="0" algn="ctr">
              <a:spcBef>
                <a:spcPts val="0"/>
              </a:spcBef>
              <a:spcAft>
                <a:spcPts val="0"/>
              </a:spcAft>
              <a:buNone/>
            </a:pPr>
            <a:r>
              <a:t/>
            </a:r>
            <a:endParaRPr sz="1200">
              <a:solidFill>
                <a:srgbClr val="19348E"/>
              </a:solidFill>
              <a:latin typeface="Open Sans"/>
              <a:ea typeface="Open Sans"/>
              <a:cs typeface="Open Sans"/>
              <a:sym typeface="Open Sans"/>
            </a:endParaRPr>
          </a:p>
          <a:p>
            <a:pPr indent="0" lvl="0" marL="0" rtl="0" algn="ctr">
              <a:spcBef>
                <a:spcPts val="0"/>
              </a:spcBef>
              <a:spcAft>
                <a:spcPts val="0"/>
              </a:spcAft>
              <a:buNone/>
            </a:pPr>
            <a:r>
              <a:t/>
            </a:r>
            <a:endParaRPr sz="1200">
              <a:solidFill>
                <a:srgbClr val="19348E"/>
              </a:solidFill>
              <a:latin typeface="Open Sans"/>
              <a:ea typeface="Open Sans"/>
              <a:cs typeface="Open Sans"/>
              <a:sym typeface="Open Sans"/>
            </a:endParaRPr>
          </a:p>
        </p:txBody>
      </p:sp>
      <p:grpSp>
        <p:nvGrpSpPr>
          <p:cNvPr id="810" name="Google Shape;810;p25"/>
          <p:cNvGrpSpPr/>
          <p:nvPr/>
        </p:nvGrpSpPr>
        <p:grpSpPr>
          <a:xfrm flipH="1" rot="-5400000">
            <a:off x="7509072" y="344331"/>
            <a:ext cx="1979264" cy="1290589"/>
            <a:chOff x="7862045" y="769160"/>
            <a:chExt cx="2340939" cy="1526421"/>
          </a:xfrm>
        </p:grpSpPr>
        <p:sp>
          <p:nvSpPr>
            <p:cNvPr id="811" name="Google Shape;811;p25"/>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25"/>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25"/>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4" name="Google Shape;814;p25"/>
          <p:cNvSpPr/>
          <p:nvPr/>
        </p:nvSpPr>
        <p:spPr>
          <a:xfrm rot="5978346">
            <a:off x="-1008918" y="2839002"/>
            <a:ext cx="3165486" cy="2822286"/>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25"/>
          <p:cNvSpPr/>
          <p:nvPr/>
        </p:nvSpPr>
        <p:spPr>
          <a:xfrm rot="5978395">
            <a:off x="197228" y="3815948"/>
            <a:ext cx="973590" cy="974986"/>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16" name="Google Shape;816;p25"/>
          <p:cNvGrpSpPr/>
          <p:nvPr/>
        </p:nvGrpSpPr>
        <p:grpSpPr>
          <a:xfrm rot="5400000">
            <a:off x="92293" y="2383998"/>
            <a:ext cx="752080" cy="489793"/>
            <a:chOff x="5201720" y="3979318"/>
            <a:chExt cx="752080" cy="489793"/>
          </a:xfrm>
        </p:grpSpPr>
        <p:sp>
          <p:nvSpPr>
            <p:cNvPr id="817" name="Google Shape;817;p25"/>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25"/>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9" name="Google Shape;819;p25"/>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25"/>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25"/>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25"/>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25"/>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25"/>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25"/>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25"/>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7" name="Google Shape;827;p25"/>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8" name="Google Shape;828;p25"/>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9" name="Google Shape;829;p25"/>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25"/>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25"/>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25"/>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12">
    <p:spTree>
      <p:nvGrpSpPr>
        <p:cNvPr id="833" name="Shape 833"/>
        <p:cNvGrpSpPr/>
        <p:nvPr/>
      </p:nvGrpSpPr>
      <p:grpSpPr>
        <a:xfrm>
          <a:off x="0" y="0"/>
          <a:ext cx="0" cy="0"/>
          <a:chOff x="0" y="0"/>
          <a:chExt cx="0" cy="0"/>
        </a:xfrm>
      </p:grpSpPr>
      <p:grpSp>
        <p:nvGrpSpPr>
          <p:cNvPr id="834" name="Google Shape;834;p26"/>
          <p:cNvGrpSpPr/>
          <p:nvPr/>
        </p:nvGrpSpPr>
        <p:grpSpPr>
          <a:xfrm rot="10800000">
            <a:off x="280400" y="60062"/>
            <a:ext cx="641374" cy="417696"/>
            <a:chOff x="5201720" y="3979318"/>
            <a:chExt cx="752080" cy="489793"/>
          </a:xfrm>
        </p:grpSpPr>
        <p:sp>
          <p:nvSpPr>
            <p:cNvPr id="835" name="Google Shape;835;p2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2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2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2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2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2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2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2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2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2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5" name="Google Shape;845;p2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2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2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2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2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0" name="Google Shape;850;p2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1" name="Google Shape;851;p26"/>
          <p:cNvGrpSpPr/>
          <p:nvPr/>
        </p:nvGrpSpPr>
        <p:grpSpPr>
          <a:xfrm flipH="1" rot="10800000">
            <a:off x="7682521" y="3869673"/>
            <a:ext cx="1475260" cy="1275943"/>
            <a:chOff x="7674075" y="-9513"/>
            <a:chExt cx="1475260" cy="1275943"/>
          </a:xfrm>
        </p:grpSpPr>
        <p:grpSp>
          <p:nvGrpSpPr>
            <p:cNvPr id="852" name="Google Shape;852;p26"/>
            <p:cNvGrpSpPr/>
            <p:nvPr/>
          </p:nvGrpSpPr>
          <p:grpSpPr>
            <a:xfrm rot="10800000">
              <a:off x="7674075" y="-9513"/>
              <a:ext cx="1475260" cy="961951"/>
              <a:chOff x="7862045" y="769160"/>
              <a:chExt cx="2340939" cy="1526421"/>
            </a:xfrm>
          </p:grpSpPr>
          <p:sp>
            <p:nvSpPr>
              <p:cNvPr id="853" name="Google Shape;853;p26"/>
              <p:cNvSpPr/>
              <p:nvPr/>
            </p:nvSpPr>
            <p:spPr>
              <a:xfrm rot="5400000">
                <a:off x="9276698" y="447332"/>
                <a:ext cx="221887" cy="1630686"/>
              </a:xfrm>
              <a:custGeom>
                <a:rect b="b" l="l" r="r" t="t"/>
                <a:pathLst>
                  <a:path extrusionOk="0" h="27448" w="3735">
                    <a:moveTo>
                      <a:pt x="0" y="1"/>
                    </a:moveTo>
                    <a:lnTo>
                      <a:pt x="0" y="27447"/>
                    </a:lnTo>
                    <a:lnTo>
                      <a:pt x="3734" y="27447"/>
                    </a:lnTo>
                    <a:lnTo>
                      <a:pt x="373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26"/>
              <p:cNvSpPr/>
              <p:nvPr/>
            </p:nvSpPr>
            <p:spPr>
              <a:xfrm rot="5400000">
                <a:off x="9276698" y="944038"/>
                <a:ext cx="221887" cy="1630686"/>
              </a:xfrm>
              <a:custGeom>
                <a:rect b="b" l="l" r="r" t="t"/>
                <a:pathLst>
                  <a:path extrusionOk="0" h="27448" w="3735">
                    <a:moveTo>
                      <a:pt x="1" y="1"/>
                    </a:moveTo>
                    <a:lnTo>
                      <a:pt x="1" y="27447"/>
                    </a:lnTo>
                    <a:lnTo>
                      <a:pt x="3735" y="27447"/>
                    </a:lnTo>
                    <a:lnTo>
                      <a:pt x="373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26"/>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56" name="Google Shape;856;p26"/>
            <p:cNvGrpSpPr/>
            <p:nvPr/>
          </p:nvGrpSpPr>
          <p:grpSpPr>
            <a:xfrm rot="5400000">
              <a:off x="8516383" y="736895"/>
              <a:ext cx="641374" cy="417696"/>
              <a:chOff x="5201720" y="3979318"/>
              <a:chExt cx="752080" cy="489793"/>
            </a:xfrm>
          </p:grpSpPr>
          <p:sp>
            <p:nvSpPr>
              <p:cNvPr id="857" name="Google Shape;857;p2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2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2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0" name="Google Shape;860;p2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1" name="Google Shape;861;p2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2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2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2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2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2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2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2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2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2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2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2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14">
    <p:spTree>
      <p:nvGrpSpPr>
        <p:cNvPr id="873" name="Shape 873"/>
        <p:cNvGrpSpPr/>
        <p:nvPr/>
      </p:nvGrpSpPr>
      <p:grpSpPr>
        <a:xfrm>
          <a:off x="0" y="0"/>
          <a:ext cx="0" cy="0"/>
          <a:chOff x="0" y="0"/>
          <a:chExt cx="0" cy="0"/>
        </a:xfrm>
      </p:grpSpPr>
      <p:grpSp>
        <p:nvGrpSpPr>
          <p:cNvPr id="874" name="Google Shape;874;p27"/>
          <p:cNvGrpSpPr/>
          <p:nvPr/>
        </p:nvGrpSpPr>
        <p:grpSpPr>
          <a:xfrm rot="-5400000">
            <a:off x="7509072" y="3507104"/>
            <a:ext cx="1979264" cy="1290589"/>
            <a:chOff x="7862045" y="769160"/>
            <a:chExt cx="2340939" cy="1526421"/>
          </a:xfrm>
        </p:grpSpPr>
        <p:sp>
          <p:nvSpPr>
            <p:cNvPr id="875" name="Google Shape;875;p27"/>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27"/>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27"/>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78" name="Google Shape;878;p27"/>
          <p:cNvSpPr/>
          <p:nvPr/>
        </p:nvSpPr>
        <p:spPr>
          <a:xfrm flipH="1" rot="4821654">
            <a:off x="-1008918" y="-519263"/>
            <a:ext cx="3165486" cy="2822286"/>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27"/>
          <p:cNvSpPr/>
          <p:nvPr/>
        </p:nvSpPr>
        <p:spPr>
          <a:xfrm flipH="1" rot="4821605">
            <a:off x="197228" y="351090"/>
            <a:ext cx="973590" cy="974986"/>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80" name="Google Shape;880;p27"/>
          <p:cNvGrpSpPr/>
          <p:nvPr/>
        </p:nvGrpSpPr>
        <p:grpSpPr>
          <a:xfrm flipH="1" rot="5400000">
            <a:off x="92293" y="2268233"/>
            <a:ext cx="752080" cy="489793"/>
            <a:chOff x="5201720" y="3979318"/>
            <a:chExt cx="752080" cy="489793"/>
          </a:xfrm>
        </p:grpSpPr>
        <p:sp>
          <p:nvSpPr>
            <p:cNvPr id="881" name="Google Shape;881;p27"/>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27"/>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27"/>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27"/>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27"/>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27"/>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27"/>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27"/>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9" name="Google Shape;889;p27"/>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0" name="Google Shape;890;p27"/>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27"/>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2" name="Google Shape;892;p27"/>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3" name="Google Shape;893;p27"/>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4" name="Google Shape;894;p27"/>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5" name="Google Shape;895;p27"/>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6" name="Google Shape;896;p27"/>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CUSTOM_15">
    <p:spTree>
      <p:nvGrpSpPr>
        <p:cNvPr id="897" name="Shape 897"/>
        <p:cNvGrpSpPr/>
        <p:nvPr/>
      </p:nvGrpSpPr>
      <p:grpSpPr>
        <a:xfrm>
          <a:off x="0" y="0"/>
          <a:ext cx="0" cy="0"/>
          <a:chOff x="0" y="0"/>
          <a:chExt cx="0" cy="0"/>
        </a:xfrm>
      </p:grpSpPr>
      <p:sp>
        <p:nvSpPr>
          <p:cNvPr id="898" name="Google Shape;898;p28"/>
          <p:cNvSpPr/>
          <p:nvPr/>
        </p:nvSpPr>
        <p:spPr>
          <a:xfrm rot="5400000">
            <a:off x="28300" y="1857806"/>
            <a:ext cx="1985430" cy="641897"/>
          </a:xfrm>
          <a:custGeom>
            <a:rect b="b" l="l" r="r" t="t"/>
            <a:pathLst>
              <a:path extrusionOk="0" h="14682" w="45415">
                <a:moveTo>
                  <a:pt x="1" y="0"/>
                </a:moveTo>
                <a:lnTo>
                  <a:pt x="1" y="14681"/>
                </a:lnTo>
                <a:lnTo>
                  <a:pt x="45415" y="14681"/>
                </a:lnTo>
                <a:lnTo>
                  <a:pt x="454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9" name="Google Shape;899;p28"/>
          <p:cNvSpPr/>
          <p:nvPr/>
        </p:nvSpPr>
        <p:spPr>
          <a:xfrm flipH="1">
            <a:off x="-800121" y="2553696"/>
            <a:ext cx="3334135" cy="2972607"/>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0" name="Google Shape;900;p28"/>
          <p:cNvSpPr/>
          <p:nvPr/>
        </p:nvSpPr>
        <p:spPr>
          <a:xfrm flipH="1">
            <a:off x="550950" y="3407030"/>
            <a:ext cx="1025525" cy="1026983"/>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01" name="Google Shape;901;p28"/>
          <p:cNvGrpSpPr/>
          <p:nvPr/>
        </p:nvGrpSpPr>
        <p:grpSpPr>
          <a:xfrm rot="5400000">
            <a:off x="870107" y="1097157"/>
            <a:ext cx="752080" cy="489793"/>
            <a:chOff x="5201720" y="3979318"/>
            <a:chExt cx="752080" cy="489793"/>
          </a:xfrm>
        </p:grpSpPr>
        <p:sp>
          <p:nvSpPr>
            <p:cNvPr id="902" name="Google Shape;902;p28"/>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3" name="Google Shape;903;p28"/>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4" name="Google Shape;904;p28"/>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5" name="Google Shape;905;p28"/>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28"/>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28"/>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28"/>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28"/>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0" name="Google Shape;910;p28"/>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28"/>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28"/>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28"/>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28"/>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28"/>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28"/>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28"/>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18" name="Google Shape;918;p28"/>
          <p:cNvGrpSpPr/>
          <p:nvPr/>
        </p:nvGrpSpPr>
        <p:grpSpPr>
          <a:xfrm rot="10800000">
            <a:off x="7886951" y="-569490"/>
            <a:ext cx="1272868" cy="1705629"/>
            <a:chOff x="4413550" y="4306805"/>
            <a:chExt cx="977400" cy="1309705"/>
          </a:xfrm>
        </p:grpSpPr>
        <p:sp>
          <p:nvSpPr>
            <p:cNvPr id="919" name="Google Shape;919;p28"/>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28"/>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28"/>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22" name="Google Shape;922;p28"/>
          <p:cNvGrpSpPr/>
          <p:nvPr/>
        </p:nvGrpSpPr>
        <p:grpSpPr>
          <a:xfrm rot="-5400000">
            <a:off x="7602008" y="1956"/>
            <a:ext cx="641374" cy="417696"/>
            <a:chOff x="5201720" y="3979318"/>
            <a:chExt cx="752080" cy="489793"/>
          </a:xfrm>
        </p:grpSpPr>
        <p:sp>
          <p:nvSpPr>
            <p:cNvPr id="923" name="Google Shape;923;p28"/>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28"/>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28"/>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28"/>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28"/>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28"/>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28"/>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28"/>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28"/>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28"/>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28"/>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28"/>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28"/>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28"/>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7" name="Google Shape;937;p28"/>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8"/>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kcground 3">
  <p:cSld name="CUSTOM_16">
    <p:spTree>
      <p:nvGrpSpPr>
        <p:cNvPr id="939" name="Shape 939"/>
        <p:cNvGrpSpPr/>
        <p:nvPr/>
      </p:nvGrpSpPr>
      <p:grpSpPr>
        <a:xfrm>
          <a:off x="0" y="0"/>
          <a:ext cx="0" cy="0"/>
          <a:chOff x="0" y="0"/>
          <a:chExt cx="0" cy="0"/>
        </a:xfrm>
      </p:grpSpPr>
      <p:grpSp>
        <p:nvGrpSpPr>
          <p:cNvPr id="940" name="Google Shape;940;p29"/>
          <p:cNvGrpSpPr/>
          <p:nvPr/>
        </p:nvGrpSpPr>
        <p:grpSpPr>
          <a:xfrm flipH="1">
            <a:off x="8086976" y="3954024"/>
            <a:ext cx="1272868" cy="1705629"/>
            <a:chOff x="4413550" y="4306805"/>
            <a:chExt cx="977400" cy="1309705"/>
          </a:xfrm>
        </p:grpSpPr>
        <p:sp>
          <p:nvSpPr>
            <p:cNvPr id="941" name="Google Shape;941;p29"/>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29"/>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29"/>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44" name="Google Shape;944;p29"/>
          <p:cNvSpPr/>
          <p:nvPr/>
        </p:nvSpPr>
        <p:spPr>
          <a:xfrm>
            <a:off x="-430028" y="4006827"/>
            <a:ext cx="1272868" cy="1271826"/>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5" name="Google Shape;945;p29"/>
          <p:cNvGrpSpPr/>
          <p:nvPr/>
        </p:nvGrpSpPr>
        <p:grpSpPr>
          <a:xfrm rot="10800000">
            <a:off x="562609" y="4327611"/>
            <a:ext cx="641374" cy="417696"/>
            <a:chOff x="5201720" y="3979318"/>
            <a:chExt cx="752080" cy="489793"/>
          </a:xfrm>
        </p:grpSpPr>
        <p:sp>
          <p:nvSpPr>
            <p:cNvPr id="946" name="Google Shape;946;p29"/>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7" name="Google Shape;947;p29"/>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29"/>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9"/>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29"/>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29"/>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29"/>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29"/>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29"/>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29"/>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29"/>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29"/>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29"/>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29"/>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0" name="Google Shape;960;p29"/>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1" name="Google Shape;961;p29"/>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2" name="Google Shape;962;p29"/>
          <p:cNvGrpSpPr/>
          <p:nvPr/>
        </p:nvGrpSpPr>
        <p:grpSpPr>
          <a:xfrm flipH="1" rot="-5400000">
            <a:off x="7802033" y="4670511"/>
            <a:ext cx="641374" cy="417696"/>
            <a:chOff x="5201720" y="3979318"/>
            <a:chExt cx="752080" cy="489793"/>
          </a:xfrm>
        </p:grpSpPr>
        <p:sp>
          <p:nvSpPr>
            <p:cNvPr id="963" name="Google Shape;963;p29"/>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29"/>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29"/>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6" name="Google Shape;966;p29"/>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p29"/>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29"/>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29"/>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29"/>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1" name="Google Shape;971;p29"/>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29"/>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29"/>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29"/>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29"/>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6" name="Google Shape;976;p29"/>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7" name="Google Shape;977;p29"/>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8" name="Google Shape;978;p29"/>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3" name="Shape 103"/>
        <p:cNvGrpSpPr/>
        <p:nvPr/>
      </p:nvGrpSpPr>
      <p:grpSpPr>
        <a:xfrm>
          <a:off x="0" y="0"/>
          <a:ext cx="0" cy="0"/>
          <a:chOff x="0" y="0"/>
          <a:chExt cx="0" cy="0"/>
        </a:xfrm>
      </p:grpSpPr>
      <p:grpSp>
        <p:nvGrpSpPr>
          <p:cNvPr id="104" name="Google Shape;104;p4"/>
          <p:cNvGrpSpPr/>
          <p:nvPr/>
        </p:nvGrpSpPr>
        <p:grpSpPr>
          <a:xfrm>
            <a:off x="5213978" y="4538803"/>
            <a:ext cx="674691" cy="439443"/>
            <a:chOff x="5201720" y="3979318"/>
            <a:chExt cx="752080" cy="489793"/>
          </a:xfrm>
        </p:grpSpPr>
        <p:sp>
          <p:nvSpPr>
            <p:cNvPr id="105" name="Google Shape;105;p4"/>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4"/>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4"/>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4"/>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4"/>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4"/>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1" name="Google Shape;121;p4"/>
          <p:cNvGrpSpPr/>
          <p:nvPr/>
        </p:nvGrpSpPr>
        <p:grpSpPr>
          <a:xfrm flipH="1" rot="-5400000">
            <a:off x="7941584" y="254610"/>
            <a:ext cx="1455830" cy="949281"/>
            <a:chOff x="7862045" y="769160"/>
            <a:chExt cx="2340939" cy="1526421"/>
          </a:xfrm>
        </p:grpSpPr>
        <p:sp>
          <p:nvSpPr>
            <p:cNvPr id="122" name="Google Shape;122;p4"/>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4"/>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4"/>
          <p:cNvSpPr txBox="1"/>
          <p:nvPr>
            <p:ph idx="1" type="body"/>
          </p:nvPr>
        </p:nvSpPr>
        <p:spPr>
          <a:xfrm>
            <a:off x="713225" y="1057475"/>
            <a:ext cx="7698600" cy="35466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accent4"/>
              </a:buClr>
              <a:buSzPts val="1200"/>
              <a:buFont typeface="Anaheim"/>
              <a:buAutoNum type="arabicPeriod"/>
              <a:defRPr sz="1100"/>
            </a:lvl1pPr>
            <a:lvl2pPr indent="-304800" lvl="1" marL="914400">
              <a:spcBef>
                <a:spcPts val="0"/>
              </a:spcBef>
              <a:spcAft>
                <a:spcPts val="0"/>
              </a:spcAft>
              <a:buClr>
                <a:srgbClr val="434343"/>
              </a:buClr>
              <a:buSzPts val="1200"/>
              <a:buFont typeface="Roboto Condensed Light"/>
              <a:buAutoNum type="alphaLcPeriod"/>
              <a:defRPr/>
            </a:lvl2pPr>
            <a:lvl3pPr indent="-304800" lvl="2" marL="1371600">
              <a:spcBef>
                <a:spcPts val="0"/>
              </a:spcBef>
              <a:spcAft>
                <a:spcPts val="0"/>
              </a:spcAft>
              <a:buClr>
                <a:srgbClr val="434343"/>
              </a:buClr>
              <a:buSzPts val="1200"/>
              <a:buFont typeface="Roboto Condensed Light"/>
              <a:buAutoNum type="romanLcPeriod"/>
              <a:defRPr/>
            </a:lvl3pPr>
            <a:lvl4pPr indent="-304800" lvl="3" marL="1828800">
              <a:spcBef>
                <a:spcPts val="0"/>
              </a:spcBef>
              <a:spcAft>
                <a:spcPts val="0"/>
              </a:spcAft>
              <a:buClr>
                <a:srgbClr val="434343"/>
              </a:buClr>
              <a:buSzPts val="1200"/>
              <a:buFont typeface="Roboto Condensed Light"/>
              <a:buAutoNum type="arabicPeriod"/>
              <a:defRPr/>
            </a:lvl4pPr>
            <a:lvl5pPr indent="-304800" lvl="4" marL="2286000">
              <a:spcBef>
                <a:spcPts val="0"/>
              </a:spcBef>
              <a:spcAft>
                <a:spcPts val="0"/>
              </a:spcAft>
              <a:buClr>
                <a:srgbClr val="434343"/>
              </a:buClr>
              <a:buSzPts val="1200"/>
              <a:buFont typeface="Roboto Condensed Light"/>
              <a:buAutoNum type="alphaLcPeriod"/>
              <a:defRPr/>
            </a:lvl5pPr>
            <a:lvl6pPr indent="-304800" lvl="5" marL="2743200">
              <a:spcBef>
                <a:spcPts val="0"/>
              </a:spcBef>
              <a:spcAft>
                <a:spcPts val="0"/>
              </a:spcAft>
              <a:buClr>
                <a:srgbClr val="434343"/>
              </a:buClr>
              <a:buSzPts val="1200"/>
              <a:buFont typeface="Roboto Condensed Light"/>
              <a:buAutoNum type="romanLcPeriod"/>
              <a:defRPr/>
            </a:lvl6pPr>
            <a:lvl7pPr indent="-304800" lvl="6" marL="3200400">
              <a:spcBef>
                <a:spcPts val="0"/>
              </a:spcBef>
              <a:spcAft>
                <a:spcPts val="0"/>
              </a:spcAft>
              <a:buClr>
                <a:srgbClr val="434343"/>
              </a:buClr>
              <a:buSzPts val="1200"/>
              <a:buFont typeface="Roboto Condensed Light"/>
              <a:buAutoNum type="arabicPeriod"/>
              <a:defRPr/>
            </a:lvl7pPr>
            <a:lvl8pPr indent="-304800" lvl="7" marL="3657600">
              <a:spcBef>
                <a:spcPts val="0"/>
              </a:spcBef>
              <a:spcAft>
                <a:spcPts val="0"/>
              </a:spcAft>
              <a:buClr>
                <a:srgbClr val="434343"/>
              </a:buClr>
              <a:buSzPts val="1200"/>
              <a:buFont typeface="Roboto Condensed Light"/>
              <a:buAutoNum type="alphaLcPeriod"/>
              <a:defRPr/>
            </a:lvl8pPr>
            <a:lvl9pPr indent="-304800" lvl="8" marL="4114800">
              <a:spcBef>
                <a:spcPts val="0"/>
              </a:spcBef>
              <a:spcAft>
                <a:spcPts val="0"/>
              </a:spcAft>
              <a:buClr>
                <a:srgbClr val="434343"/>
              </a:buClr>
              <a:buSzPts val="1200"/>
              <a:buFont typeface="Roboto Condensed Light"/>
              <a:buAutoNum type="romanLcPeriod"/>
              <a:defRPr/>
            </a:lvl9pPr>
          </a:lstStyle>
          <a:p/>
        </p:txBody>
      </p:sp>
      <p:sp>
        <p:nvSpPr>
          <p:cNvPr id="126" name="Google Shape;126;p4"/>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27" name="Shape 127"/>
        <p:cNvGrpSpPr/>
        <p:nvPr/>
      </p:nvGrpSpPr>
      <p:grpSpPr>
        <a:xfrm>
          <a:off x="0" y="0"/>
          <a:ext cx="0" cy="0"/>
          <a:chOff x="0" y="0"/>
          <a:chExt cx="0" cy="0"/>
        </a:xfrm>
      </p:grpSpPr>
      <p:sp>
        <p:nvSpPr>
          <p:cNvPr id="128" name="Google Shape;128;p5"/>
          <p:cNvSpPr txBox="1"/>
          <p:nvPr>
            <p:ph type="title"/>
          </p:nvPr>
        </p:nvSpPr>
        <p:spPr>
          <a:xfrm>
            <a:off x="5162186" y="2811200"/>
            <a:ext cx="2286000" cy="3999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800"/>
              <a:buFont typeface="Allerta Stencil"/>
              <a:buNone/>
              <a:defRPr sz="2018">
                <a:solidFill>
                  <a:schemeClr val="accent6"/>
                </a:solidFill>
                <a:latin typeface="Allerta Stencil"/>
                <a:ea typeface="Allerta Stencil"/>
                <a:cs typeface="Allerta Stencil"/>
                <a:sym typeface="Allerta Stencil"/>
              </a:defRPr>
            </a:lvl1pPr>
            <a:lvl2pPr lvl="1"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9pPr>
          </a:lstStyle>
          <a:p/>
        </p:txBody>
      </p:sp>
      <p:sp>
        <p:nvSpPr>
          <p:cNvPr id="129" name="Google Shape;129;p5"/>
          <p:cNvSpPr txBox="1"/>
          <p:nvPr>
            <p:ph idx="1" type="subTitle"/>
          </p:nvPr>
        </p:nvSpPr>
        <p:spPr>
          <a:xfrm>
            <a:off x="5010386" y="3275600"/>
            <a:ext cx="2589600" cy="897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400"/>
              <a:buFont typeface="Open Sans"/>
              <a:buNone/>
              <a:defRPr sz="1600">
                <a:solidFill>
                  <a:srgbClr val="19348E"/>
                </a:solidFill>
                <a:latin typeface="Open Sans"/>
                <a:ea typeface="Open Sans"/>
                <a:cs typeface="Open Sans"/>
                <a:sym typeface="Open Sans"/>
              </a:defRPr>
            </a:lvl1pPr>
            <a:lvl2pPr lvl="1"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130" name="Google Shape;130;p5"/>
          <p:cNvSpPr txBox="1"/>
          <p:nvPr>
            <p:ph idx="2" type="title"/>
          </p:nvPr>
        </p:nvSpPr>
        <p:spPr>
          <a:xfrm>
            <a:off x="1696267" y="2811200"/>
            <a:ext cx="2283300" cy="3999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FF744B"/>
              </a:buClr>
              <a:buSzPts val="1800"/>
              <a:buFont typeface="Allerta Stencil"/>
              <a:buNone/>
              <a:defRPr sz="2018">
                <a:solidFill>
                  <a:schemeClr val="accent1"/>
                </a:solidFill>
                <a:latin typeface="Allerta Stencil"/>
                <a:ea typeface="Allerta Stencil"/>
                <a:cs typeface="Allerta Stencil"/>
                <a:sym typeface="Allerta Stencil"/>
              </a:defRPr>
            </a:lvl1pPr>
            <a:lvl2pPr lvl="1"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2pPr>
            <a:lvl3pPr lvl="2"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3pPr>
            <a:lvl4pPr lvl="3"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4pPr>
            <a:lvl5pPr lvl="4"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5pPr>
            <a:lvl6pPr lvl="5"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6pPr>
            <a:lvl7pPr lvl="6"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7pPr>
            <a:lvl8pPr lvl="7"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8pPr>
            <a:lvl9pPr lvl="8" rtl="0" algn="ctr">
              <a:spcBef>
                <a:spcPts val="0"/>
              </a:spcBef>
              <a:spcAft>
                <a:spcPts val="0"/>
              </a:spcAft>
              <a:buClr>
                <a:srgbClr val="FF744B"/>
              </a:buClr>
              <a:buSzPts val="1800"/>
              <a:buFont typeface="Allerta Stencil"/>
              <a:buNone/>
              <a:defRPr sz="1800">
                <a:solidFill>
                  <a:srgbClr val="FF744B"/>
                </a:solidFill>
                <a:latin typeface="Allerta Stencil"/>
                <a:ea typeface="Allerta Stencil"/>
                <a:cs typeface="Allerta Stencil"/>
                <a:sym typeface="Allerta Stencil"/>
              </a:defRPr>
            </a:lvl9pPr>
          </a:lstStyle>
          <a:p/>
        </p:txBody>
      </p:sp>
      <p:sp>
        <p:nvSpPr>
          <p:cNvPr id="131" name="Google Shape;131;p5"/>
          <p:cNvSpPr txBox="1"/>
          <p:nvPr>
            <p:ph idx="3" type="subTitle"/>
          </p:nvPr>
        </p:nvSpPr>
        <p:spPr>
          <a:xfrm>
            <a:off x="1544014" y="3275600"/>
            <a:ext cx="2587800" cy="897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19348E"/>
              </a:buClr>
              <a:buSzPts val="1400"/>
              <a:buFont typeface="Open Sans"/>
              <a:buNone/>
              <a:defRPr sz="1600">
                <a:solidFill>
                  <a:srgbClr val="19348E"/>
                </a:solidFill>
                <a:latin typeface="Open Sans"/>
                <a:ea typeface="Open Sans"/>
                <a:cs typeface="Open Sans"/>
                <a:sym typeface="Open Sans"/>
              </a:defRPr>
            </a:lvl1pPr>
            <a:lvl2pPr lvl="1"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2pPr>
            <a:lvl3pPr lvl="2"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3pPr>
            <a:lvl4pPr lvl="3"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4pPr>
            <a:lvl5pPr lvl="4"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5pPr>
            <a:lvl6pPr lvl="5"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6pPr>
            <a:lvl7pPr lvl="6"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7pPr>
            <a:lvl8pPr lvl="7"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8pPr>
            <a:lvl9pPr lvl="8" rtl="0" algn="ctr">
              <a:lnSpc>
                <a:spcPct val="100000"/>
              </a:lnSpc>
              <a:spcBef>
                <a:spcPts val="0"/>
              </a:spcBef>
              <a:spcAft>
                <a:spcPts val="0"/>
              </a:spcAft>
              <a:buClr>
                <a:srgbClr val="19348E"/>
              </a:buClr>
              <a:buSzPts val="1400"/>
              <a:buFont typeface="Open Sans"/>
              <a:buNone/>
              <a:defRPr>
                <a:solidFill>
                  <a:srgbClr val="19348E"/>
                </a:solidFill>
                <a:latin typeface="Open Sans"/>
                <a:ea typeface="Open Sans"/>
                <a:cs typeface="Open Sans"/>
                <a:sym typeface="Open Sans"/>
              </a:defRPr>
            </a:lvl9pPr>
          </a:lstStyle>
          <a:p/>
        </p:txBody>
      </p:sp>
      <p:sp>
        <p:nvSpPr>
          <p:cNvPr id="132" name="Google Shape;132;p5"/>
          <p:cNvSpPr txBox="1"/>
          <p:nvPr>
            <p:ph idx="4"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133" name="Google Shape;133;p5"/>
          <p:cNvGrpSpPr/>
          <p:nvPr/>
        </p:nvGrpSpPr>
        <p:grpSpPr>
          <a:xfrm>
            <a:off x="8411514" y="161915"/>
            <a:ext cx="732156" cy="1443656"/>
            <a:chOff x="8288976" y="238126"/>
            <a:chExt cx="855023" cy="1685923"/>
          </a:xfrm>
        </p:grpSpPr>
        <p:sp>
          <p:nvSpPr>
            <p:cNvPr id="134" name="Google Shape;134;p5"/>
            <p:cNvSpPr/>
            <p:nvPr/>
          </p:nvSpPr>
          <p:spPr>
            <a:xfrm>
              <a:off x="8288976" y="375759"/>
              <a:ext cx="855023" cy="941011"/>
            </a:xfrm>
            <a:custGeom>
              <a:rect b="b" l="l" r="r" t="t"/>
              <a:pathLst>
                <a:path extrusionOk="0" h="29713" w="27000">
                  <a:moveTo>
                    <a:pt x="0" y="0"/>
                  </a:moveTo>
                  <a:lnTo>
                    <a:pt x="0" y="29713"/>
                  </a:lnTo>
                  <a:lnTo>
                    <a:pt x="27000" y="29713"/>
                  </a:lnTo>
                  <a:lnTo>
                    <a:pt x="27000"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5"/>
            <p:cNvSpPr/>
            <p:nvPr/>
          </p:nvSpPr>
          <p:spPr>
            <a:xfrm>
              <a:off x="8288976" y="1540936"/>
              <a:ext cx="855023" cy="118287"/>
            </a:xfrm>
            <a:custGeom>
              <a:rect b="b" l="l" r="r" t="t"/>
              <a:pathLst>
                <a:path extrusionOk="0" h="3735" w="27000">
                  <a:moveTo>
                    <a:pt x="0" y="1"/>
                  </a:moveTo>
                  <a:lnTo>
                    <a:pt x="0" y="3735"/>
                  </a:lnTo>
                  <a:lnTo>
                    <a:pt x="27000" y="3735"/>
                  </a:lnTo>
                  <a:lnTo>
                    <a:pt x="27000" y="1"/>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5"/>
            <p:cNvSpPr/>
            <p:nvPr/>
          </p:nvSpPr>
          <p:spPr>
            <a:xfrm>
              <a:off x="8288976" y="1805761"/>
              <a:ext cx="855023" cy="118287"/>
            </a:xfrm>
            <a:custGeom>
              <a:rect b="b" l="l" r="r" t="t"/>
              <a:pathLst>
                <a:path extrusionOk="0" h="3735" w="27000">
                  <a:moveTo>
                    <a:pt x="0" y="0"/>
                  </a:moveTo>
                  <a:lnTo>
                    <a:pt x="0" y="3734"/>
                  </a:lnTo>
                  <a:lnTo>
                    <a:pt x="27000" y="3734"/>
                  </a:lnTo>
                  <a:lnTo>
                    <a:pt x="27000" y="0"/>
                  </a:ln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7" name="Google Shape;137;p5"/>
            <p:cNvGrpSpPr/>
            <p:nvPr/>
          </p:nvGrpSpPr>
          <p:grpSpPr>
            <a:xfrm>
              <a:off x="8420479" y="238126"/>
              <a:ext cx="543808" cy="354815"/>
              <a:chOff x="7070672" y="51241"/>
              <a:chExt cx="1020086" cy="665570"/>
            </a:xfrm>
          </p:grpSpPr>
          <p:sp>
            <p:nvSpPr>
              <p:cNvPr id="138" name="Google Shape;138;p5"/>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5"/>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5"/>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5"/>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5"/>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5"/>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5"/>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5"/>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5"/>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5"/>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54" name="Google Shape;154;p5"/>
          <p:cNvGrpSpPr/>
          <p:nvPr/>
        </p:nvGrpSpPr>
        <p:grpSpPr>
          <a:xfrm>
            <a:off x="-9528" y="4214555"/>
            <a:ext cx="1503351" cy="980252"/>
            <a:chOff x="-3" y="4214555"/>
            <a:chExt cx="1503351" cy="980252"/>
          </a:xfrm>
        </p:grpSpPr>
        <p:sp>
          <p:nvSpPr>
            <p:cNvPr id="155" name="Google Shape;155;p5"/>
            <p:cNvSpPr/>
            <p:nvPr/>
          </p:nvSpPr>
          <p:spPr>
            <a:xfrm rot="5400000">
              <a:off x="908494" y="3930236"/>
              <a:ext cx="142500" cy="1047210"/>
            </a:xfrm>
            <a:custGeom>
              <a:rect b="b" l="l" r="r" t="t"/>
              <a:pathLst>
                <a:path extrusionOk="0" h="27448" w="3735">
                  <a:moveTo>
                    <a:pt x="0" y="1"/>
                  </a:moveTo>
                  <a:lnTo>
                    <a:pt x="0" y="27447"/>
                  </a:lnTo>
                  <a:lnTo>
                    <a:pt x="3734" y="27447"/>
                  </a:lnTo>
                  <a:lnTo>
                    <a:pt x="3734"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5"/>
            <p:cNvSpPr/>
            <p:nvPr/>
          </p:nvSpPr>
          <p:spPr>
            <a:xfrm rot="5400000">
              <a:off x="908494" y="4249221"/>
              <a:ext cx="142500" cy="1047210"/>
            </a:xfrm>
            <a:custGeom>
              <a:rect b="b" l="l" r="r" t="t"/>
              <a:pathLst>
                <a:path extrusionOk="0" h="27448" w="3735">
                  <a:moveTo>
                    <a:pt x="1" y="1"/>
                  </a:moveTo>
                  <a:lnTo>
                    <a:pt x="1" y="27447"/>
                  </a:lnTo>
                  <a:lnTo>
                    <a:pt x="3735" y="27447"/>
                  </a:lnTo>
                  <a:lnTo>
                    <a:pt x="3735" y="1"/>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5"/>
            <p:cNvSpPr/>
            <p:nvPr/>
          </p:nvSpPr>
          <p:spPr>
            <a:xfrm>
              <a:off x="-3" y="4214555"/>
              <a:ext cx="978993" cy="980252"/>
            </a:xfrm>
            <a:custGeom>
              <a:rect b="b" l="l" r="r" t="t"/>
              <a:pathLst>
                <a:path extrusionOk="0" h="25693" w="25660">
                  <a:moveTo>
                    <a:pt x="1" y="1"/>
                  </a:moveTo>
                  <a:lnTo>
                    <a:pt x="1" y="25692"/>
                  </a:lnTo>
                  <a:lnTo>
                    <a:pt x="25660" y="25692"/>
                  </a:lnTo>
                  <a:cubicBezTo>
                    <a:pt x="25660" y="11490"/>
                    <a:pt x="14170"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8" name="Shape 158"/>
        <p:cNvGrpSpPr/>
        <p:nvPr/>
      </p:nvGrpSpPr>
      <p:grpSpPr>
        <a:xfrm>
          <a:off x="0" y="0"/>
          <a:ext cx="0" cy="0"/>
          <a:chOff x="0" y="0"/>
          <a:chExt cx="0" cy="0"/>
        </a:xfrm>
      </p:grpSpPr>
      <p:sp>
        <p:nvSpPr>
          <p:cNvPr id="159" name="Google Shape;159;p6"/>
          <p:cNvSpPr txBox="1"/>
          <p:nvPr>
            <p:ph type="title"/>
          </p:nvPr>
        </p:nvSpPr>
        <p:spPr>
          <a:xfrm>
            <a:off x="713225" y="359178"/>
            <a:ext cx="7708200" cy="572700"/>
          </a:xfrm>
          <a:prstGeom prst="rect">
            <a:avLst/>
          </a:prstGeom>
        </p:spPr>
        <p:txBody>
          <a:bodyPr anchorCtr="0" anchor="t" bIns="91425" lIns="91425" spcFirstLastPara="1" rIns="91425" wrap="square" tIns="91425">
            <a:normAutofit/>
          </a:bodyPr>
          <a:lstStyle>
            <a:lvl1pPr lvl="0" rtl="0" algn="ctr">
              <a:spcBef>
                <a:spcPts val="0"/>
              </a:spcBef>
              <a:spcAft>
                <a:spcPts val="0"/>
              </a:spcAft>
              <a:buClr>
                <a:srgbClr val="FF744B"/>
              </a:buClr>
              <a:buSzPts val="2800"/>
              <a:buFont typeface="Allerta Stencil"/>
              <a:buNone/>
              <a:defRPr sz="3020">
                <a:solidFill>
                  <a:srgbClr val="FF744B"/>
                </a:solidFill>
                <a:latin typeface="Allerta Stencil"/>
                <a:ea typeface="Allerta Stencil"/>
                <a:cs typeface="Allerta Stencil"/>
                <a:sym typeface="Allerta Stencil"/>
              </a:defRPr>
            </a:lvl1pPr>
            <a:lvl2pPr lvl="1"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2pPr>
            <a:lvl3pPr lvl="2"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3pPr>
            <a:lvl4pPr lvl="3"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4pPr>
            <a:lvl5pPr lvl="4"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5pPr>
            <a:lvl6pPr lvl="5"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6pPr>
            <a:lvl7pPr lvl="6"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7pPr>
            <a:lvl8pPr lvl="7"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8pPr>
            <a:lvl9pPr lvl="8"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9pPr>
          </a:lstStyle>
          <a:p/>
        </p:txBody>
      </p:sp>
      <p:grpSp>
        <p:nvGrpSpPr>
          <p:cNvPr id="160" name="Google Shape;160;p6"/>
          <p:cNvGrpSpPr/>
          <p:nvPr/>
        </p:nvGrpSpPr>
        <p:grpSpPr>
          <a:xfrm>
            <a:off x="8230658" y="4651720"/>
            <a:ext cx="641374" cy="417696"/>
            <a:chOff x="5201720" y="3979318"/>
            <a:chExt cx="752080" cy="489793"/>
          </a:xfrm>
        </p:grpSpPr>
        <p:sp>
          <p:nvSpPr>
            <p:cNvPr id="161" name="Google Shape;161;p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7" name="Google Shape;177;p6"/>
          <p:cNvGrpSpPr/>
          <p:nvPr/>
        </p:nvGrpSpPr>
        <p:grpSpPr>
          <a:xfrm flipH="1">
            <a:off x="-24400" y="-16138"/>
            <a:ext cx="1475260" cy="1275943"/>
            <a:chOff x="7674075" y="-9513"/>
            <a:chExt cx="1475260" cy="1275943"/>
          </a:xfrm>
        </p:grpSpPr>
        <p:grpSp>
          <p:nvGrpSpPr>
            <p:cNvPr id="178" name="Google Shape;178;p6"/>
            <p:cNvGrpSpPr/>
            <p:nvPr/>
          </p:nvGrpSpPr>
          <p:grpSpPr>
            <a:xfrm rot="10800000">
              <a:off x="7674075" y="-9513"/>
              <a:ext cx="1475260" cy="961951"/>
              <a:chOff x="7862045" y="769160"/>
              <a:chExt cx="2340939" cy="1526421"/>
            </a:xfrm>
          </p:grpSpPr>
          <p:sp>
            <p:nvSpPr>
              <p:cNvPr id="179" name="Google Shape;179;p6"/>
              <p:cNvSpPr/>
              <p:nvPr/>
            </p:nvSpPr>
            <p:spPr>
              <a:xfrm rot="5400000">
                <a:off x="9276698" y="447332"/>
                <a:ext cx="221887" cy="1630686"/>
              </a:xfrm>
              <a:custGeom>
                <a:rect b="b" l="l" r="r" t="t"/>
                <a:pathLst>
                  <a:path extrusionOk="0" h="27448" w="3735">
                    <a:moveTo>
                      <a:pt x="0" y="1"/>
                    </a:moveTo>
                    <a:lnTo>
                      <a:pt x="0" y="27447"/>
                    </a:lnTo>
                    <a:lnTo>
                      <a:pt x="3734" y="27447"/>
                    </a:lnTo>
                    <a:lnTo>
                      <a:pt x="3734" y="1"/>
                    </a:ln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6"/>
              <p:cNvSpPr/>
              <p:nvPr/>
            </p:nvSpPr>
            <p:spPr>
              <a:xfrm rot="5400000">
                <a:off x="9276698" y="944038"/>
                <a:ext cx="221887" cy="1630686"/>
              </a:xfrm>
              <a:custGeom>
                <a:rect b="b" l="l" r="r" t="t"/>
                <a:pathLst>
                  <a:path extrusionOk="0" h="27448" w="3735">
                    <a:moveTo>
                      <a:pt x="1" y="1"/>
                    </a:moveTo>
                    <a:lnTo>
                      <a:pt x="1" y="27447"/>
                    </a:lnTo>
                    <a:lnTo>
                      <a:pt x="3735" y="27447"/>
                    </a:lnTo>
                    <a:lnTo>
                      <a:pt x="3735" y="1"/>
                    </a:ln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6"/>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2" name="Google Shape;182;p6"/>
            <p:cNvGrpSpPr/>
            <p:nvPr/>
          </p:nvGrpSpPr>
          <p:grpSpPr>
            <a:xfrm rot="5400000">
              <a:off x="8516383" y="736895"/>
              <a:ext cx="641374" cy="417696"/>
              <a:chOff x="5201720" y="3979318"/>
              <a:chExt cx="752080" cy="489793"/>
            </a:xfrm>
          </p:grpSpPr>
          <p:sp>
            <p:nvSpPr>
              <p:cNvPr id="183" name="Google Shape;183;p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99" name="Shape 199"/>
        <p:cNvGrpSpPr/>
        <p:nvPr/>
      </p:nvGrpSpPr>
      <p:grpSpPr>
        <a:xfrm>
          <a:off x="0" y="0"/>
          <a:ext cx="0" cy="0"/>
          <a:chOff x="0" y="0"/>
          <a:chExt cx="0" cy="0"/>
        </a:xfrm>
      </p:grpSpPr>
      <p:sp>
        <p:nvSpPr>
          <p:cNvPr id="200" name="Google Shape;200;p7"/>
          <p:cNvSpPr txBox="1"/>
          <p:nvPr>
            <p:ph type="ctrTitle"/>
          </p:nvPr>
        </p:nvSpPr>
        <p:spPr>
          <a:xfrm>
            <a:off x="4816563" y="1037775"/>
            <a:ext cx="3181200" cy="771300"/>
          </a:xfrm>
          <a:prstGeom prst="rect">
            <a:avLst/>
          </a:prstGeom>
        </p:spPr>
        <p:txBody>
          <a:bodyPr anchorCtr="0" anchor="ctr" bIns="91425" lIns="91425" spcFirstLastPara="1" rIns="91425" wrap="square" tIns="91425">
            <a:normAutofit/>
          </a:bodyPr>
          <a:lstStyle>
            <a:lvl1pPr lvl="0" rtl="0">
              <a:spcBef>
                <a:spcPts val="0"/>
              </a:spcBef>
              <a:spcAft>
                <a:spcPts val="0"/>
              </a:spcAft>
              <a:buClr>
                <a:srgbClr val="FF744B"/>
              </a:buClr>
              <a:buSzPts val="2800"/>
              <a:buFont typeface="Allerta Stencil"/>
              <a:buNone/>
              <a:defRPr>
                <a:solidFill>
                  <a:srgbClr val="FF744B"/>
                </a:solidFill>
                <a:latin typeface="Allerta Stencil"/>
                <a:ea typeface="Allerta Stencil"/>
                <a:cs typeface="Allerta Stencil"/>
                <a:sym typeface="Allerta Stencil"/>
              </a:defRPr>
            </a:lvl1pPr>
            <a:lvl2pPr lvl="1" rtl="0">
              <a:spcBef>
                <a:spcPts val="0"/>
              </a:spcBef>
              <a:spcAft>
                <a:spcPts val="0"/>
              </a:spcAft>
              <a:buSzPts val="1600"/>
              <a:buNone/>
              <a:defRPr sz="1600"/>
            </a:lvl2pPr>
            <a:lvl3pPr lvl="2" rtl="0">
              <a:spcBef>
                <a:spcPts val="0"/>
              </a:spcBef>
              <a:spcAft>
                <a:spcPts val="0"/>
              </a:spcAft>
              <a:buSzPts val="1600"/>
              <a:buNone/>
              <a:defRPr sz="1600"/>
            </a:lvl3pPr>
            <a:lvl4pPr lvl="3" rtl="0">
              <a:spcBef>
                <a:spcPts val="0"/>
              </a:spcBef>
              <a:spcAft>
                <a:spcPts val="0"/>
              </a:spcAft>
              <a:buSzPts val="1600"/>
              <a:buNone/>
              <a:defRPr sz="1600"/>
            </a:lvl4pPr>
            <a:lvl5pPr lvl="4" rtl="0">
              <a:spcBef>
                <a:spcPts val="0"/>
              </a:spcBef>
              <a:spcAft>
                <a:spcPts val="0"/>
              </a:spcAft>
              <a:buSzPts val="1600"/>
              <a:buNone/>
              <a:defRPr sz="1600"/>
            </a:lvl5pPr>
            <a:lvl6pPr lvl="5" rtl="0">
              <a:spcBef>
                <a:spcPts val="0"/>
              </a:spcBef>
              <a:spcAft>
                <a:spcPts val="0"/>
              </a:spcAft>
              <a:buSzPts val="1600"/>
              <a:buNone/>
              <a:defRPr sz="1600"/>
            </a:lvl6pPr>
            <a:lvl7pPr lvl="6" rtl="0">
              <a:spcBef>
                <a:spcPts val="0"/>
              </a:spcBef>
              <a:spcAft>
                <a:spcPts val="0"/>
              </a:spcAft>
              <a:buSzPts val="1600"/>
              <a:buNone/>
              <a:defRPr sz="1600"/>
            </a:lvl7pPr>
            <a:lvl8pPr lvl="7" rtl="0">
              <a:spcBef>
                <a:spcPts val="0"/>
              </a:spcBef>
              <a:spcAft>
                <a:spcPts val="0"/>
              </a:spcAft>
              <a:buSzPts val="1600"/>
              <a:buNone/>
              <a:defRPr sz="1600"/>
            </a:lvl8pPr>
            <a:lvl9pPr lvl="8" rtl="0">
              <a:spcBef>
                <a:spcPts val="0"/>
              </a:spcBef>
              <a:spcAft>
                <a:spcPts val="0"/>
              </a:spcAft>
              <a:buSzPts val="1600"/>
              <a:buNone/>
              <a:defRPr sz="1600"/>
            </a:lvl9pPr>
          </a:lstStyle>
          <a:p/>
        </p:txBody>
      </p:sp>
      <p:sp>
        <p:nvSpPr>
          <p:cNvPr id="201" name="Google Shape;201;p7"/>
          <p:cNvSpPr txBox="1"/>
          <p:nvPr>
            <p:ph idx="1" type="subTitle"/>
          </p:nvPr>
        </p:nvSpPr>
        <p:spPr>
          <a:xfrm>
            <a:off x="4816575" y="1896750"/>
            <a:ext cx="3604800" cy="22842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rgbClr val="19348E"/>
              </a:buClr>
              <a:buSzPts val="1800"/>
              <a:buFont typeface="Open Sans"/>
              <a:buNone/>
              <a:defRPr sz="1600">
                <a:solidFill>
                  <a:srgbClr val="19348E"/>
                </a:solidFill>
                <a:latin typeface="Open Sans"/>
                <a:ea typeface="Open Sans"/>
                <a:cs typeface="Open Sans"/>
                <a:sym typeface="Open Sans"/>
              </a:defRPr>
            </a:lvl1pPr>
            <a:lvl2pPr lvl="1" rtl="0" algn="r">
              <a:lnSpc>
                <a:spcPct val="100000"/>
              </a:lnSpc>
              <a:spcBef>
                <a:spcPts val="0"/>
              </a:spcBef>
              <a:spcAft>
                <a:spcPts val="0"/>
              </a:spcAft>
              <a:buSzPts val="1400"/>
              <a:buNone/>
              <a:defRPr/>
            </a:lvl2pPr>
            <a:lvl3pPr lvl="2" rtl="0" algn="r">
              <a:lnSpc>
                <a:spcPct val="100000"/>
              </a:lnSpc>
              <a:spcBef>
                <a:spcPts val="0"/>
              </a:spcBef>
              <a:spcAft>
                <a:spcPts val="0"/>
              </a:spcAft>
              <a:buSzPts val="1400"/>
              <a:buNone/>
              <a:defRPr/>
            </a:lvl3pPr>
            <a:lvl4pPr lvl="3" rtl="0" algn="r">
              <a:lnSpc>
                <a:spcPct val="100000"/>
              </a:lnSpc>
              <a:spcBef>
                <a:spcPts val="0"/>
              </a:spcBef>
              <a:spcAft>
                <a:spcPts val="0"/>
              </a:spcAft>
              <a:buSzPts val="1400"/>
              <a:buNone/>
              <a:defRPr/>
            </a:lvl4pPr>
            <a:lvl5pPr lvl="4" rtl="0" algn="r">
              <a:lnSpc>
                <a:spcPct val="100000"/>
              </a:lnSpc>
              <a:spcBef>
                <a:spcPts val="0"/>
              </a:spcBef>
              <a:spcAft>
                <a:spcPts val="0"/>
              </a:spcAft>
              <a:buSzPts val="1400"/>
              <a:buNone/>
              <a:defRPr/>
            </a:lvl5pPr>
            <a:lvl6pPr lvl="5" rtl="0" algn="r">
              <a:lnSpc>
                <a:spcPct val="100000"/>
              </a:lnSpc>
              <a:spcBef>
                <a:spcPts val="0"/>
              </a:spcBef>
              <a:spcAft>
                <a:spcPts val="0"/>
              </a:spcAft>
              <a:buSzPts val="1400"/>
              <a:buNone/>
              <a:defRPr/>
            </a:lvl6pPr>
            <a:lvl7pPr lvl="6" rtl="0" algn="r">
              <a:lnSpc>
                <a:spcPct val="100000"/>
              </a:lnSpc>
              <a:spcBef>
                <a:spcPts val="0"/>
              </a:spcBef>
              <a:spcAft>
                <a:spcPts val="0"/>
              </a:spcAft>
              <a:buSzPts val="1400"/>
              <a:buNone/>
              <a:defRPr/>
            </a:lvl7pPr>
            <a:lvl8pPr lvl="7" rtl="0" algn="r">
              <a:lnSpc>
                <a:spcPct val="100000"/>
              </a:lnSpc>
              <a:spcBef>
                <a:spcPts val="0"/>
              </a:spcBef>
              <a:spcAft>
                <a:spcPts val="0"/>
              </a:spcAft>
              <a:buSzPts val="1400"/>
              <a:buNone/>
              <a:defRPr/>
            </a:lvl8pPr>
            <a:lvl9pPr lvl="8" rtl="0" algn="r">
              <a:lnSpc>
                <a:spcPct val="100000"/>
              </a:lnSpc>
              <a:spcBef>
                <a:spcPts val="0"/>
              </a:spcBef>
              <a:spcAft>
                <a:spcPts val="0"/>
              </a:spcAft>
              <a:buSzPts val="1400"/>
              <a:buNone/>
              <a:defRPr/>
            </a:lvl9pPr>
          </a:lstStyle>
          <a:p/>
        </p:txBody>
      </p:sp>
      <p:grpSp>
        <p:nvGrpSpPr>
          <p:cNvPr id="202" name="Google Shape;202;p7"/>
          <p:cNvGrpSpPr/>
          <p:nvPr/>
        </p:nvGrpSpPr>
        <p:grpSpPr>
          <a:xfrm flipH="1" rot="-5400000">
            <a:off x="7856618" y="269998"/>
            <a:ext cx="1560938" cy="1017818"/>
            <a:chOff x="7862045" y="769160"/>
            <a:chExt cx="2340939" cy="1526421"/>
          </a:xfrm>
        </p:grpSpPr>
        <p:sp>
          <p:nvSpPr>
            <p:cNvPr id="203" name="Google Shape;203;p7"/>
            <p:cNvSpPr/>
            <p:nvPr/>
          </p:nvSpPr>
          <p:spPr>
            <a:xfrm rot="5400000">
              <a:off x="9276698" y="326418"/>
              <a:ext cx="221887" cy="1630686"/>
            </a:xfrm>
            <a:custGeom>
              <a:rect b="b" l="l" r="r" t="t"/>
              <a:pathLst>
                <a:path extrusionOk="0" h="27448" w="3735">
                  <a:moveTo>
                    <a:pt x="0" y="1"/>
                  </a:moveTo>
                  <a:lnTo>
                    <a:pt x="0" y="27447"/>
                  </a:lnTo>
                  <a:lnTo>
                    <a:pt x="3734" y="27447"/>
                  </a:lnTo>
                  <a:lnTo>
                    <a:pt x="3734"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7"/>
            <p:cNvSpPr/>
            <p:nvPr/>
          </p:nvSpPr>
          <p:spPr>
            <a:xfrm rot="5400000">
              <a:off x="9276698" y="823124"/>
              <a:ext cx="221887" cy="1630686"/>
            </a:xfrm>
            <a:custGeom>
              <a:rect b="b" l="l" r="r" t="t"/>
              <a:pathLst>
                <a:path extrusionOk="0" h="27448" w="3735">
                  <a:moveTo>
                    <a:pt x="1" y="1"/>
                  </a:moveTo>
                  <a:lnTo>
                    <a:pt x="1" y="27447"/>
                  </a:lnTo>
                  <a:lnTo>
                    <a:pt x="3735" y="27447"/>
                  </a:lnTo>
                  <a:lnTo>
                    <a:pt x="3735" y="1"/>
                  </a:lnTo>
                  <a:close/>
                </a:path>
              </a:pathLst>
            </a:custGeom>
            <a:solidFill>
              <a:srgbClr val="FFA2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7"/>
            <p:cNvSpPr/>
            <p:nvPr/>
          </p:nvSpPr>
          <p:spPr>
            <a:xfrm>
              <a:off x="7862045" y="769160"/>
              <a:ext cx="1524396" cy="1526421"/>
            </a:xfrm>
            <a:custGeom>
              <a:rect b="b" l="l" r="r" t="t"/>
              <a:pathLst>
                <a:path extrusionOk="0" h="25693" w="25660">
                  <a:moveTo>
                    <a:pt x="1" y="1"/>
                  </a:moveTo>
                  <a:lnTo>
                    <a:pt x="1" y="25692"/>
                  </a:lnTo>
                  <a:lnTo>
                    <a:pt x="25660" y="25692"/>
                  </a:lnTo>
                  <a:cubicBezTo>
                    <a:pt x="25660" y="11490"/>
                    <a:pt x="14170" y="1"/>
                    <a:pt x="1" y="1"/>
                  </a:cubicBezTo>
                  <a:close/>
                </a:path>
              </a:pathLst>
            </a:custGeom>
            <a:solidFill>
              <a:srgbClr val="1FAB6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206" name="Shape 206"/>
        <p:cNvGrpSpPr/>
        <p:nvPr/>
      </p:nvGrpSpPr>
      <p:grpSpPr>
        <a:xfrm>
          <a:off x="0" y="0"/>
          <a:ext cx="0" cy="0"/>
          <a:chOff x="0" y="0"/>
          <a:chExt cx="0" cy="0"/>
        </a:xfrm>
      </p:grpSpPr>
      <p:sp>
        <p:nvSpPr>
          <p:cNvPr id="207" name="Google Shape;207;p8"/>
          <p:cNvSpPr txBox="1"/>
          <p:nvPr>
            <p:ph type="title"/>
          </p:nvPr>
        </p:nvSpPr>
        <p:spPr>
          <a:xfrm>
            <a:off x="1967700" y="882400"/>
            <a:ext cx="6367800" cy="2807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208" name="Google Shape;208;p8"/>
          <p:cNvSpPr/>
          <p:nvPr/>
        </p:nvSpPr>
        <p:spPr>
          <a:xfrm>
            <a:off x="5668305" y="4833248"/>
            <a:ext cx="1985430" cy="641897"/>
          </a:xfrm>
          <a:custGeom>
            <a:rect b="b" l="l" r="r" t="t"/>
            <a:pathLst>
              <a:path extrusionOk="0" h="14682" w="45415">
                <a:moveTo>
                  <a:pt x="1" y="0"/>
                </a:moveTo>
                <a:lnTo>
                  <a:pt x="1" y="14681"/>
                </a:lnTo>
                <a:lnTo>
                  <a:pt x="45415" y="14681"/>
                </a:lnTo>
                <a:lnTo>
                  <a:pt x="45415" y="0"/>
                </a:ln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8"/>
          <p:cNvSpPr/>
          <p:nvPr/>
        </p:nvSpPr>
        <p:spPr>
          <a:xfrm>
            <a:off x="6667136" y="3221460"/>
            <a:ext cx="3334135" cy="2972607"/>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8"/>
          <p:cNvSpPr/>
          <p:nvPr/>
        </p:nvSpPr>
        <p:spPr>
          <a:xfrm>
            <a:off x="7624675" y="4074795"/>
            <a:ext cx="1025525" cy="1026983"/>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11" name="Google Shape;211;p8"/>
          <p:cNvGrpSpPr/>
          <p:nvPr/>
        </p:nvGrpSpPr>
        <p:grpSpPr>
          <a:xfrm>
            <a:off x="5448279" y="4531768"/>
            <a:ext cx="752080" cy="489793"/>
            <a:chOff x="5201720" y="3979318"/>
            <a:chExt cx="752080" cy="489793"/>
          </a:xfrm>
        </p:grpSpPr>
        <p:sp>
          <p:nvSpPr>
            <p:cNvPr id="212" name="Google Shape;212;p8"/>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8"/>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8"/>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8"/>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8"/>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8"/>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8"/>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8"/>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8"/>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8"/>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8"/>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8"/>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8"/>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8"/>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8"/>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8"/>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8" name="Google Shape;228;p8"/>
          <p:cNvSpPr/>
          <p:nvPr/>
        </p:nvSpPr>
        <p:spPr>
          <a:xfrm flipH="1" rot="5400000">
            <a:off x="28300" y="2380910"/>
            <a:ext cx="1985430" cy="641897"/>
          </a:xfrm>
          <a:custGeom>
            <a:rect b="b" l="l" r="r" t="t"/>
            <a:pathLst>
              <a:path extrusionOk="0" h="14682" w="45415">
                <a:moveTo>
                  <a:pt x="1" y="0"/>
                </a:moveTo>
                <a:lnTo>
                  <a:pt x="1" y="14681"/>
                </a:lnTo>
                <a:lnTo>
                  <a:pt x="45415" y="14681"/>
                </a:lnTo>
                <a:lnTo>
                  <a:pt x="45415" y="0"/>
                </a:ln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8"/>
          <p:cNvSpPr/>
          <p:nvPr/>
        </p:nvSpPr>
        <p:spPr>
          <a:xfrm rot="10800000">
            <a:off x="-800121" y="-645690"/>
            <a:ext cx="3334135" cy="2972607"/>
          </a:xfrm>
          <a:custGeom>
            <a:rect b="b" l="l" r="r" t="t"/>
            <a:pathLst>
              <a:path extrusionOk="0" h="78755" w="88339">
                <a:moveTo>
                  <a:pt x="55352" y="0"/>
                </a:moveTo>
                <a:cubicBezTo>
                  <a:pt x="52856" y="0"/>
                  <a:pt x="50552" y="1655"/>
                  <a:pt x="49818" y="4170"/>
                </a:cubicBezTo>
                <a:cubicBezTo>
                  <a:pt x="48925" y="7266"/>
                  <a:pt x="50712" y="10457"/>
                  <a:pt x="53776" y="11351"/>
                </a:cubicBezTo>
                <a:cubicBezTo>
                  <a:pt x="64850" y="14542"/>
                  <a:pt x="72892" y="24117"/>
                  <a:pt x="74169" y="35542"/>
                </a:cubicBezTo>
                <a:cubicBezTo>
                  <a:pt x="75446" y="46999"/>
                  <a:pt x="69701" y="58074"/>
                  <a:pt x="59616" y="63627"/>
                </a:cubicBezTo>
                <a:cubicBezTo>
                  <a:pt x="55315" y="66009"/>
                  <a:pt x="50584" y="67177"/>
                  <a:pt x="45875" y="67177"/>
                </a:cubicBezTo>
                <a:cubicBezTo>
                  <a:pt x="39541" y="67177"/>
                  <a:pt x="33246" y="65064"/>
                  <a:pt x="28085" y="60946"/>
                </a:cubicBezTo>
                <a:cubicBezTo>
                  <a:pt x="19085" y="53765"/>
                  <a:pt x="15319" y="41861"/>
                  <a:pt x="18510" y="30787"/>
                </a:cubicBezTo>
                <a:cubicBezTo>
                  <a:pt x="19404" y="27723"/>
                  <a:pt x="17649" y="24500"/>
                  <a:pt x="14553" y="23638"/>
                </a:cubicBezTo>
                <a:cubicBezTo>
                  <a:pt x="14013" y="23480"/>
                  <a:pt x="13468" y="23405"/>
                  <a:pt x="12931" y="23405"/>
                </a:cubicBezTo>
                <a:cubicBezTo>
                  <a:pt x="10426" y="23405"/>
                  <a:pt x="8114" y="25046"/>
                  <a:pt x="7404" y="27595"/>
                </a:cubicBezTo>
                <a:cubicBezTo>
                  <a:pt x="0" y="53191"/>
                  <a:pt x="19181" y="78722"/>
                  <a:pt x="45829" y="78754"/>
                </a:cubicBezTo>
                <a:lnTo>
                  <a:pt x="45861" y="78722"/>
                </a:lnTo>
                <a:cubicBezTo>
                  <a:pt x="45883" y="78722"/>
                  <a:pt x="45904" y="78722"/>
                  <a:pt x="45926" y="78722"/>
                </a:cubicBezTo>
                <a:cubicBezTo>
                  <a:pt x="65844" y="78722"/>
                  <a:pt x="82725" y="64052"/>
                  <a:pt x="85530" y="44318"/>
                </a:cubicBezTo>
                <a:cubicBezTo>
                  <a:pt x="88339" y="24563"/>
                  <a:pt x="76180" y="5766"/>
                  <a:pt x="56999" y="245"/>
                </a:cubicBezTo>
                <a:cubicBezTo>
                  <a:pt x="56450" y="79"/>
                  <a:pt x="55897" y="0"/>
                  <a:pt x="55352"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8"/>
          <p:cNvSpPr/>
          <p:nvPr/>
        </p:nvSpPr>
        <p:spPr>
          <a:xfrm rot="10800000">
            <a:off x="550950" y="446600"/>
            <a:ext cx="1025525" cy="1026983"/>
          </a:xfrm>
          <a:custGeom>
            <a:rect b="b" l="l" r="r" t="t"/>
            <a:pathLst>
              <a:path extrusionOk="0" h="23490" w="23458">
                <a:moveTo>
                  <a:pt x="11745" y="1"/>
                </a:moveTo>
                <a:cubicBezTo>
                  <a:pt x="5235" y="1"/>
                  <a:pt x="1" y="5266"/>
                  <a:pt x="1" y="11745"/>
                </a:cubicBezTo>
                <a:cubicBezTo>
                  <a:pt x="1" y="18224"/>
                  <a:pt x="5235" y="23490"/>
                  <a:pt x="11745" y="23490"/>
                </a:cubicBezTo>
                <a:cubicBezTo>
                  <a:pt x="18224" y="23490"/>
                  <a:pt x="23458" y="18224"/>
                  <a:pt x="23458" y="11745"/>
                </a:cubicBezTo>
                <a:cubicBezTo>
                  <a:pt x="23458" y="5266"/>
                  <a:pt x="18224" y="1"/>
                  <a:pt x="11745"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31" name="Google Shape;231;p8"/>
          <p:cNvGrpSpPr/>
          <p:nvPr/>
        </p:nvGrpSpPr>
        <p:grpSpPr>
          <a:xfrm flipH="1" rot="5400000">
            <a:off x="870107" y="3293663"/>
            <a:ext cx="752080" cy="489793"/>
            <a:chOff x="5201720" y="3979318"/>
            <a:chExt cx="752080" cy="489793"/>
          </a:xfrm>
        </p:grpSpPr>
        <p:sp>
          <p:nvSpPr>
            <p:cNvPr id="232" name="Google Shape;232;p8"/>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8"/>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8"/>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8"/>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8"/>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8"/>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8"/>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8"/>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8"/>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8"/>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8"/>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8"/>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8"/>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8"/>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8"/>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8"/>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248" name="Shape 248"/>
        <p:cNvGrpSpPr/>
        <p:nvPr/>
      </p:nvGrpSpPr>
      <p:grpSpPr>
        <a:xfrm>
          <a:off x="0" y="0"/>
          <a:ext cx="0" cy="0"/>
          <a:chOff x="0" y="0"/>
          <a:chExt cx="0" cy="0"/>
        </a:xfrm>
      </p:grpSpPr>
      <p:sp>
        <p:nvSpPr>
          <p:cNvPr id="249" name="Google Shape;249;p9"/>
          <p:cNvSpPr txBox="1"/>
          <p:nvPr>
            <p:ph idx="1" type="subTitle"/>
          </p:nvPr>
        </p:nvSpPr>
        <p:spPr>
          <a:xfrm>
            <a:off x="2613900" y="3832850"/>
            <a:ext cx="3916200" cy="922500"/>
          </a:xfrm>
          <a:prstGeom prst="rect">
            <a:avLst/>
          </a:prstGeom>
        </p:spPr>
        <p:txBody>
          <a:bodyPr anchorCtr="0" anchor="ctr" bIns="91425" lIns="91425" spcFirstLastPara="1" rIns="91425" wrap="square" tIns="91425">
            <a:normAutofit/>
          </a:bodyPr>
          <a:lstStyle>
            <a:lvl1pPr lvl="0" rtl="0" algn="ctr">
              <a:lnSpc>
                <a:spcPct val="100000"/>
              </a:lnSpc>
              <a:spcBef>
                <a:spcPts val="0"/>
              </a:spcBef>
              <a:spcAft>
                <a:spcPts val="0"/>
              </a:spcAft>
              <a:buNone/>
              <a:defRPr sz="1600"/>
            </a:lvl1pPr>
            <a:lvl2pPr lvl="1" rtl="0" algn="ctr">
              <a:lnSpc>
                <a:spcPct val="100000"/>
              </a:lnSpc>
              <a:spcBef>
                <a:spcPts val="0"/>
              </a:spcBef>
              <a:spcAft>
                <a:spcPts val="0"/>
              </a:spcAft>
              <a:buNone/>
              <a:defRPr sz="1600"/>
            </a:lvl2pPr>
            <a:lvl3pPr lvl="2" rtl="0" algn="ctr">
              <a:lnSpc>
                <a:spcPct val="100000"/>
              </a:lnSpc>
              <a:spcBef>
                <a:spcPts val="0"/>
              </a:spcBef>
              <a:spcAft>
                <a:spcPts val="0"/>
              </a:spcAft>
              <a:buNone/>
              <a:defRPr sz="1600"/>
            </a:lvl3pPr>
            <a:lvl4pPr lvl="3" rtl="0" algn="ctr">
              <a:lnSpc>
                <a:spcPct val="100000"/>
              </a:lnSpc>
              <a:spcBef>
                <a:spcPts val="0"/>
              </a:spcBef>
              <a:spcAft>
                <a:spcPts val="0"/>
              </a:spcAft>
              <a:buNone/>
              <a:defRPr sz="1600"/>
            </a:lvl4pPr>
            <a:lvl5pPr lvl="4" rtl="0" algn="ctr">
              <a:lnSpc>
                <a:spcPct val="100000"/>
              </a:lnSpc>
              <a:spcBef>
                <a:spcPts val="0"/>
              </a:spcBef>
              <a:spcAft>
                <a:spcPts val="0"/>
              </a:spcAft>
              <a:buNone/>
              <a:defRPr sz="1600"/>
            </a:lvl5pPr>
            <a:lvl6pPr lvl="5" rtl="0" algn="ctr">
              <a:lnSpc>
                <a:spcPct val="100000"/>
              </a:lnSpc>
              <a:spcBef>
                <a:spcPts val="0"/>
              </a:spcBef>
              <a:spcAft>
                <a:spcPts val="0"/>
              </a:spcAft>
              <a:buNone/>
              <a:defRPr sz="1600"/>
            </a:lvl6pPr>
            <a:lvl7pPr lvl="6" rtl="0" algn="ctr">
              <a:lnSpc>
                <a:spcPct val="100000"/>
              </a:lnSpc>
              <a:spcBef>
                <a:spcPts val="0"/>
              </a:spcBef>
              <a:spcAft>
                <a:spcPts val="0"/>
              </a:spcAft>
              <a:buNone/>
              <a:defRPr sz="1600"/>
            </a:lvl7pPr>
            <a:lvl8pPr lvl="7" rtl="0" algn="ctr">
              <a:lnSpc>
                <a:spcPct val="100000"/>
              </a:lnSpc>
              <a:spcBef>
                <a:spcPts val="0"/>
              </a:spcBef>
              <a:spcAft>
                <a:spcPts val="0"/>
              </a:spcAft>
              <a:buNone/>
              <a:defRPr sz="1600"/>
            </a:lvl8pPr>
            <a:lvl9pPr lvl="8" rtl="0" algn="ctr">
              <a:lnSpc>
                <a:spcPct val="100000"/>
              </a:lnSpc>
              <a:spcBef>
                <a:spcPts val="0"/>
              </a:spcBef>
              <a:spcAft>
                <a:spcPts val="0"/>
              </a:spcAft>
              <a:buNone/>
              <a:defRPr sz="1600"/>
            </a:lvl9pPr>
          </a:lstStyle>
          <a:p/>
        </p:txBody>
      </p:sp>
      <p:sp>
        <p:nvSpPr>
          <p:cNvPr id="250" name="Google Shape;250;p9"/>
          <p:cNvSpPr txBox="1"/>
          <p:nvPr>
            <p:ph type="title"/>
          </p:nvPr>
        </p:nvSpPr>
        <p:spPr>
          <a:xfrm>
            <a:off x="2650950" y="3612450"/>
            <a:ext cx="3842100" cy="3729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0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251" name="Google Shape;251;p9"/>
          <p:cNvGrpSpPr/>
          <p:nvPr/>
        </p:nvGrpSpPr>
        <p:grpSpPr>
          <a:xfrm rot="10800000">
            <a:off x="7896476" y="-608451"/>
            <a:ext cx="1272868" cy="1705629"/>
            <a:chOff x="4413550" y="4306805"/>
            <a:chExt cx="977400" cy="1309705"/>
          </a:xfrm>
        </p:grpSpPr>
        <p:sp>
          <p:nvSpPr>
            <p:cNvPr id="252" name="Google Shape;252;p9"/>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9"/>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9"/>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5" name="Google Shape;255;p9"/>
          <p:cNvGrpSpPr/>
          <p:nvPr/>
        </p:nvGrpSpPr>
        <p:grpSpPr>
          <a:xfrm rot="-5400000">
            <a:off x="7611533" y="-37005"/>
            <a:ext cx="641374" cy="417696"/>
            <a:chOff x="5201720" y="3979318"/>
            <a:chExt cx="752080" cy="489793"/>
          </a:xfrm>
        </p:grpSpPr>
        <p:sp>
          <p:nvSpPr>
            <p:cNvPr id="256" name="Google Shape;256;p9"/>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9"/>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9"/>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9"/>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9"/>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9"/>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9"/>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9"/>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9"/>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9"/>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9"/>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9"/>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9"/>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9"/>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9"/>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9"/>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2" name="Google Shape;272;p9"/>
          <p:cNvGrpSpPr/>
          <p:nvPr/>
        </p:nvGrpSpPr>
        <p:grpSpPr>
          <a:xfrm>
            <a:off x="-27903" y="4056087"/>
            <a:ext cx="1272868" cy="1705629"/>
            <a:chOff x="4413550" y="4306805"/>
            <a:chExt cx="977400" cy="1309705"/>
          </a:xfrm>
        </p:grpSpPr>
        <p:sp>
          <p:nvSpPr>
            <p:cNvPr id="273" name="Google Shape;273;p9"/>
            <p:cNvSpPr/>
            <p:nvPr/>
          </p:nvSpPr>
          <p:spPr>
            <a:xfrm>
              <a:off x="4413550" y="4639911"/>
              <a:ext cx="977400" cy="976600"/>
            </a:xfrm>
            <a:custGeom>
              <a:rect b="b" l="l" r="r" t="t"/>
              <a:pathLst>
                <a:path extrusionOk="0" h="39064" w="39096">
                  <a:moveTo>
                    <a:pt x="19532" y="1"/>
                  </a:moveTo>
                  <a:cubicBezTo>
                    <a:pt x="8745" y="1"/>
                    <a:pt x="1" y="8745"/>
                    <a:pt x="1" y="19532"/>
                  </a:cubicBezTo>
                  <a:cubicBezTo>
                    <a:pt x="1" y="30319"/>
                    <a:pt x="8745" y="39064"/>
                    <a:pt x="19532" y="39064"/>
                  </a:cubicBezTo>
                  <a:cubicBezTo>
                    <a:pt x="30351" y="39064"/>
                    <a:pt x="39096" y="30319"/>
                    <a:pt x="39096" y="19532"/>
                  </a:cubicBezTo>
                  <a:cubicBezTo>
                    <a:pt x="39096" y="8745"/>
                    <a:pt x="30351" y="1"/>
                    <a:pt x="1953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9"/>
            <p:cNvSpPr/>
            <p:nvPr/>
          </p:nvSpPr>
          <p:spPr>
            <a:xfrm>
              <a:off x="4572869" y="4306805"/>
              <a:ext cx="93375" cy="976633"/>
            </a:xfrm>
            <a:custGeom>
              <a:rect b="b" l="l" r="r" t="t"/>
              <a:pathLst>
                <a:path extrusionOk="0" h="27447" w="3735">
                  <a:moveTo>
                    <a:pt x="0" y="0"/>
                  </a:moveTo>
                  <a:lnTo>
                    <a:pt x="0" y="27447"/>
                  </a:lnTo>
                  <a:lnTo>
                    <a:pt x="3734" y="27447"/>
                  </a:lnTo>
                  <a:lnTo>
                    <a:pt x="373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9"/>
            <p:cNvSpPr/>
            <p:nvPr/>
          </p:nvSpPr>
          <p:spPr>
            <a:xfrm>
              <a:off x="4781099" y="4306805"/>
              <a:ext cx="94175" cy="976633"/>
            </a:xfrm>
            <a:custGeom>
              <a:rect b="b" l="l" r="r" t="t"/>
              <a:pathLst>
                <a:path extrusionOk="0" h="27447" w="3767">
                  <a:moveTo>
                    <a:pt x="1" y="0"/>
                  </a:moveTo>
                  <a:lnTo>
                    <a:pt x="1" y="27447"/>
                  </a:lnTo>
                  <a:lnTo>
                    <a:pt x="3767" y="27447"/>
                  </a:lnTo>
                  <a:lnTo>
                    <a:pt x="376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6" name="Google Shape;276;p9"/>
          <p:cNvGrpSpPr/>
          <p:nvPr/>
        </p:nvGrpSpPr>
        <p:grpSpPr>
          <a:xfrm rot="5400000">
            <a:off x="888534" y="4772574"/>
            <a:ext cx="641374" cy="417696"/>
            <a:chOff x="5201720" y="3979318"/>
            <a:chExt cx="752080" cy="489793"/>
          </a:xfrm>
        </p:grpSpPr>
        <p:sp>
          <p:nvSpPr>
            <p:cNvPr id="277" name="Google Shape;277;p9"/>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9"/>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9"/>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9"/>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9"/>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9"/>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9"/>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9"/>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9"/>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9"/>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9"/>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9"/>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9"/>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9"/>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9"/>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9"/>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93" name="Shape 293"/>
        <p:cNvGrpSpPr/>
        <p:nvPr/>
      </p:nvGrpSpPr>
      <p:grpSpPr>
        <a:xfrm>
          <a:off x="0" y="0"/>
          <a:ext cx="0" cy="0"/>
          <a:chOff x="0" y="0"/>
          <a:chExt cx="0" cy="0"/>
        </a:xfrm>
      </p:grpSpPr>
      <p:sp>
        <p:nvSpPr>
          <p:cNvPr id="294" name="Google Shape;294;p10"/>
          <p:cNvSpPr txBox="1"/>
          <p:nvPr>
            <p:ph type="title"/>
          </p:nvPr>
        </p:nvSpPr>
        <p:spPr>
          <a:xfrm>
            <a:off x="2609850" y="1371600"/>
            <a:ext cx="2038500" cy="10197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30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295" name="Google Shape;295;p10"/>
          <p:cNvSpPr txBox="1"/>
          <p:nvPr>
            <p:ph idx="2" type="title"/>
          </p:nvPr>
        </p:nvSpPr>
        <p:spPr>
          <a:xfrm rot="1503612">
            <a:off x="5352933" y="2209643"/>
            <a:ext cx="2038387" cy="1019855"/>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3000">
                <a:solidFill>
                  <a:schemeClr val="accent2"/>
                </a:solidFill>
              </a:defRPr>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296" name="Google Shape;296;p10"/>
          <p:cNvSpPr txBox="1"/>
          <p:nvPr>
            <p:ph idx="3" type="title"/>
          </p:nvPr>
        </p:nvSpPr>
        <p:spPr>
          <a:xfrm rot="901197">
            <a:off x="4195172" y="3701469"/>
            <a:ext cx="2038546" cy="649774"/>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4200"/>
              <a:buNone/>
              <a:defRPr sz="2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297" name="Google Shape;297;p10"/>
          <p:cNvSpPr txBox="1"/>
          <p:nvPr>
            <p:ph idx="4" type="title"/>
          </p:nvPr>
        </p:nvSpPr>
        <p:spPr>
          <a:xfrm rot="-2700000">
            <a:off x="2353391" y="3217847"/>
            <a:ext cx="1723361" cy="724643"/>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4200"/>
              <a:buNone/>
              <a:defRPr sz="2500">
                <a:solidFill>
                  <a:schemeClr val="accent1"/>
                </a:solidFill>
              </a:defRPr>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theme" Target="../theme/theme2.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DF1EE"/>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Allerta Stencil"/>
              <a:buNone/>
              <a:defRPr sz="2800">
                <a:solidFill>
                  <a:schemeClr val="dk2"/>
                </a:solidFill>
                <a:latin typeface="Allerta Stencil"/>
                <a:ea typeface="Allerta Stencil"/>
                <a:cs typeface="Allerta Stencil"/>
                <a:sym typeface="Allerta Stencil"/>
              </a:defRPr>
            </a:lvl1pPr>
            <a:lvl2pPr lvl="1">
              <a:spcBef>
                <a:spcPts val="0"/>
              </a:spcBef>
              <a:spcAft>
                <a:spcPts val="0"/>
              </a:spcAft>
              <a:buClr>
                <a:schemeClr val="dk2"/>
              </a:buClr>
              <a:buSzPts val="2800"/>
              <a:buNone/>
              <a:defRPr sz="2800">
                <a:solidFill>
                  <a:schemeClr val="dk2"/>
                </a:solidFill>
              </a:defRPr>
            </a:lvl2pPr>
            <a:lvl3pPr lvl="2">
              <a:spcBef>
                <a:spcPts val="0"/>
              </a:spcBef>
              <a:spcAft>
                <a:spcPts val="0"/>
              </a:spcAft>
              <a:buClr>
                <a:schemeClr val="dk2"/>
              </a:buClr>
              <a:buSzPts val="2800"/>
              <a:buNone/>
              <a:defRPr sz="2800">
                <a:solidFill>
                  <a:schemeClr val="dk2"/>
                </a:solidFill>
              </a:defRPr>
            </a:lvl3pPr>
            <a:lvl4pPr lvl="3">
              <a:spcBef>
                <a:spcPts val="0"/>
              </a:spcBef>
              <a:spcAft>
                <a:spcPts val="0"/>
              </a:spcAft>
              <a:buClr>
                <a:schemeClr val="dk2"/>
              </a:buClr>
              <a:buSzPts val="2800"/>
              <a:buNone/>
              <a:defRPr sz="2800">
                <a:solidFill>
                  <a:schemeClr val="dk2"/>
                </a:solidFill>
              </a:defRPr>
            </a:lvl4pPr>
            <a:lvl5pPr lvl="4">
              <a:spcBef>
                <a:spcPts val="0"/>
              </a:spcBef>
              <a:spcAft>
                <a:spcPts val="0"/>
              </a:spcAft>
              <a:buClr>
                <a:schemeClr val="dk2"/>
              </a:buClr>
              <a:buSzPts val="2800"/>
              <a:buNone/>
              <a:defRPr sz="2800">
                <a:solidFill>
                  <a:schemeClr val="dk2"/>
                </a:solidFill>
              </a:defRPr>
            </a:lvl5pPr>
            <a:lvl6pPr lvl="5">
              <a:spcBef>
                <a:spcPts val="0"/>
              </a:spcBef>
              <a:spcAft>
                <a:spcPts val="0"/>
              </a:spcAft>
              <a:buClr>
                <a:schemeClr val="dk2"/>
              </a:buClr>
              <a:buSzPts val="2800"/>
              <a:buNone/>
              <a:defRPr sz="2800">
                <a:solidFill>
                  <a:schemeClr val="dk2"/>
                </a:solidFill>
              </a:defRPr>
            </a:lvl6pPr>
            <a:lvl7pPr lvl="6">
              <a:spcBef>
                <a:spcPts val="0"/>
              </a:spcBef>
              <a:spcAft>
                <a:spcPts val="0"/>
              </a:spcAft>
              <a:buClr>
                <a:schemeClr val="dk2"/>
              </a:buClr>
              <a:buSzPts val="2800"/>
              <a:buNone/>
              <a:defRPr sz="2800">
                <a:solidFill>
                  <a:schemeClr val="dk2"/>
                </a:solidFill>
              </a:defRPr>
            </a:lvl7pPr>
            <a:lvl8pPr lvl="7">
              <a:spcBef>
                <a:spcPts val="0"/>
              </a:spcBef>
              <a:spcAft>
                <a:spcPts val="0"/>
              </a:spcAft>
              <a:buClr>
                <a:schemeClr val="dk2"/>
              </a:buClr>
              <a:buSzPts val="2800"/>
              <a:buNone/>
              <a:defRPr sz="2800">
                <a:solidFill>
                  <a:schemeClr val="dk2"/>
                </a:solidFill>
              </a:defRPr>
            </a:lvl8pPr>
            <a:lvl9pPr lvl="8">
              <a:spcBef>
                <a:spcPts val="0"/>
              </a:spcBef>
              <a:spcAft>
                <a:spcPts val="0"/>
              </a:spcAft>
              <a:buClr>
                <a:schemeClr val="dk2"/>
              </a:buClr>
              <a:buSzPts val="2800"/>
              <a:buNone/>
              <a:defRPr sz="2800">
                <a:solidFill>
                  <a:schemeClr val="dk2"/>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rgbClr val="19348E"/>
              </a:buClr>
              <a:buSzPts val="1800"/>
              <a:buFont typeface="Open Sans"/>
              <a:buChar char="●"/>
              <a:defRPr sz="1800">
                <a:solidFill>
                  <a:srgbClr val="19348E"/>
                </a:solidFill>
                <a:latin typeface="Open Sans"/>
                <a:ea typeface="Open Sans"/>
                <a:cs typeface="Open Sans"/>
                <a:sym typeface="Open Sans"/>
              </a:defRPr>
            </a:lvl1pPr>
            <a:lvl2pPr indent="-317500" lvl="1" marL="9144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2pPr>
            <a:lvl3pPr indent="-317500" lvl="2" marL="13716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3pPr>
            <a:lvl4pPr indent="-317500" lvl="3" marL="18288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4pPr>
            <a:lvl5pPr indent="-317500" lvl="4" marL="22860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5pPr>
            <a:lvl6pPr indent="-317500" lvl="5" marL="27432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6pPr>
            <a:lvl7pPr indent="-317500" lvl="6" marL="32004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7pPr>
            <a:lvl8pPr indent="-317500" lvl="7" marL="36576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8pPr>
            <a:lvl9pPr indent="-317500" lvl="8" marL="4114800">
              <a:lnSpc>
                <a:spcPct val="115000"/>
              </a:lnSpc>
              <a:spcBef>
                <a:spcPts val="0"/>
              </a:spcBef>
              <a:spcAft>
                <a:spcPts val="0"/>
              </a:spcAft>
              <a:buClr>
                <a:srgbClr val="19348E"/>
              </a:buClr>
              <a:buSzPts val="1400"/>
              <a:buFont typeface="Open Sans"/>
              <a:buChar char="■"/>
              <a:defRPr>
                <a:solidFill>
                  <a:srgbClr val="19348E"/>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DF1EE"/>
        </a:solidFill>
      </p:bgPr>
    </p:bg>
    <p:spTree>
      <p:nvGrpSpPr>
        <p:cNvPr id="982" name="Shape 982"/>
        <p:cNvGrpSpPr/>
        <p:nvPr/>
      </p:nvGrpSpPr>
      <p:grpSpPr>
        <a:xfrm>
          <a:off x="0" y="0"/>
          <a:ext cx="0" cy="0"/>
          <a:chOff x="0" y="0"/>
          <a:chExt cx="0" cy="0"/>
        </a:xfrm>
      </p:grpSpPr>
      <p:sp>
        <p:nvSpPr>
          <p:cNvPr id="983" name="Google Shape;983;p30"/>
          <p:cNvSpPr txBox="1"/>
          <p:nvPr>
            <p:ph type="ctrTitle"/>
          </p:nvPr>
        </p:nvSpPr>
        <p:spPr>
          <a:xfrm>
            <a:off x="1389300" y="792950"/>
            <a:ext cx="63654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600">
                <a:solidFill>
                  <a:srgbClr val="4E6EE8"/>
                </a:solidFill>
              </a:rPr>
              <a:t>ESCUELA </a:t>
            </a:r>
            <a:r>
              <a:rPr lang="en" sz="4600">
                <a:solidFill>
                  <a:srgbClr val="E0C53B"/>
                </a:solidFill>
              </a:rPr>
              <a:t>NORMAL </a:t>
            </a:r>
            <a:r>
              <a:rPr lang="en" sz="4600">
                <a:solidFill>
                  <a:srgbClr val="4E6EE8"/>
                </a:solidFill>
              </a:rPr>
              <a:t>DE </a:t>
            </a:r>
            <a:r>
              <a:rPr lang="en" sz="4600">
                <a:solidFill>
                  <a:srgbClr val="1FAB6A"/>
                </a:solidFill>
              </a:rPr>
              <a:t>EDUCACIÓN</a:t>
            </a:r>
            <a:r>
              <a:rPr lang="en" sz="4600">
                <a:solidFill>
                  <a:srgbClr val="4E6EE8"/>
                </a:solidFill>
              </a:rPr>
              <a:t> </a:t>
            </a:r>
            <a:r>
              <a:rPr lang="en" sz="4600">
                <a:solidFill>
                  <a:srgbClr val="FF744B"/>
                </a:solidFill>
              </a:rPr>
              <a:t>PREESCOLAR</a:t>
            </a:r>
            <a:endParaRPr sz="7877">
              <a:solidFill>
                <a:srgbClr val="FF744B"/>
              </a:solidFill>
            </a:endParaRPr>
          </a:p>
        </p:txBody>
      </p:sp>
      <p:sp>
        <p:nvSpPr>
          <p:cNvPr id="984" name="Google Shape;984;p30"/>
          <p:cNvSpPr txBox="1"/>
          <p:nvPr>
            <p:ph idx="1" type="subTitle"/>
          </p:nvPr>
        </p:nvSpPr>
        <p:spPr>
          <a:xfrm>
            <a:off x="921300" y="3024625"/>
            <a:ext cx="4774800" cy="537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LIC. EDUCACIÓN PREESCOLAR</a:t>
            </a:r>
            <a:endParaRPr/>
          </a:p>
        </p:txBody>
      </p:sp>
      <p:pic>
        <p:nvPicPr>
          <p:cNvPr id="985" name="Google Shape;985;p30"/>
          <p:cNvPicPr preferRelativeResize="0"/>
          <p:nvPr/>
        </p:nvPicPr>
        <p:blipFill>
          <a:blip r:embed="rId3">
            <a:alphaModFix/>
          </a:blip>
          <a:stretch>
            <a:fillRect/>
          </a:stretch>
        </p:blipFill>
        <p:spPr>
          <a:xfrm>
            <a:off x="-166375" y="234775"/>
            <a:ext cx="1716639" cy="1276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2" name="Shape 1182"/>
        <p:cNvGrpSpPr/>
        <p:nvPr/>
      </p:nvGrpSpPr>
      <p:grpSpPr>
        <a:xfrm>
          <a:off x="0" y="0"/>
          <a:ext cx="0" cy="0"/>
          <a:chOff x="0" y="0"/>
          <a:chExt cx="0" cy="0"/>
        </a:xfrm>
      </p:grpSpPr>
      <p:sp>
        <p:nvSpPr>
          <p:cNvPr id="1183" name="Google Shape;1183;p39"/>
          <p:cNvSpPr txBox="1"/>
          <p:nvPr/>
        </p:nvSpPr>
        <p:spPr>
          <a:xfrm>
            <a:off x="115375" y="467850"/>
            <a:ext cx="4559400" cy="397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3"/>
                </a:solidFill>
                <a:latin typeface="Open Sans"/>
                <a:ea typeface="Open Sans"/>
                <a:cs typeface="Open Sans"/>
                <a:sym typeface="Open Sans"/>
              </a:rPr>
              <a:t>La relación de un sistema complejo consigo mismo es una relación de reflexión. A través de ésta, los sistemas se auto interpretan y por lo tanto esta reflexión adquiere una tematización específica para cada sistema.</a:t>
            </a:r>
            <a:endParaRPr>
              <a:solidFill>
                <a:schemeClr val="accent3"/>
              </a:solidFill>
              <a:latin typeface="Open Sans"/>
              <a:ea typeface="Open Sans"/>
              <a:cs typeface="Open Sans"/>
              <a:sym typeface="Open Sans"/>
            </a:endParaRPr>
          </a:p>
          <a:p>
            <a:pPr indent="0" lvl="0" marL="0" rtl="0" algn="l">
              <a:spcBef>
                <a:spcPts val="1600"/>
              </a:spcBef>
              <a:spcAft>
                <a:spcPts val="0"/>
              </a:spcAft>
              <a:buNone/>
            </a:pPr>
            <a:r>
              <a:rPr lang="en">
                <a:solidFill>
                  <a:srgbClr val="6AA84F"/>
                </a:solidFill>
                <a:latin typeface="Open Sans"/>
                <a:ea typeface="Open Sans"/>
                <a:cs typeface="Open Sans"/>
                <a:sym typeface="Open Sans"/>
              </a:rPr>
              <a:t>(Luhmann, 1991; Luhmann y De Georgi, 1993)</a:t>
            </a:r>
            <a:br>
              <a:rPr lang="en">
                <a:solidFill>
                  <a:schemeClr val="accent3"/>
                </a:solidFill>
                <a:latin typeface="Open Sans"/>
                <a:ea typeface="Open Sans"/>
                <a:cs typeface="Open Sans"/>
                <a:sym typeface="Open Sans"/>
              </a:rPr>
            </a:br>
            <a:endParaRPr>
              <a:solidFill>
                <a:schemeClr val="accent3"/>
              </a:solidFill>
              <a:latin typeface="Open Sans"/>
              <a:ea typeface="Open Sans"/>
              <a:cs typeface="Open Sans"/>
              <a:sym typeface="Open Sans"/>
            </a:endParaRPr>
          </a:p>
          <a:p>
            <a:pPr indent="0" lvl="0" marL="0" rtl="0" algn="l">
              <a:spcBef>
                <a:spcPts val="1600"/>
              </a:spcBef>
              <a:spcAft>
                <a:spcPts val="0"/>
              </a:spcAft>
              <a:buNone/>
            </a:pPr>
            <a:r>
              <a:t/>
            </a:r>
            <a:endParaRPr>
              <a:solidFill>
                <a:schemeClr val="accent3"/>
              </a:solidFill>
              <a:latin typeface="Open Sans"/>
              <a:ea typeface="Open Sans"/>
              <a:cs typeface="Open Sans"/>
              <a:sym typeface="Open Sans"/>
            </a:endParaRPr>
          </a:p>
          <a:p>
            <a:pPr indent="0" lvl="0" marL="0" rtl="0" algn="l">
              <a:spcBef>
                <a:spcPts val="1600"/>
              </a:spcBef>
              <a:spcAft>
                <a:spcPts val="0"/>
              </a:spcAft>
              <a:buNone/>
            </a:pPr>
            <a:r>
              <a:rPr lang="en">
                <a:solidFill>
                  <a:schemeClr val="accent3"/>
                </a:solidFill>
                <a:latin typeface="Open Sans"/>
                <a:ea typeface="Open Sans"/>
                <a:cs typeface="Open Sans"/>
                <a:sym typeface="Open Sans"/>
              </a:rPr>
              <a:t>Si bien algunas claves de la relación entre escuela y comunidad pueden observarse en la autoobservación que produce cada escuela en particular, otras claves de la relación escuela–comunidad pueden encontrarse observando los problemas de reflexión o de relación consigo mismo del sistema educativo.</a:t>
            </a:r>
            <a:endParaRPr>
              <a:solidFill>
                <a:schemeClr val="accent3"/>
              </a:solidFill>
              <a:latin typeface="Open Sans"/>
              <a:ea typeface="Open Sans"/>
              <a:cs typeface="Open Sans"/>
              <a:sym typeface="Open Sans"/>
            </a:endParaRPr>
          </a:p>
          <a:p>
            <a:pPr indent="0" lvl="0" marL="0" rtl="0" algn="r">
              <a:spcBef>
                <a:spcPts val="1600"/>
              </a:spcBef>
              <a:spcAft>
                <a:spcPts val="1600"/>
              </a:spcAft>
              <a:buNone/>
            </a:pPr>
            <a:r>
              <a:t/>
            </a:r>
            <a:endParaRPr>
              <a:solidFill>
                <a:schemeClr val="accent3"/>
              </a:solidFill>
              <a:latin typeface="Open Sans"/>
              <a:ea typeface="Open Sans"/>
              <a:cs typeface="Open Sans"/>
              <a:sym typeface="Open Sans"/>
            </a:endParaRPr>
          </a:p>
        </p:txBody>
      </p:sp>
      <p:pic>
        <p:nvPicPr>
          <p:cNvPr id="1184" name="Google Shape;1184;p39"/>
          <p:cNvPicPr preferRelativeResize="0"/>
          <p:nvPr/>
        </p:nvPicPr>
        <p:blipFill>
          <a:blip r:embed="rId3">
            <a:alphaModFix/>
          </a:blip>
          <a:stretch>
            <a:fillRect/>
          </a:stretch>
        </p:blipFill>
        <p:spPr>
          <a:xfrm>
            <a:off x="5589700" y="1996300"/>
            <a:ext cx="2895600" cy="15811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8" name="Shape 1188"/>
        <p:cNvGrpSpPr/>
        <p:nvPr/>
      </p:nvGrpSpPr>
      <p:grpSpPr>
        <a:xfrm>
          <a:off x="0" y="0"/>
          <a:ext cx="0" cy="0"/>
          <a:chOff x="0" y="0"/>
          <a:chExt cx="0" cy="0"/>
        </a:xfrm>
      </p:grpSpPr>
      <p:sp>
        <p:nvSpPr>
          <p:cNvPr id="1189" name="Google Shape;1189;p40"/>
          <p:cNvSpPr txBox="1"/>
          <p:nvPr>
            <p:ph type="title"/>
          </p:nvPr>
        </p:nvSpPr>
        <p:spPr>
          <a:xfrm>
            <a:off x="823225" y="229653"/>
            <a:ext cx="77082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C</a:t>
            </a:r>
            <a:r>
              <a:rPr lang="en" sz="2500"/>
              <a:t>uatro claves para la reflexión colectiva de la relación entre escuela</a:t>
            </a:r>
            <a:endParaRPr sz="2500"/>
          </a:p>
          <a:p>
            <a:pPr indent="0" lvl="0" marL="0" rtl="0" algn="ctr">
              <a:spcBef>
                <a:spcPts val="0"/>
              </a:spcBef>
              <a:spcAft>
                <a:spcPts val="0"/>
              </a:spcAft>
              <a:buNone/>
            </a:pPr>
            <a:r>
              <a:rPr lang="en" sz="2500"/>
              <a:t>y comunidad </a:t>
            </a:r>
            <a:endParaRPr sz="2500"/>
          </a:p>
          <a:p>
            <a:pPr indent="0" lvl="0" marL="0" rtl="0" algn="l">
              <a:spcBef>
                <a:spcPts val="0"/>
              </a:spcBef>
              <a:spcAft>
                <a:spcPts val="0"/>
              </a:spcAft>
              <a:buNone/>
            </a:pPr>
            <a:r>
              <a:t/>
            </a:r>
            <a:endParaRPr/>
          </a:p>
        </p:txBody>
      </p:sp>
      <p:sp>
        <p:nvSpPr>
          <p:cNvPr id="1190" name="Google Shape;1190;p40"/>
          <p:cNvSpPr txBox="1"/>
          <p:nvPr>
            <p:ph idx="1" type="subTitle"/>
          </p:nvPr>
        </p:nvSpPr>
        <p:spPr>
          <a:xfrm>
            <a:off x="1747575" y="1588588"/>
            <a:ext cx="2723100" cy="7620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100"/>
              <a:t>Escuela y comunidad: homogeneidad y heterogeneidad</a:t>
            </a:r>
            <a:endParaRPr sz="1100"/>
          </a:p>
        </p:txBody>
      </p:sp>
      <p:grpSp>
        <p:nvGrpSpPr>
          <p:cNvPr id="1191" name="Google Shape;1191;p40"/>
          <p:cNvGrpSpPr/>
          <p:nvPr/>
        </p:nvGrpSpPr>
        <p:grpSpPr>
          <a:xfrm>
            <a:off x="1339188" y="1069963"/>
            <a:ext cx="1134535" cy="429252"/>
            <a:chOff x="1339188" y="1131875"/>
            <a:chExt cx="1134535" cy="429252"/>
          </a:xfrm>
        </p:grpSpPr>
        <p:sp>
          <p:nvSpPr>
            <p:cNvPr id="1192" name="Google Shape;1192;p40"/>
            <p:cNvSpPr/>
            <p:nvPr/>
          </p:nvSpPr>
          <p:spPr>
            <a:xfrm>
              <a:off x="1339188" y="1189427"/>
              <a:ext cx="557700" cy="371700"/>
            </a:xfrm>
            <a:prstGeom prst="wedgeEllipseCallout">
              <a:avLst>
                <a:gd fmla="val 38845" name="adj1"/>
                <a:gd fmla="val 66501" name="adj2"/>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3" name="Google Shape;1193;p40"/>
            <p:cNvSpPr/>
            <p:nvPr/>
          </p:nvSpPr>
          <p:spPr>
            <a:xfrm flipH="1">
              <a:off x="1977522" y="1131875"/>
              <a:ext cx="496200" cy="330900"/>
            </a:xfrm>
            <a:prstGeom prst="wedgeEllipseCallout">
              <a:avLst>
                <a:gd fmla="val 38845" name="adj1"/>
                <a:gd fmla="val 66501" name="adj2"/>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4" name="Google Shape;1194;p40"/>
          <p:cNvSpPr txBox="1"/>
          <p:nvPr>
            <p:ph idx="2" type="subTitle"/>
          </p:nvPr>
        </p:nvSpPr>
        <p:spPr>
          <a:xfrm>
            <a:off x="504725" y="2439950"/>
            <a:ext cx="6653100" cy="4181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100"/>
              <a:t>No es casual que una escuela defina las condiciones de todos sus alumnos en forma homogénea.</a:t>
            </a:r>
            <a:br>
              <a:rPr lang="en" sz="1100"/>
            </a:br>
            <a:r>
              <a:rPr lang="en" sz="1100"/>
              <a:t>Tiene que ver con los temas de reflexión del sistema educativo, con los problemas de autonomía, tecnología y selección social, presentes en la homogeneización del comienzo.</a:t>
            </a:r>
            <a:br>
              <a:rPr lang="en" sz="1100"/>
            </a:br>
            <a:r>
              <a:rPr lang="en" sz="1100"/>
              <a:t>Según Luhmann el sistema educativo desarrolla una observación homogeneizante del comienzo. </a:t>
            </a:r>
            <a:br>
              <a:rPr lang="en" sz="1100"/>
            </a:br>
            <a:r>
              <a:rPr lang="en" sz="1100"/>
              <a:t>Para poder operar, el sistema educativo observa a los estudiantes y a las condiciones de comien- zo como si fueran iguales. Pero al partir de una igualdad de oportunidades, más supuesta que real, reintroduce la desigualdad, apareciendo luego en forma de resultados. De este modo, el sistema </a:t>
            </a:r>
            <a:r>
              <a:rPr lang="en" sz="1100"/>
              <a:t>educativo</a:t>
            </a:r>
            <a:r>
              <a:rPr lang="en" sz="1100"/>
              <a:t> puede </a:t>
            </a:r>
            <a:r>
              <a:rPr lang="en" sz="1100"/>
              <a:t>auto atribuirse</a:t>
            </a:r>
            <a:r>
              <a:rPr lang="en" sz="1100"/>
              <a:t> las diferencias en los resultados de los alumnos, asignando los éxitos y </a:t>
            </a:r>
            <a:r>
              <a:rPr lang="en" sz="1100"/>
              <a:t>fracasos</a:t>
            </a:r>
            <a:r>
              <a:rPr lang="en" sz="1100"/>
              <a:t> en los aprendizajes escolares a la acción del sistema educativo.</a:t>
            </a:r>
            <a:endParaRPr sz="1100"/>
          </a:p>
          <a:p>
            <a:pPr indent="0" lvl="0" marL="0" rtl="0" algn="ctr">
              <a:spcBef>
                <a:spcPts val="1200"/>
              </a:spcBef>
              <a:spcAft>
                <a:spcPts val="0"/>
              </a:spcAft>
              <a:buNone/>
            </a:pPr>
            <a:r>
              <a:t/>
            </a:r>
            <a:endParaRPr/>
          </a:p>
          <a:p>
            <a:pPr indent="0" lvl="0" marL="0" rtl="0" algn="ctr">
              <a:spcBef>
                <a:spcPts val="1200"/>
              </a:spcBef>
              <a:spcAft>
                <a:spcPts val="0"/>
              </a:spcAft>
              <a:buNone/>
            </a:pPr>
            <a:r>
              <a:t/>
            </a:r>
            <a:endParaRPr/>
          </a:p>
          <a:p>
            <a:pPr indent="0" lvl="0" marL="0" rtl="0" algn="ctr">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8" name="Shape 1198"/>
        <p:cNvGrpSpPr/>
        <p:nvPr/>
      </p:nvGrpSpPr>
      <p:grpSpPr>
        <a:xfrm>
          <a:off x="0" y="0"/>
          <a:ext cx="0" cy="0"/>
          <a:chOff x="0" y="0"/>
          <a:chExt cx="0" cy="0"/>
        </a:xfrm>
      </p:grpSpPr>
      <p:sp>
        <p:nvSpPr>
          <p:cNvPr id="1199" name="Google Shape;1199;p41"/>
          <p:cNvSpPr/>
          <p:nvPr/>
        </p:nvSpPr>
        <p:spPr>
          <a:xfrm>
            <a:off x="1359700" y="406513"/>
            <a:ext cx="643934" cy="554479"/>
          </a:xfrm>
          <a:custGeom>
            <a:rect b="b" l="l" r="r" t="t"/>
            <a:pathLst>
              <a:path extrusionOk="0" h="75930" w="88180">
                <a:moveTo>
                  <a:pt x="21055" y="75930"/>
                </a:moveTo>
                <a:cubicBezTo>
                  <a:pt x="24432" y="73093"/>
                  <a:pt x="28215" y="68364"/>
                  <a:pt x="27067" y="62036"/>
                </a:cubicBezTo>
                <a:lnTo>
                  <a:pt x="26909" y="61158"/>
                </a:lnTo>
                <a:lnTo>
                  <a:pt x="26031" y="60911"/>
                </a:lnTo>
                <a:cubicBezTo>
                  <a:pt x="14412" y="57848"/>
                  <a:pt x="6418" y="50823"/>
                  <a:pt x="4099" y="41635"/>
                </a:cubicBezTo>
                <a:cubicBezTo>
                  <a:pt x="1" y="25378"/>
                  <a:pt x="15088" y="7499"/>
                  <a:pt x="37718" y="1779"/>
                </a:cubicBezTo>
                <a:cubicBezTo>
                  <a:pt x="42289" y="608"/>
                  <a:pt x="46995" y="23"/>
                  <a:pt x="51724" y="0"/>
                </a:cubicBezTo>
                <a:cubicBezTo>
                  <a:pt x="69197" y="0"/>
                  <a:pt x="83068" y="8399"/>
                  <a:pt x="86221" y="20874"/>
                </a:cubicBezTo>
                <a:cubicBezTo>
                  <a:pt x="88180" y="28665"/>
                  <a:pt x="85838" y="37087"/>
                  <a:pt x="79578" y="44585"/>
                </a:cubicBezTo>
                <a:cubicBezTo>
                  <a:pt x="73228" y="52196"/>
                  <a:pt x="63658" y="57938"/>
                  <a:pt x="52602" y="60730"/>
                </a:cubicBezTo>
                <a:cubicBezTo>
                  <a:pt x="49157" y="61586"/>
                  <a:pt x="45644" y="62149"/>
                  <a:pt x="42086" y="62374"/>
                </a:cubicBezTo>
                <a:lnTo>
                  <a:pt x="41433" y="62419"/>
                </a:lnTo>
                <a:lnTo>
                  <a:pt x="41028" y="62937"/>
                </a:lnTo>
                <a:cubicBezTo>
                  <a:pt x="37740" y="67261"/>
                  <a:pt x="31075" y="74128"/>
                  <a:pt x="21055" y="7593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0" name="Google Shape;1200;p41"/>
          <p:cNvSpPr txBox="1"/>
          <p:nvPr>
            <p:ph idx="5" type="subTitle"/>
          </p:nvPr>
        </p:nvSpPr>
        <p:spPr>
          <a:xfrm>
            <a:off x="2173075" y="406525"/>
            <a:ext cx="2293800" cy="9015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500"/>
              <a:t>Escuela y familia: educación y socialización</a:t>
            </a:r>
            <a:endParaRPr sz="1500"/>
          </a:p>
        </p:txBody>
      </p:sp>
      <p:sp>
        <p:nvSpPr>
          <p:cNvPr id="1201" name="Google Shape;1201;p41"/>
          <p:cNvSpPr txBox="1"/>
          <p:nvPr>
            <p:ph idx="4" type="subTitle"/>
          </p:nvPr>
        </p:nvSpPr>
        <p:spPr>
          <a:xfrm>
            <a:off x="1093575" y="1474550"/>
            <a:ext cx="6376800" cy="39009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100"/>
              <a:t>La diferencia entre escuela y familia estaba presente en el esquema de autoobservación de la es- cuela estudiada. Aparecía a la hora de observar diferencias con otras escuelas e incluso se creaba un código para observar las diferencias entre la socialización barrial y la propuesta escolar.</a:t>
            </a:r>
            <a:br>
              <a:rPr lang="en" sz="1100"/>
            </a:br>
            <a:r>
              <a:rPr lang="en" sz="1100"/>
              <a:t>La familia es un sistema social que para el sistema educativo funciona como ámbito traslapante. El sistema educativo lo observa como deficiente y toma esta observación como una condición previa del éxito escolar, orientándose hacia una educación compensatoria de su déficit socializador.</a:t>
            </a:r>
            <a:br>
              <a:rPr lang="en" sz="1100"/>
            </a:br>
            <a:r>
              <a:rPr lang="en" sz="1100"/>
              <a:t>Comprender estos problemas como condición estructural del sistema educativo, y no como mero prejuicio de los maestros, permite entender por qué muchas veces los familiares de los niño/as se muestran apáticos ante las convocatorias de la escuela, como las tan conocidas “reuniones de padres”. Permite también focalizar la atención en las especificidades que efectivamente asumen los problemas de compensación y socialización de la enseñanza escolar en las escuelas situadas en contextos de pobreza</a:t>
            </a:r>
            <a:r>
              <a:rPr lang="en"/>
              <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5" name="Shape 1205"/>
        <p:cNvGrpSpPr/>
        <p:nvPr/>
      </p:nvGrpSpPr>
      <p:grpSpPr>
        <a:xfrm>
          <a:off x="0" y="0"/>
          <a:ext cx="0" cy="0"/>
          <a:chOff x="0" y="0"/>
          <a:chExt cx="0" cy="0"/>
        </a:xfrm>
      </p:grpSpPr>
      <p:sp>
        <p:nvSpPr>
          <p:cNvPr id="1206" name="Google Shape;1206;p42"/>
          <p:cNvSpPr txBox="1"/>
          <p:nvPr>
            <p:ph idx="13" type="subTitle"/>
          </p:nvPr>
        </p:nvSpPr>
        <p:spPr>
          <a:xfrm>
            <a:off x="1817150" y="1209598"/>
            <a:ext cx="2663700" cy="39339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a:t>E</a:t>
            </a:r>
            <a:r>
              <a:rPr lang="en"/>
              <a:t>s importante atender los límites y posibilidades del trabajo en común de las escuelas y las organizaciones sociales para la inclusión de los niños/as, y especialmente de los niños/as en situación de pobreza, teniendo en cuenta su complejidad y las expectativas mutuas de las escuelas y de las organizaciones como condiciones estructurales de los sistemas funcionales a los que responden.</a:t>
            </a:r>
            <a:endParaRPr/>
          </a:p>
        </p:txBody>
      </p:sp>
      <p:sp>
        <p:nvSpPr>
          <p:cNvPr id="1207" name="Google Shape;1207;p42"/>
          <p:cNvSpPr txBox="1"/>
          <p:nvPr>
            <p:ph idx="15" type="subTitle"/>
          </p:nvPr>
        </p:nvSpPr>
        <p:spPr>
          <a:xfrm>
            <a:off x="6211400" y="1598177"/>
            <a:ext cx="2359200" cy="34770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a:t>Las dificultades en la comunicación y en el trabajo en común de maestros y técnicos responde, en estos casos, a que las funciones derivadas a los técnicos no son para estas escue- las funciones “extra” de la educación, sino una parte fundamental de las funciones del maestro, definida de esta manera en el propio esquema de autoobservación de la escuela.</a:t>
            </a:r>
            <a:endParaRPr/>
          </a:p>
        </p:txBody>
      </p:sp>
      <p:sp>
        <p:nvSpPr>
          <p:cNvPr id="1208" name="Google Shape;1208;p42"/>
          <p:cNvSpPr/>
          <p:nvPr/>
        </p:nvSpPr>
        <p:spPr>
          <a:xfrm>
            <a:off x="1487050" y="463272"/>
            <a:ext cx="557700" cy="429300"/>
          </a:xfrm>
          <a:prstGeom prst="wedgeRoundRectCallout">
            <a:avLst>
              <a:gd fmla="val 5934" name="adj1"/>
              <a:gd fmla="val 68315" name="adj2"/>
              <a:gd fmla="val 0" name="adj3"/>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9" name="Google Shape;1209;p42"/>
          <p:cNvSpPr txBox="1"/>
          <p:nvPr>
            <p:ph idx="14" type="subTitle"/>
          </p:nvPr>
        </p:nvSpPr>
        <p:spPr>
          <a:xfrm>
            <a:off x="2294750" y="463272"/>
            <a:ext cx="1836900" cy="11349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500"/>
              <a:t>Escuela y organizaciones comunitarias</a:t>
            </a:r>
            <a:endParaRPr sz="1500"/>
          </a:p>
        </p:txBody>
      </p:sp>
      <p:sp>
        <p:nvSpPr>
          <p:cNvPr id="1210" name="Google Shape;1210;p42"/>
          <p:cNvSpPr/>
          <p:nvPr/>
        </p:nvSpPr>
        <p:spPr>
          <a:xfrm>
            <a:off x="5320471" y="319813"/>
            <a:ext cx="643910" cy="572763"/>
          </a:xfrm>
          <a:custGeom>
            <a:rect b="b" l="l" r="r" t="t"/>
            <a:pathLst>
              <a:path extrusionOk="0" h="66158" w="74376">
                <a:moveTo>
                  <a:pt x="62577" y="66157"/>
                </a:moveTo>
                <a:cubicBezTo>
                  <a:pt x="60055" y="65662"/>
                  <a:pt x="57578" y="64964"/>
                  <a:pt x="55168" y="64063"/>
                </a:cubicBezTo>
                <a:cubicBezTo>
                  <a:pt x="47760" y="61203"/>
                  <a:pt x="42986" y="56835"/>
                  <a:pt x="40982" y="51093"/>
                </a:cubicBezTo>
                <a:lnTo>
                  <a:pt x="40644" y="50147"/>
                </a:lnTo>
                <a:lnTo>
                  <a:pt x="11056" y="50147"/>
                </a:lnTo>
                <a:cubicBezTo>
                  <a:pt x="4954" y="50125"/>
                  <a:pt x="0" y="45171"/>
                  <a:pt x="0" y="39068"/>
                </a:cubicBezTo>
                <a:lnTo>
                  <a:pt x="0" y="11079"/>
                </a:lnTo>
                <a:cubicBezTo>
                  <a:pt x="0" y="5022"/>
                  <a:pt x="4864" y="90"/>
                  <a:pt x="10921" y="0"/>
                </a:cubicBezTo>
                <a:lnTo>
                  <a:pt x="61833" y="10786"/>
                </a:lnTo>
                <a:lnTo>
                  <a:pt x="61969" y="10786"/>
                </a:lnTo>
                <a:cubicBezTo>
                  <a:pt x="68071" y="10786"/>
                  <a:pt x="73025" y="15740"/>
                  <a:pt x="73025" y="21865"/>
                </a:cubicBezTo>
                <a:lnTo>
                  <a:pt x="73025" y="21932"/>
                </a:lnTo>
                <a:lnTo>
                  <a:pt x="74376" y="39136"/>
                </a:lnTo>
                <a:cubicBezTo>
                  <a:pt x="74331" y="45238"/>
                  <a:pt x="69399" y="50147"/>
                  <a:pt x="63297" y="50147"/>
                </a:cubicBezTo>
                <a:lnTo>
                  <a:pt x="56812" y="50147"/>
                </a:lnTo>
                <a:lnTo>
                  <a:pt x="56880" y="51633"/>
                </a:lnTo>
                <a:cubicBezTo>
                  <a:pt x="57172" y="56520"/>
                  <a:pt x="59086" y="61384"/>
                  <a:pt x="62577" y="66157"/>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1" name="Google Shape;1211;p42"/>
          <p:cNvSpPr txBox="1"/>
          <p:nvPr>
            <p:ph idx="7" type="subTitle"/>
          </p:nvPr>
        </p:nvSpPr>
        <p:spPr>
          <a:xfrm>
            <a:off x="6096575" y="463275"/>
            <a:ext cx="2075400" cy="14235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500"/>
              <a:t>La escuela, “los técnicos” y la comunidad: déficits e inflaciones</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5" name="Shape 1215"/>
        <p:cNvGrpSpPr/>
        <p:nvPr/>
      </p:nvGrpSpPr>
      <p:grpSpPr>
        <a:xfrm>
          <a:off x="0" y="0"/>
          <a:ext cx="0" cy="0"/>
          <a:chOff x="0" y="0"/>
          <a:chExt cx="0" cy="0"/>
        </a:xfrm>
      </p:grpSpPr>
      <p:sp>
        <p:nvSpPr>
          <p:cNvPr id="1216" name="Google Shape;1216;p43"/>
          <p:cNvSpPr txBox="1"/>
          <p:nvPr>
            <p:ph idx="1" type="body"/>
          </p:nvPr>
        </p:nvSpPr>
        <p:spPr>
          <a:xfrm>
            <a:off x="2195700" y="1490700"/>
            <a:ext cx="4752600" cy="2466900"/>
          </a:xfrm>
          <a:prstGeom prst="rect">
            <a:avLst/>
          </a:prstGeom>
        </p:spPr>
        <p:txBody>
          <a:bodyPr anchorCtr="0" anchor="ctr" bIns="91425" lIns="91425" spcFirstLastPara="1" rIns="91425" wrap="square" tIns="91425">
            <a:normAutofit lnSpcReduction="20000"/>
          </a:bodyPr>
          <a:lstStyle/>
          <a:p>
            <a:pPr indent="0" lvl="0" marL="457200" rtl="0" algn="l">
              <a:lnSpc>
                <a:spcPct val="115000"/>
              </a:lnSpc>
              <a:spcBef>
                <a:spcPts val="1200"/>
              </a:spcBef>
              <a:spcAft>
                <a:spcPts val="0"/>
              </a:spcAft>
              <a:buNone/>
            </a:pPr>
            <a:r>
              <a:rPr lang="en"/>
              <a:t>L</a:t>
            </a:r>
            <a:r>
              <a:rPr lang="en"/>
              <a:t>as condiciones estructurales del sistema educativo y el científico que están presentes en las autoobservaciones de las escuelas y que producen las relaciones entre escuela y comunidad sean observadas como límites o como posibilidades depende de la riqueza de las informaciones que desde el sistema científico se puedan realizar, y de las diferencias que a partir de éstas el sistema educativo pueda producir. </a:t>
            </a:r>
            <a:endParaRPr/>
          </a:p>
          <a:p>
            <a:pPr indent="0" lvl="0" marL="457200" rtl="0" algn="l">
              <a:spcBef>
                <a:spcPts val="1200"/>
              </a:spcBef>
              <a:spcAft>
                <a:spcPts val="1200"/>
              </a:spcAft>
              <a:buNone/>
            </a:pPr>
            <a:r>
              <a:t/>
            </a:r>
            <a:endParaRPr/>
          </a:p>
        </p:txBody>
      </p:sp>
      <p:sp>
        <p:nvSpPr>
          <p:cNvPr id="1217" name="Google Shape;1217;p43"/>
          <p:cNvSpPr txBox="1"/>
          <p:nvPr>
            <p:ph type="title"/>
          </p:nvPr>
        </p:nvSpPr>
        <p:spPr>
          <a:xfrm>
            <a:off x="1303625" y="503353"/>
            <a:ext cx="77082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800"/>
              <a:t>ESCUELA Y COMUNIDAD: CONDICIONES, LÍMITES Y POSIBILIDADES</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1" name="Shape 1221"/>
        <p:cNvGrpSpPr/>
        <p:nvPr/>
      </p:nvGrpSpPr>
      <p:grpSpPr>
        <a:xfrm>
          <a:off x="0" y="0"/>
          <a:ext cx="0" cy="0"/>
          <a:chOff x="0" y="0"/>
          <a:chExt cx="0" cy="0"/>
        </a:xfrm>
      </p:grpSpPr>
      <p:sp>
        <p:nvSpPr>
          <p:cNvPr id="1222" name="Google Shape;1222;p44"/>
          <p:cNvSpPr txBox="1"/>
          <p:nvPr>
            <p:ph idx="1" type="subTitle"/>
          </p:nvPr>
        </p:nvSpPr>
        <p:spPr>
          <a:xfrm>
            <a:off x="2321004" y="1596700"/>
            <a:ext cx="3303300" cy="58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alibri"/>
                <a:ea typeface="Calibri"/>
                <a:cs typeface="Calibri"/>
                <a:sym typeface="Calibri"/>
              </a:rPr>
              <a:t>Conocer las condiciones estructurales de las relaciones entre escuela y comunidad, , presenta un marco de referencia para la comprensión de esta relación</a:t>
            </a:r>
            <a:endParaRPr/>
          </a:p>
        </p:txBody>
      </p:sp>
      <p:sp>
        <p:nvSpPr>
          <p:cNvPr id="1223" name="Google Shape;1223;p44"/>
          <p:cNvSpPr txBox="1"/>
          <p:nvPr>
            <p:ph idx="3" type="subTitle"/>
          </p:nvPr>
        </p:nvSpPr>
        <p:spPr>
          <a:xfrm>
            <a:off x="4868705" y="3514425"/>
            <a:ext cx="3675900" cy="58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Calibri"/>
                <a:ea typeface="Calibri"/>
                <a:cs typeface="Calibri"/>
                <a:sym typeface="Calibri"/>
              </a:rPr>
              <a:t>Si los docentes encuentran en las limitaciones y las posibilidades de la relación escuela - comunidad , un terreno firme en que basar su propia intervención sobre el tema, el objetivo y el alcance posible de este trabajo se habrá realizado. </a:t>
            </a:r>
            <a:endParaRPr/>
          </a:p>
        </p:txBody>
      </p:sp>
      <p:sp>
        <p:nvSpPr>
          <p:cNvPr id="1224" name="Google Shape;1224;p44"/>
          <p:cNvSpPr/>
          <p:nvPr/>
        </p:nvSpPr>
        <p:spPr>
          <a:xfrm rot="5400000">
            <a:off x="1376904" y="1591983"/>
            <a:ext cx="687059" cy="883654"/>
          </a:xfrm>
          <a:custGeom>
            <a:rect b="b" l="l" r="r" t="t"/>
            <a:pathLst>
              <a:path extrusionOk="0" h="69130" w="53750">
                <a:moveTo>
                  <a:pt x="26864" y="69107"/>
                </a:moveTo>
                <a:cubicBezTo>
                  <a:pt x="12160" y="69107"/>
                  <a:pt x="113" y="57285"/>
                  <a:pt x="68" y="42762"/>
                </a:cubicBezTo>
                <a:cubicBezTo>
                  <a:pt x="0" y="33597"/>
                  <a:pt x="4751" y="25063"/>
                  <a:pt x="12588" y="20244"/>
                </a:cubicBezTo>
                <a:lnTo>
                  <a:pt x="13691" y="19568"/>
                </a:lnTo>
                <a:lnTo>
                  <a:pt x="3626" y="0"/>
                </a:lnTo>
                <a:cubicBezTo>
                  <a:pt x="5562" y="1104"/>
                  <a:pt x="7499" y="2185"/>
                  <a:pt x="9368" y="3265"/>
                </a:cubicBezTo>
                <a:cubicBezTo>
                  <a:pt x="15853" y="6936"/>
                  <a:pt x="22540" y="10741"/>
                  <a:pt x="29206" y="14299"/>
                </a:cubicBezTo>
                <a:cubicBezTo>
                  <a:pt x="30985" y="15245"/>
                  <a:pt x="32741" y="16191"/>
                  <a:pt x="34452" y="17159"/>
                </a:cubicBezTo>
                <a:cubicBezTo>
                  <a:pt x="45959" y="23644"/>
                  <a:pt x="53615" y="30444"/>
                  <a:pt x="53682" y="42536"/>
                </a:cubicBezTo>
                <a:cubicBezTo>
                  <a:pt x="53750" y="57128"/>
                  <a:pt x="41770" y="69062"/>
                  <a:pt x="26999" y="6913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44"/>
          <p:cNvSpPr/>
          <p:nvPr/>
        </p:nvSpPr>
        <p:spPr>
          <a:xfrm flipH="1" rot="5400000">
            <a:off x="5426804" y="2404583"/>
            <a:ext cx="687059" cy="883654"/>
          </a:xfrm>
          <a:custGeom>
            <a:rect b="b" l="l" r="r" t="t"/>
            <a:pathLst>
              <a:path extrusionOk="0" h="69130" w="53750">
                <a:moveTo>
                  <a:pt x="26864" y="69107"/>
                </a:moveTo>
                <a:cubicBezTo>
                  <a:pt x="12160" y="69107"/>
                  <a:pt x="113" y="57285"/>
                  <a:pt x="68" y="42762"/>
                </a:cubicBezTo>
                <a:cubicBezTo>
                  <a:pt x="0" y="33597"/>
                  <a:pt x="4751" y="25063"/>
                  <a:pt x="12588" y="20244"/>
                </a:cubicBezTo>
                <a:lnTo>
                  <a:pt x="13691" y="19568"/>
                </a:lnTo>
                <a:lnTo>
                  <a:pt x="3626" y="0"/>
                </a:lnTo>
                <a:cubicBezTo>
                  <a:pt x="5562" y="1104"/>
                  <a:pt x="7499" y="2185"/>
                  <a:pt x="9368" y="3265"/>
                </a:cubicBezTo>
                <a:cubicBezTo>
                  <a:pt x="15853" y="6936"/>
                  <a:pt x="22540" y="10741"/>
                  <a:pt x="29206" y="14299"/>
                </a:cubicBezTo>
                <a:cubicBezTo>
                  <a:pt x="30985" y="15245"/>
                  <a:pt x="32741" y="16191"/>
                  <a:pt x="34452" y="17159"/>
                </a:cubicBezTo>
                <a:cubicBezTo>
                  <a:pt x="45959" y="23644"/>
                  <a:pt x="53615" y="30444"/>
                  <a:pt x="53682" y="42536"/>
                </a:cubicBezTo>
                <a:cubicBezTo>
                  <a:pt x="53750" y="57128"/>
                  <a:pt x="41770" y="69062"/>
                  <a:pt x="26999" y="69130"/>
                </a:cubicBezTo>
                <a:close/>
              </a:path>
            </a:pathLst>
          </a:custGeom>
          <a:solidFill>
            <a:srgbClr val="E0C5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9" name="Shape 989"/>
        <p:cNvGrpSpPr/>
        <p:nvPr/>
      </p:nvGrpSpPr>
      <p:grpSpPr>
        <a:xfrm>
          <a:off x="0" y="0"/>
          <a:ext cx="0" cy="0"/>
          <a:chOff x="0" y="0"/>
          <a:chExt cx="0" cy="0"/>
        </a:xfrm>
      </p:grpSpPr>
      <p:sp>
        <p:nvSpPr>
          <p:cNvPr id="990" name="Google Shape;990;p31"/>
          <p:cNvSpPr txBox="1"/>
          <p:nvPr/>
        </p:nvSpPr>
        <p:spPr>
          <a:xfrm>
            <a:off x="2675725" y="1358650"/>
            <a:ext cx="5268300" cy="2124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Open Sans"/>
                <a:ea typeface="Open Sans"/>
                <a:cs typeface="Open Sans"/>
                <a:sym typeface="Open Sans"/>
              </a:rPr>
              <a:t>MAESTRA. </a:t>
            </a:r>
            <a:r>
              <a:rPr b="1" lang="en" sz="1200">
                <a:latin typeface="Verdana"/>
                <a:ea typeface="Verdana"/>
                <a:cs typeface="Verdana"/>
                <a:sym typeface="Verdana"/>
              </a:rPr>
              <a:t>MARIA EFIGENIA MAURY ARREDONDO</a:t>
            </a:r>
            <a:br>
              <a:rPr lang="en">
                <a:latin typeface="Open Sans"/>
                <a:ea typeface="Open Sans"/>
                <a:cs typeface="Open Sans"/>
                <a:sym typeface="Open Sans"/>
              </a:rPr>
            </a:br>
            <a:endParaRPr>
              <a:latin typeface="Open Sans"/>
              <a:ea typeface="Open Sans"/>
              <a:cs typeface="Open Sans"/>
              <a:sym typeface="Open Sans"/>
            </a:endParaRPr>
          </a:p>
          <a:p>
            <a:pPr indent="0" lvl="0" marL="0" rtl="0" algn="l">
              <a:spcBef>
                <a:spcPts val="0"/>
              </a:spcBef>
              <a:spcAft>
                <a:spcPts val="0"/>
              </a:spcAft>
              <a:buNone/>
            </a:pPr>
            <a:r>
              <a:rPr lang="en">
                <a:solidFill>
                  <a:srgbClr val="FFA2B5"/>
                </a:solidFill>
                <a:latin typeface="Open Sans"/>
                <a:ea typeface="Open Sans"/>
                <a:cs typeface="Open Sans"/>
                <a:sym typeface="Open Sans"/>
              </a:rPr>
              <a:t>INTEGRANTES</a:t>
            </a:r>
            <a:br>
              <a:rPr lang="en">
                <a:latin typeface="Open Sans"/>
                <a:ea typeface="Open Sans"/>
                <a:cs typeface="Open Sans"/>
                <a:sym typeface="Open Sans"/>
              </a:rPr>
            </a:br>
            <a:r>
              <a:rPr lang="en">
                <a:latin typeface="Open Sans"/>
                <a:ea typeface="Open Sans"/>
                <a:cs typeface="Open Sans"/>
                <a:sym typeface="Open Sans"/>
              </a:rPr>
              <a:t>Pamela Yudith Avila Castillo</a:t>
            </a:r>
            <a:endParaRPr>
              <a:latin typeface="Open Sans"/>
              <a:ea typeface="Open Sans"/>
              <a:cs typeface="Open Sans"/>
              <a:sym typeface="Open Sans"/>
            </a:endParaRPr>
          </a:p>
          <a:p>
            <a:pPr indent="0" lvl="0" marL="0" rtl="0" algn="l">
              <a:spcBef>
                <a:spcPts val="0"/>
              </a:spcBef>
              <a:spcAft>
                <a:spcPts val="0"/>
              </a:spcAft>
              <a:buNone/>
            </a:pPr>
            <a:r>
              <a:t/>
            </a:r>
            <a:endParaRPr>
              <a:latin typeface="Open Sans"/>
              <a:ea typeface="Open Sans"/>
              <a:cs typeface="Open Sans"/>
              <a:sym typeface="Open Sans"/>
            </a:endParaRPr>
          </a:p>
          <a:p>
            <a:pPr indent="0" lvl="0" marL="0" rtl="0" algn="l">
              <a:spcBef>
                <a:spcPts val="0"/>
              </a:spcBef>
              <a:spcAft>
                <a:spcPts val="0"/>
              </a:spcAft>
              <a:buNone/>
            </a:pPr>
            <a:r>
              <a:rPr lang="en">
                <a:latin typeface="Open Sans"/>
                <a:ea typeface="Open Sans"/>
                <a:cs typeface="Open Sans"/>
                <a:sym typeface="Open Sans"/>
              </a:rPr>
              <a:t>Samantha Bueno Moreno </a:t>
            </a:r>
            <a:endParaRPr>
              <a:latin typeface="Open Sans"/>
              <a:ea typeface="Open Sans"/>
              <a:cs typeface="Open Sans"/>
              <a:sym typeface="Open Sans"/>
            </a:endParaRPr>
          </a:p>
          <a:p>
            <a:pPr indent="0" lvl="0" marL="0" rtl="0" algn="l">
              <a:spcBef>
                <a:spcPts val="0"/>
              </a:spcBef>
              <a:spcAft>
                <a:spcPts val="0"/>
              </a:spcAft>
              <a:buNone/>
            </a:pPr>
            <a:r>
              <a:t/>
            </a:r>
            <a:endParaRPr>
              <a:latin typeface="Open Sans"/>
              <a:ea typeface="Open Sans"/>
              <a:cs typeface="Open Sans"/>
              <a:sym typeface="Open Sans"/>
            </a:endParaRPr>
          </a:p>
          <a:p>
            <a:pPr indent="0" lvl="0" marL="0" rtl="0" algn="l">
              <a:spcBef>
                <a:spcPts val="0"/>
              </a:spcBef>
              <a:spcAft>
                <a:spcPts val="0"/>
              </a:spcAft>
              <a:buNone/>
            </a:pPr>
            <a:r>
              <a:rPr b="1" lang="en">
                <a:latin typeface="Open Sans"/>
                <a:ea typeface="Open Sans"/>
                <a:cs typeface="Open Sans"/>
                <a:sym typeface="Open Sans"/>
              </a:rPr>
              <a:t>CURSO.OBSERVACIÓN Y ANÁLISIS DE PRÁCTICAS Y CONTEXTOS ESCOLARES    1 D</a:t>
            </a:r>
            <a:endParaRPr b="1">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4" name="Shape 994"/>
        <p:cNvGrpSpPr/>
        <p:nvPr/>
      </p:nvGrpSpPr>
      <p:grpSpPr>
        <a:xfrm>
          <a:off x="0" y="0"/>
          <a:ext cx="0" cy="0"/>
          <a:chOff x="0" y="0"/>
          <a:chExt cx="0" cy="0"/>
        </a:xfrm>
      </p:grpSpPr>
      <p:sp>
        <p:nvSpPr>
          <p:cNvPr id="995" name="Google Shape;995;p32"/>
          <p:cNvSpPr/>
          <p:nvPr/>
        </p:nvSpPr>
        <p:spPr>
          <a:xfrm>
            <a:off x="713225" y="4361476"/>
            <a:ext cx="4582800" cy="337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32"/>
          <p:cNvSpPr txBox="1"/>
          <p:nvPr>
            <p:ph idx="1" type="body"/>
          </p:nvPr>
        </p:nvSpPr>
        <p:spPr>
          <a:xfrm>
            <a:off x="713225" y="1057475"/>
            <a:ext cx="7698600" cy="3546600"/>
          </a:xfrm>
          <a:prstGeom prst="rect">
            <a:avLst/>
          </a:prstGeom>
        </p:spPr>
        <p:txBody>
          <a:bodyPr anchorCtr="0" anchor="t" bIns="91425" lIns="91425" spcFirstLastPara="1" rIns="91425" wrap="square" tIns="91425">
            <a:noAutofit/>
          </a:bodyPr>
          <a:lstStyle/>
          <a:p>
            <a:pPr indent="-298450" lvl="0" marL="914400" rtl="0" algn="l">
              <a:spcBef>
                <a:spcPts val="0"/>
              </a:spcBef>
              <a:spcAft>
                <a:spcPts val="0"/>
              </a:spcAft>
              <a:buClr>
                <a:schemeClr val="lt2"/>
              </a:buClr>
              <a:buSzPts val="1100"/>
              <a:buFont typeface="Open Sans"/>
              <a:buChar char="●"/>
            </a:pPr>
            <a:r>
              <a:rPr lang="en">
                <a:solidFill>
                  <a:schemeClr val="accent3"/>
                </a:solidFill>
              </a:rPr>
              <a:t>La sociología de la educación pueden rastrearse diversas aproximaciones sobre el tema de la relación escuela – comunidad</a:t>
            </a:r>
            <a:endParaRPr>
              <a:solidFill>
                <a:schemeClr val="accent3"/>
              </a:solidFill>
            </a:endParaRPr>
          </a:p>
          <a:p>
            <a:pPr indent="0" lvl="0" marL="1371600" rtl="0" algn="l">
              <a:spcBef>
                <a:spcPts val="1600"/>
              </a:spcBef>
              <a:spcAft>
                <a:spcPts val="0"/>
              </a:spcAft>
              <a:buNone/>
            </a:pPr>
            <a:r>
              <a:t/>
            </a:r>
            <a:endParaRPr>
              <a:solidFill>
                <a:schemeClr val="accent3"/>
              </a:solidFill>
            </a:endParaRPr>
          </a:p>
          <a:p>
            <a:pPr indent="-304800" lvl="0" marL="914400" rtl="0" algn="l">
              <a:spcBef>
                <a:spcPts val="1600"/>
              </a:spcBef>
              <a:spcAft>
                <a:spcPts val="0"/>
              </a:spcAft>
              <a:buClr>
                <a:schemeClr val="accent3"/>
              </a:buClr>
              <a:buSzPts val="1200"/>
              <a:buChar char="●"/>
            </a:pPr>
            <a:r>
              <a:rPr lang="en">
                <a:solidFill>
                  <a:schemeClr val="accent3"/>
                </a:solidFill>
              </a:rPr>
              <a:t>Tipos de enfoques</a:t>
            </a:r>
            <a:r>
              <a:rPr lang="en">
                <a:solidFill>
                  <a:schemeClr val="accent3"/>
                </a:solidFill>
              </a:rPr>
              <a:t>: </a:t>
            </a:r>
            <a:br>
              <a:rPr lang="en">
                <a:solidFill>
                  <a:schemeClr val="accent3"/>
                </a:solidFill>
              </a:rPr>
            </a:br>
            <a:r>
              <a:rPr lang="en">
                <a:solidFill>
                  <a:schemeClr val="accent3"/>
                </a:solidFill>
              </a:rPr>
              <a:t>Aquellos que entienden la relación escuela - comunidad como situación de encuentro </a:t>
            </a:r>
            <a:br>
              <a:rPr lang="en">
                <a:solidFill>
                  <a:schemeClr val="accent3"/>
                </a:solidFill>
              </a:rPr>
            </a:br>
            <a:r>
              <a:rPr lang="en">
                <a:solidFill>
                  <a:schemeClr val="accent3"/>
                </a:solidFill>
              </a:rPr>
              <a:t>Aquellos que atienden a las relaciones entre escuela y comunidad como una relación de interacción entre referentes educativos</a:t>
            </a:r>
            <a:br>
              <a:rPr lang="en">
                <a:solidFill>
                  <a:schemeClr val="accent3"/>
                </a:solidFill>
              </a:rPr>
            </a:br>
            <a:r>
              <a:rPr lang="en">
                <a:solidFill>
                  <a:schemeClr val="accent3"/>
                </a:solidFill>
              </a:rPr>
              <a:t>Aquellos que definen la escuela como un actor comunitario.</a:t>
            </a:r>
            <a:endParaRPr>
              <a:solidFill>
                <a:schemeClr val="accent3"/>
              </a:solidFill>
            </a:endParaRPr>
          </a:p>
          <a:p>
            <a:pPr indent="0" lvl="0" marL="1371600" rtl="0" algn="l">
              <a:spcBef>
                <a:spcPts val="1600"/>
              </a:spcBef>
              <a:spcAft>
                <a:spcPts val="0"/>
              </a:spcAft>
              <a:buNone/>
            </a:pPr>
            <a:r>
              <a:t/>
            </a:r>
            <a:endParaRPr>
              <a:solidFill>
                <a:schemeClr val="accent3"/>
              </a:solidFill>
            </a:endParaRPr>
          </a:p>
          <a:p>
            <a:pPr indent="0" lvl="0" marL="0" rtl="0" algn="l">
              <a:spcBef>
                <a:spcPts val="1600"/>
              </a:spcBef>
              <a:spcAft>
                <a:spcPts val="1200"/>
              </a:spcAft>
              <a:buClr>
                <a:schemeClr val="dk1"/>
              </a:buClr>
              <a:buSzPts val="1100"/>
              <a:buFont typeface="Arial"/>
              <a:buNone/>
            </a:pPr>
            <a:r>
              <a:rPr lang="en">
                <a:solidFill>
                  <a:schemeClr val="dk1"/>
                </a:solidFill>
              </a:rPr>
              <a:t>You can delete this slide when you’re done editing the presentation</a:t>
            </a:r>
            <a:endParaRPr>
              <a:solidFill>
                <a:schemeClr val="dk1"/>
              </a:solidFill>
            </a:endParaRPr>
          </a:p>
        </p:txBody>
      </p:sp>
      <p:sp>
        <p:nvSpPr>
          <p:cNvPr id="997" name="Google Shape;997;p32"/>
          <p:cNvSpPr txBox="1"/>
          <p:nvPr>
            <p:ph type="title"/>
          </p:nvPr>
        </p:nvSpPr>
        <p:spPr>
          <a:xfrm>
            <a:off x="713225" y="359178"/>
            <a:ext cx="77082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 ESCUELA Y COMUNIDAD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1" name="Shape 1001"/>
        <p:cNvGrpSpPr/>
        <p:nvPr/>
      </p:nvGrpSpPr>
      <p:grpSpPr>
        <a:xfrm>
          <a:off x="0" y="0"/>
          <a:ext cx="0" cy="0"/>
          <a:chOff x="0" y="0"/>
          <a:chExt cx="0" cy="0"/>
        </a:xfrm>
      </p:grpSpPr>
      <p:sp>
        <p:nvSpPr>
          <p:cNvPr id="1002" name="Google Shape;1002;p33"/>
          <p:cNvSpPr txBox="1"/>
          <p:nvPr>
            <p:ph idx="8" type="ctrTitle"/>
          </p:nvPr>
        </p:nvSpPr>
        <p:spPr>
          <a:xfrm>
            <a:off x="366472" y="2999514"/>
            <a:ext cx="2586900" cy="320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a:t>
            </a:r>
            <a:r>
              <a:rPr lang="en"/>
              <a:t>a predictibilidad de los resultados académicos según el contexto sociocultural de los niños/as</a:t>
            </a:r>
            <a:endParaRPr/>
          </a:p>
        </p:txBody>
      </p:sp>
      <p:sp>
        <p:nvSpPr>
          <p:cNvPr id="1003" name="Google Shape;1003;p33"/>
          <p:cNvSpPr txBox="1"/>
          <p:nvPr>
            <p:ph idx="13" type="ctrTitle"/>
          </p:nvPr>
        </p:nvSpPr>
        <p:spPr>
          <a:xfrm>
            <a:off x="3278100" y="3610219"/>
            <a:ext cx="2587800" cy="320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a:t>
            </a:r>
            <a:r>
              <a:rPr lang="en"/>
              <a:t>a capacidad de manejo de las inconsistencias en cuanto a distancia sociocultural entre la escuela y la familia</a:t>
            </a:r>
            <a:endParaRPr/>
          </a:p>
        </p:txBody>
      </p:sp>
      <p:sp>
        <p:nvSpPr>
          <p:cNvPr id="1004" name="Google Shape;1004;p33"/>
          <p:cNvSpPr txBox="1"/>
          <p:nvPr>
            <p:ph idx="17" type="ctrTitle"/>
          </p:nvPr>
        </p:nvSpPr>
        <p:spPr>
          <a:xfrm>
            <a:off x="6017403" y="4228024"/>
            <a:ext cx="2587800" cy="320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a:t>
            </a:r>
            <a:r>
              <a:rPr lang="en"/>
              <a:t>a frustración de las expectativas de aprendizaje como desencadenante de manifestaciones de agresión en los centros educativos.</a:t>
            </a:r>
            <a:endParaRPr/>
          </a:p>
        </p:txBody>
      </p:sp>
      <p:sp>
        <p:nvSpPr>
          <p:cNvPr id="1005" name="Google Shape;1005;p33"/>
          <p:cNvSpPr txBox="1"/>
          <p:nvPr/>
        </p:nvSpPr>
        <p:spPr>
          <a:xfrm>
            <a:off x="240350" y="394575"/>
            <a:ext cx="50595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Open Sans"/>
                <a:ea typeface="Open Sans"/>
                <a:cs typeface="Open Sans"/>
                <a:sym typeface="Open Sans"/>
              </a:rPr>
              <a:t>E</a:t>
            </a:r>
            <a:r>
              <a:rPr lang="en">
                <a:latin typeface="Open Sans"/>
                <a:ea typeface="Open Sans"/>
                <a:cs typeface="Open Sans"/>
                <a:sym typeface="Open Sans"/>
              </a:rPr>
              <a:t>stos enfoques han puesto su atención sobre temas como l</a:t>
            </a:r>
            <a:endParaRPr>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9" name="Shape 1009"/>
        <p:cNvGrpSpPr/>
        <p:nvPr/>
      </p:nvGrpSpPr>
      <p:grpSpPr>
        <a:xfrm>
          <a:off x="0" y="0"/>
          <a:ext cx="0" cy="0"/>
          <a:chOff x="0" y="0"/>
          <a:chExt cx="0" cy="0"/>
        </a:xfrm>
      </p:grpSpPr>
      <p:sp>
        <p:nvSpPr>
          <p:cNvPr id="1010" name="Google Shape;1010;p34"/>
          <p:cNvSpPr txBox="1"/>
          <p:nvPr>
            <p:ph type="ctrTitle"/>
          </p:nvPr>
        </p:nvSpPr>
        <p:spPr>
          <a:xfrm>
            <a:off x="4600275" y="497000"/>
            <a:ext cx="3896100" cy="1197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200"/>
              <a:t>E</a:t>
            </a:r>
            <a:r>
              <a:rPr lang="en" sz="1200"/>
              <a:t>n los ámbitos de intervención socioeducativa existe la sensación compartida de</a:t>
            </a:r>
            <a:endParaRPr sz="1200"/>
          </a:p>
          <a:p>
            <a:pPr indent="0" lvl="0" marL="0" rtl="0" algn="l">
              <a:spcBef>
                <a:spcPts val="0"/>
              </a:spcBef>
              <a:spcAft>
                <a:spcPts val="0"/>
              </a:spcAft>
              <a:buNone/>
            </a:pPr>
            <a:r>
              <a:rPr lang="en" sz="1200"/>
              <a:t>que no basta con el intercambio de experiencias exitosas o de las “buenas voluntades” para mejorar</a:t>
            </a:r>
            <a:endParaRPr sz="1200"/>
          </a:p>
          <a:p>
            <a:pPr indent="0" lvl="0" marL="0" rtl="0" algn="l">
              <a:spcBef>
                <a:spcPts val="0"/>
              </a:spcBef>
              <a:spcAft>
                <a:spcPts val="0"/>
              </a:spcAft>
              <a:buNone/>
            </a:pPr>
            <a:r>
              <a:rPr lang="en" sz="1200"/>
              <a:t>esta relación</a:t>
            </a:r>
            <a:endParaRPr sz="1200"/>
          </a:p>
        </p:txBody>
      </p:sp>
      <p:sp>
        <p:nvSpPr>
          <p:cNvPr id="1011" name="Google Shape;1011;p34"/>
          <p:cNvSpPr txBox="1"/>
          <p:nvPr>
            <p:ph idx="1" type="subTitle"/>
          </p:nvPr>
        </p:nvSpPr>
        <p:spPr>
          <a:xfrm>
            <a:off x="5264125" y="2521675"/>
            <a:ext cx="3604800" cy="228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La teoría de los sistemas sociales complejos ha resultado plena de posibilidades para la comprensión de cómo funciona la escuela, cómo funciona el sistema educativo y el científico y sus especificidades en una sociedad altamente diferenciada</a:t>
            </a:r>
            <a:endParaRPr sz="1300"/>
          </a:p>
        </p:txBody>
      </p:sp>
      <p:grpSp>
        <p:nvGrpSpPr>
          <p:cNvPr id="1012" name="Google Shape;1012;p34"/>
          <p:cNvGrpSpPr/>
          <p:nvPr/>
        </p:nvGrpSpPr>
        <p:grpSpPr>
          <a:xfrm>
            <a:off x="4104" y="2923293"/>
            <a:ext cx="1017900" cy="2784127"/>
            <a:chOff x="4104" y="2923293"/>
            <a:chExt cx="1017900" cy="2784127"/>
          </a:xfrm>
        </p:grpSpPr>
        <p:grpSp>
          <p:nvGrpSpPr>
            <p:cNvPr id="1013" name="Google Shape;1013;p34"/>
            <p:cNvGrpSpPr/>
            <p:nvPr/>
          </p:nvGrpSpPr>
          <p:grpSpPr>
            <a:xfrm rot="10800000">
              <a:off x="4104" y="3700729"/>
              <a:ext cx="1017900" cy="2006690"/>
              <a:chOff x="6824190" y="51241"/>
              <a:chExt cx="1604002" cy="3162632"/>
            </a:xfrm>
          </p:grpSpPr>
          <p:sp>
            <p:nvSpPr>
              <p:cNvPr id="1014" name="Google Shape;1014;p34"/>
              <p:cNvSpPr/>
              <p:nvPr/>
            </p:nvSpPr>
            <p:spPr>
              <a:xfrm>
                <a:off x="6824190" y="309430"/>
                <a:ext cx="1604002" cy="1765249"/>
              </a:xfrm>
              <a:custGeom>
                <a:rect b="b" l="l" r="r" t="t"/>
                <a:pathLst>
                  <a:path extrusionOk="0" h="29713" w="27000">
                    <a:moveTo>
                      <a:pt x="0" y="0"/>
                    </a:moveTo>
                    <a:lnTo>
                      <a:pt x="0" y="29713"/>
                    </a:lnTo>
                    <a:lnTo>
                      <a:pt x="27000" y="29713"/>
                    </a:lnTo>
                    <a:lnTo>
                      <a:pt x="27000" y="0"/>
                    </a:lnTo>
                    <a:close/>
                  </a:path>
                </a:pathLst>
              </a:custGeom>
              <a:solidFill>
                <a:srgbClr val="4E6E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34"/>
              <p:cNvSpPr/>
              <p:nvPr/>
            </p:nvSpPr>
            <p:spPr>
              <a:xfrm>
                <a:off x="6824190" y="2495190"/>
                <a:ext cx="1604002" cy="221896"/>
              </a:xfrm>
              <a:custGeom>
                <a:rect b="b" l="l" r="r" t="t"/>
                <a:pathLst>
                  <a:path extrusionOk="0" h="3735" w="27000">
                    <a:moveTo>
                      <a:pt x="0" y="1"/>
                    </a:moveTo>
                    <a:lnTo>
                      <a:pt x="0" y="3735"/>
                    </a:lnTo>
                    <a:lnTo>
                      <a:pt x="27000" y="3735"/>
                    </a:lnTo>
                    <a:lnTo>
                      <a:pt x="27000" y="1"/>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p34"/>
              <p:cNvSpPr/>
              <p:nvPr/>
            </p:nvSpPr>
            <p:spPr>
              <a:xfrm>
                <a:off x="6824190" y="2991977"/>
                <a:ext cx="1604002" cy="221896"/>
              </a:xfrm>
              <a:custGeom>
                <a:rect b="b" l="l" r="r" t="t"/>
                <a:pathLst>
                  <a:path extrusionOk="0" h="3735" w="27000">
                    <a:moveTo>
                      <a:pt x="0" y="0"/>
                    </a:moveTo>
                    <a:lnTo>
                      <a:pt x="0" y="3734"/>
                    </a:lnTo>
                    <a:lnTo>
                      <a:pt x="27000" y="3734"/>
                    </a:lnTo>
                    <a:lnTo>
                      <a:pt x="27000" y="0"/>
                    </a:lnTo>
                    <a:close/>
                  </a:path>
                </a:pathLst>
              </a:custGeom>
              <a:solidFill>
                <a:srgbClr val="FF744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17" name="Google Shape;1017;p34"/>
              <p:cNvGrpSpPr/>
              <p:nvPr/>
            </p:nvGrpSpPr>
            <p:grpSpPr>
              <a:xfrm>
                <a:off x="7070672" y="51241"/>
                <a:ext cx="1020086" cy="665570"/>
                <a:chOff x="7070672" y="51241"/>
                <a:chExt cx="1020086" cy="665570"/>
              </a:xfrm>
            </p:grpSpPr>
            <p:sp>
              <p:nvSpPr>
                <p:cNvPr id="1018" name="Google Shape;1018;p34"/>
                <p:cNvSpPr/>
                <p:nvPr/>
              </p:nvSpPr>
              <p:spPr>
                <a:xfrm>
                  <a:off x="8033786" y="51241"/>
                  <a:ext cx="56972" cy="58816"/>
                </a:xfrm>
                <a:custGeom>
                  <a:rect b="b" l="l" r="r" t="t"/>
                  <a:pathLst>
                    <a:path extrusionOk="0" h="990" w="959">
                      <a:moveTo>
                        <a:pt x="479" y="0"/>
                      </a:moveTo>
                      <a:cubicBezTo>
                        <a:pt x="224" y="0"/>
                        <a:pt x="1" y="224"/>
                        <a:pt x="1" y="479"/>
                      </a:cubicBezTo>
                      <a:cubicBezTo>
                        <a:pt x="1" y="766"/>
                        <a:pt x="224" y="989"/>
                        <a:pt x="479" y="989"/>
                      </a:cubicBezTo>
                      <a:cubicBezTo>
                        <a:pt x="767" y="989"/>
                        <a:pt x="958" y="766"/>
                        <a:pt x="958" y="479"/>
                      </a:cubicBezTo>
                      <a:cubicBezTo>
                        <a:pt x="958"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34"/>
                <p:cNvSpPr/>
                <p:nvPr/>
              </p:nvSpPr>
              <p:spPr>
                <a:xfrm>
                  <a:off x="8033786" y="254067"/>
                  <a:ext cx="56972" cy="58875"/>
                </a:xfrm>
                <a:custGeom>
                  <a:rect b="b" l="l" r="r" t="t"/>
                  <a:pathLst>
                    <a:path extrusionOk="0" h="991" w="959">
                      <a:moveTo>
                        <a:pt x="479" y="1"/>
                      </a:moveTo>
                      <a:cubicBezTo>
                        <a:pt x="224" y="1"/>
                        <a:pt x="1" y="224"/>
                        <a:pt x="1" y="480"/>
                      </a:cubicBezTo>
                      <a:cubicBezTo>
                        <a:pt x="1" y="767"/>
                        <a:pt x="224" y="990"/>
                        <a:pt x="479" y="990"/>
                      </a:cubicBezTo>
                      <a:cubicBezTo>
                        <a:pt x="767" y="990"/>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34"/>
                <p:cNvSpPr/>
                <p:nvPr/>
              </p:nvSpPr>
              <p:spPr>
                <a:xfrm>
                  <a:off x="8033786" y="456952"/>
                  <a:ext cx="56972" cy="56974"/>
                </a:xfrm>
                <a:custGeom>
                  <a:rect b="b" l="l" r="r" t="t"/>
                  <a:pathLst>
                    <a:path extrusionOk="0" h="959" w="959">
                      <a:moveTo>
                        <a:pt x="479" y="1"/>
                      </a:moveTo>
                      <a:cubicBezTo>
                        <a:pt x="224" y="1"/>
                        <a:pt x="1" y="224"/>
                        <a:pt x="1" y="480"/>
                      </a:cubicBezTo>
                      <a:cubicBezTo>
                        <a:pt x="1" y="767"/>
                        <a:pt x="224" y="958"/>
                        <a:pt x="479" y="958"/>
                      </a:cubicBezTo>
                      <a:cubicBezTo>
                        <a:pt x="767" y="958"/>
                        <a:pt x="958" y="767"/>
                        <a:pt x="958" y="480"/>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1" name="Google Shape;1021;p34"/>
                <p:cNvSpPr/>
                <p:nvPr/>
              </p:nvSpPr>
              <p:spPr>
                <a:xfrm>
                  <a:off x="7070672"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34"/>
                <p:cNvSpPr/>
                <p:nvPr/>
              </p:nvSpPr>
              <p:spPr>
                <a:xfrm>
                  <a:off x="7391056" y="51241"/>
                  <a:ext cx="58813" cy="58816"/>
                </a:xfrm>
                <a:custGeom>
                  <a:rect b="b" l="l" r="r" t="t"/>
                  <a:pathLst>
                    <a:path extrusionOk="0" h="990" w="990">
                      <a:moveTo>
                        <a:pt x="479" y="0"/>
                      </a:moveTo>
                      <a:cubicBezTo>
                        <a:pt x="224" y="0"/>
                        <a:pt x="1" y="224"/>
                        <a:pt x="1" y="479"/>
                      </a:cubicBezTo>
                      <a:cubicBezTo>
                        <a:pt x="1" y="766"/>
                        <a:pt x="224" y="989"/>
                        <a:pt x="479" y="989"/>
                      </a:cubicBezTo>
                      <a:cubicBezTo>
                        <a:pt x="767" y="989"/>
                        <a:pt x="990" y="766"/>
                        <a:pt x="990" y="479"/>
                      </a:cubicBezTo>
                      <a:cubicBezTo>
                        <a:pt x="990" y="224"/>
                        <a:pt x="767"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3" name="Google Shape;1023;p34"/>
                <p:cNvSpPr/>
                <p:nvPr/>
              </p:nvSpPr>
              <p:spPr>
                <a:xfrm>
                  <a:off x="7713401" y="51241"/>
                  <a:ext cx="56912" cy="58816"/>
                </a:xfrm>
                <a:custGeom>
                  <a:rect b="b" l="l" r="r" t="t"/>
                  <a:pathLst>
                    <a:path extrusionOk="0" h="990" w="958">
                      <a:moveTo>
                        <a:pt x="479" y="0"/>
                      </a:moveTo>
                      <a:cubicBezTo>
                        <a:pt x="192" y="0"/>
                        <a:pt x="0" y="224"/>
                        <a:pt x="0" y="479"/>
                      </a:cubicBezTo>
                      <a:cubicBezTo>
                        <a:pt x="0" y="766"/>
                        <a:pt x="192" y="989"/>
                        <a:pt x="479" y="989"/>
                      </a:cubicBezTo>
                      <a:cubicBezTo>
                        <a:pt x="734" y="989"/>
                        <a:pt x="958" y="766"/>
                        <a:pt x="958" y="479"/>
                      </a:cubicBezTo>
                      <a:cubicBezTo>
                        <a:pt x="958" y="224"/>
                        <a:pt x="734"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p34"/>
                <p:cNvSpPr/>
                <p:nvPr/>
              </p:nvSpPr>
              <p:spPr>
                <a:xfrm>
                  <a:off x="7070672"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34"/>
                <p:cNvSpPr/>
                <p:nvPr/>
              </p:nvSpPr>
              <p:spPr>
                <a:xfrm>
                  <a:off x="7391056" y="254067"/>
                  <a:ext cx="58813" cy="58875"/>
                </a:xfrm>
                <a:custGeom>
                  <a:rect b="b" l="l" r="r" t="t"/>
                  <a:pathLst>
                    <a:path extrusionOk="0" h="991" w="990">
                      <a:moveTo>
                        <a:pt x="479" y="1"/>
                      </a:moveTo>
                      <a:cubicBezTo>
                        <a:pt x="224" y="1"/>
                        <a:pt x="1" y="224"/>
                        <a:pt x="1" y="480"/>
                      </a:cubicBezTo>
                      <a:cubicBezTo>
                        <a:pt x="1" y="767"/>
                        <a:pt x="224" y="990"/>
                        <a:pt x="479" y="990"/>
                      </a:cubicBezTo>
                      <a:cubicBezTo>
                        <a:pt x="767" y="990"/>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34"/>
                <p:cNvSpPr/>
                <p:nvPr/>
              </p:nvSpPr>
              <p:spPr>
                <a:xfrm>
                  <a:off x="7713401" y="254067"/>
                  <a:ext cx="56912" cy="58875"/>
                </a:xfrm>
                <a:custGeom>
                  <a:rect b="b" l="l" r="r" t="t"/>
                  <a:pathLst>
                    <a:path extrusionOk="0" h="991" w="958">
                      <a:moveTo>
                        <a:pt x="479" y="1"/>
                      </a:moveTo>
                      <a:cubicBezTo>
                        <a:pt x="192" y="1"/>
                        <a:pt x="0" y="224"/>
                        <a:pt x="0" y="480"/>
                      </a:cubicBezTo>
                      <a:cubicBezTo>
                        <a:pt x="0" y="767"/>
                        <a:pt x="192" y="990"/>
                        <a:pt x="479" y="990"/>
                      </a:cubicBezTo>
                      <a:cubicBezTo>
                        <a:pt x="734" y="990"/>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7" name="Google Shape;1027;p34"/>
                <p:cNvSpPr/>
                <p:nvPr/>
              </p:nvSpPr>
              <p:spPr>
                <a:xfrm>
                  <a:off x="7070672"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34"/>
                <p:cNvSpPr/>
                <p:nvPr/>
              </p:nvSpPr>
              <p:spPr>
                <a:xfrm>
                  <a:off x="7391056" y="456952"/>
                  <a:ext cx="58813" cy="56974"/>
                </a:xfrm>
                <a:custGeom>
                  <a:rect b="b" l="l" r="r" t="t"/>
                  <a:pathLst>
                    <a:path extrusionOk="0" h="959" w="990">
                      <a:moveTo>
                        <a:pt x="479" y="1"/>
                      </a:moveTo>
                      <a:cubicBezTo>
                        <a:pt x="224" y="1"/>
                        <a:pt x="1" y="224"/>
                        <a:pt x="1" y="480"/>
                      </a:cubicBezTo>
                      <a:cubicBezTo>
                        <a:pt x="1" y="767"/>
                        <a:pt x="224" y="958"/>
                        <a:pt x="479" y="958"/>
                      </a:cubicBezTo>
                      <a:cubicBezTo>
                        <a:pt x="767" y="958"/>
                        <a:pt x="990" y="767"/>
                        <a:pt x="990" y="480"/>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9" name="Google Shape;1029;p34"/>
                <p:cNvSpPr/>
                <p:nvPr/>
              </p:nvSpPr>
              <p:spPr>
                <a:xfrm>
                  <a:off x="7713401" y="456952"/>
                  <a:ext cx="56912" cy="56974"/>
                </a:xfrm>
                <a:custGeom>
                  <a:rect b="b" l="l" r="r" t="t"/>
                  <a:pathLst>
                    <a:path extrusionOk="0" h="959" w="958">
                      <a:moveTo>
                        <a:pt x="479" y="1"/>
                      </a:moveTo>
                      <a:cubicBezTo>
                        <a:pt x="192" y="1"/>
                        <a:pt x="0" y="224"/>
                        <a:pt x="0" y="480"/>
                      </a:cubicBezTo>
                      <a:cubicBezTo>
                        <a:pt x="0" y="767"/>
                        <a:pt x="192" y="958"/>
                        <a:pt x="479" y="958"/>
                      </a:cubicBezTo>
                      <a:cubicBezTo>
                        <a:pt x="734" y="958"/>
                        <a:pt x="958" y="767"/>
                        <a:pt x="958" y="480"/>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0" name="Google Shape;1030;p34"/>
                <p:cNvSpPr/>
                <p:nvPr/>
              </p:nvSpPr>
              <p:spPr>
                <a:xfrm>
                  <a:off x="7070672"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1" name="Google Shape;1031;p34"/>
                <p:cNvSpPr/>
                <p:nvPr/>
              </p:nvSpPr>
              <p:spPr>
                <a:xfrm>
                  <a:off x="7391056" y="659837"/>
                  <a:ext cx="58813" cy="56974"/>
                </a:xfrm>
                <a:custGeom>
                  <a:rect b="b" l="l" r="r" t="t"/>
                  <a:pathLst>
                    <a:path extrusionOk="0" h="959" w="990">
                      <a:moveTo>
                        <a:pt x="479" y="1"/>
                      </a:moveTo>
                      <a:cubicBezTo>
                        <a:pt x="224" y="1"/>
                        <a:pt x="1" y="224"/>
                        <a:pt x="1" y="479"/>
                      </a:cubicBezTo>
                      <a:cubicBezTo>
                        <a:pt x="1" y="735"/>
                        <a:pt x="224" y="958"/>
                        <a:pt x="479" y="958"/>
                      </a:cubicBezTo>
                      <a:cubicBezTo>
                        <a:pt x="767" y="958"/>
                        <a:pt x="990" y="735"/>
                        <a:pt x="990" y="479"/>
                      </a:cubicBezTo>
                      <a:cubicBezTo>
                        <a:pt x="990"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2" name="Google Shape;1032;p34"/>
                <p:cNvSpPr/>
                <p:nvPr/>
              </p:nvSpPr>
              <p:spPr>
                <a:xfrm>
                  <a:off x="7713401" y="659837"/>
                  <a:ext cx="56912" cy="56974"/>
                </a:xfrm>
                <a:custGeom>
                  <a:rect b="b" l="l" r="r" t="t"/>
                  <a:pathLst>
                    <a:path extrusionOk="0" h="959" w="958">
                      <a:moveTo>
                        <a:pt x="479" y="1"/>
                      </a:moveTo>
                      <a:cubicBezTo>
                        <a:pt x="192" y="1"/>
                        <a:pt x="0" y="224"/>
                        <a:pt x="0" y="479"/>
                      </a:cubicBezTo>
                      <a:cubicBezTo>
                        <a:pt x="0" y="735"/>
                        <a:pt x="192" y="958"/>
                        <a:pt x="479" y="958"/>
                      </a:cubicBezTo>
                      <a:cubicBezTo>
                        <a:pt x="734" y="958"/>
                        <a:pt x="958" y="735"/>
                        <a:pt x="958" y="479"/>
                      </a:cubicBezTo>
                      <a:cubicBezTo>
                        <a:pt x="958" y="224"/>
                        <a:pt x="734"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3" name="Google Shape;1033;p34"/>
                <p:cNvSpPr/>
                <p:nvPr/>
              </p:nvSpPr>
              <p:spPr>
                <a:xfrm>
                  <a:off x="8033786" y="659837"/>
                  <a:ext cx="56972" cy="56974"/>
                </a:xfrm>
                <a:custGeom>
                  <a:rect b="b" l="l" r="r" t="t"/>
                  <a:pathLst>
                    <a:path extrusionOk="0" h="959" w="959">
                      <a:moveTo>
                        <a:pt x="479" y="1"/>
                      </a:moveTo>
                      <a:cubicBezTo>
                        <a:pt x="224" y="1"/>
                        <a:pt x="1" y="224"/>
                        <a:pt x="1" y="479"/>
                      </a:cubicBezTo>
                      <a:cubicBezTo>
                        <a:pt x="1" y="735"/>
                        <a:pt x="224" y="958"/>
                        <a:pt x="479" y="958"/>
                      </a:cubicBezTo>
                      <a:cubicBezTo>
                        <a:pt x="767" y="958"/>
                        <a:pt x="958" y="735"/>
                        <a:pt x="958" y="479"/>
                      </a:cubicBezTo>
                      <a:cubicBezTo>
                        <a:pt x="958" y="224"/>
                        <a:pt x="767"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034" name="Google Shape;1034;p34"/>
            <p:cNvGrpSpPr/>
            <p:nvPr/>
          </p:nvGrpSpPr>
          <p:grpSpPr>
            <a:xfrm rot="10800000">
              <a:off x="137052" y="2923293"/>
              <a:ext cx="752005" cy="489744"/>
              <a:chOff x="5201720" y="3979318"/>
              <a:chExt cx="752080" cy="489793"/>
            </a:xfrm>
          </p:grpSpPr>
          <p:sp>
            <p:nvSpPr>
              <p:cNvPr id="1035" name="Google Shape;1035;p34"/>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6" name="Google Shape;1036;p34"/>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p34"/>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8" name="Google Shape;1038;p34"/>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9" name="Google Shape;1039;p34"/>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0" name="Google Shape;1040;p34"/>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1" name="Google Shape;1041;p34"/>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34"/>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3" name="Google Shape;1043;p34"/>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4" name="Google Shape;1044;p34"/>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5" name="Google Shape;1045;p34"/>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6" name="Google Shape;1046;p34"/>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7" name="Google Shape;1047;p34"/>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8" name="Google Shape;1048;p34"/>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9" name="Google Shape;1049;p34"/>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0" name="Google Shape;1050;p34"/>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pic>
        <p:nvPicPr>
          <p:cNvPr id="1051" name="Google Shape;1051;p34"/>
          <p:cNvPicPr preferRelativeResize="0"/>
          <p:nvPr/>
        </p:nvPicPr>
        <p:blipFill>
          <a:blip r:embed="rId3">
            <a:alphaModFix/>
          </a:blip>
          <a:stretch>
            <a:fillRect/>
          </a:stretch>
        </p:blipFill>
        <p:spPr>
          <a:xfrm>
            <a:off x="456075" y="77875"/>
            <a:ext cx="3398075" cy="3398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5" name="Shape 1055"/>
        <p:cNvGrpSpPr/>
        <p:nvPr/>
      </p:nvGrpSpPr>
      <p:grpSpPr>
        <a:xfrm>
          <a:off x="0" y="0"/>
          <a:ext cx="0" cy="0"/>
          <a:chOff x="0" y="0"/>
          <a:chExt cx="0" cy="0"/>
        </a:xfrm>
      </p:grpSpPr>
      <p:sp>
        <p:nvSpPr>
          <p:cNvPr id="1056" name="Google Shape;1056;p35"/>
          <p:cNvSpPr txBox="1"/>
          <p:nvPr>
            <p:ph type="title"/>
          </p:nvPr>
        </p:nvSpPr>
        <p:spPr>
          <a:xfrm>
            <a:off x="1435800" y="287078"/>
            <a:ext cx="77082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2500"/>
              <a:t>LA AUTO OBSERVACIÓN DE LA ESCUELA, UNA OBSERVACIÓN DE LA COMUNIDAD </a:t>
            </a:r>
            <a:endParaRPr sz="2500"/>
          </a:p>
          <a:p>
            <a:pPr indent="0" lvl="0" marL="0" rtl="0" algn="ctr">
              <a:spcBef>
                <a:spcPts val="1200"/>
              </a:spcBef>
              <a:spcAft>
                <a:spcPts val="0"/>
              </a:spcAft>
              <a:buNone/>
            </a:pPr>
            <a:r>
              <a:t/>
            </a:r>
            <a:endParaRPr/>
          </a:p>
        </p:txBody>
      </p:sp>
      <p:sp>
        <p:nvSpPr>
          <p:cNvPr id="1057" name="Google Shape;1057;p35"/>
          <p:cNvSpPr txBox="1"/>
          <p:nvPr/>
        </p:nvSpPr>
        <p:spPr>
          <a:xfrm>
            <a:off x="5078250" y="1238275"/>
            <a:ext cx="3027600" cy="960300"/>
          </a:xfrm>
          <a:prstGeom prst="rect">
            <a:avLst/>
          </a:prstGeom>
          <a:noFill/>
          <a:ln>
            <a:noFill/>
          </a:ln>
        </p:spPr>
        <p:txBody>
          <a:bodyPr anchorCtr="0" anchor="ctr" bIns="0" lIns="91425" spcFirstLastPara="1" rIns="91425" wrap="square" tIns="234000">
            <a:noAutofit/>
          </a:bodyPr>
          <a:lstStyle/>
          <a:p>
            <a:pPr indent="0" lvl="0" marL="0" rtl="0" algn="ctr">
              <a:spcBef>
                <a:spcPts val="0"/>
              </a:spcBef>
              <a:spcAft>
                <a:spcPts val="1600"/>
              </a:spcAft>
              <a:buNone/>
            </a:pPr>
            <a:r>
              <a:rPr lang="en" sz="1200">
                <a:solidFill>
                  <a:schemeClr val="accent2"/>
                </a:solidFill>
                <a:latin typeface="Allerta Stencil"/>
                <a:ea typeface="Allerta Stencil"/>
                <a:cs typeface="Allerta Stencil"/>
                <a:sym typeface="Allerta Stencil"/>
              </a:rPr>
              <a:t>La observación de qué es ser una escuela para una escuela. Aspectos metodológicos</a:t>
            </a:r>
            <a:endParaRPr sz="1200">
              <a:solidFill>
                <a:schemeClr val="accent2"/>
              </a:solidFill>
              <a:latin typeface="Allerta Stencil"/>
              <a:ea typeface="Allerta Stencil"/>
              <a:cs typeface="Allerta Stencil"/>
              <a:sym typeface="Allerta Stencil"/>
            </a:endParaRPr>
          </a:p>
        </p:txBody>
      </p:sp>
      <p:sp>
        <p:nvSpPr>
          <p:cNvPr id="1058" name="Google Shape;1058;p35"/>
          <p:cNvSpPr txBox="1"/>
          <p:nvPr/>
        </p:nvSpPr>
        <p:spPr>
          <a:xfrm>
            <a:off x="5260875" y="1961775"/>
            <a:ext cx="3621600" cy="4374000"/>
          </a:xfrm>
          <a:prstGeom prst="rect">
            <a:avLst/>
          </a:prstGeom>
          <a:noFill/>
          <a:ln>
            <a:noFill/>
          </a:ln>
        </p:spPr>
        <p:txBody>
          <a:bodyPr anchorCtr="0" anchor="t" bIns="0" lIns="91425" spcFirstLastPara="1" rIns="91425" wrap="square" tIns="162000">
            <a:noAutofit/>
          </a:bodyPr>
          <a:lstStyle/>
          <a:p>
            <a:pPr indent="0" lvl="0" marL="0" rtl="0" algn="l">
              <a:lnSpc>
                <a:spcPct val="115000"/>
              </a:lnSpc>
              <a:spcBef>
                <a:spcPts val="1200"/>
              </a:spcBef>
              <a:spcAft>
                <a:spcPts val="0"/>
              </a:spcAft>
              <a:buNone/>
            </a:pPr>
            <a:r>
              <a:rPr lang="en" sz="1200">
                <a:solidFill>
                  <a:schemeClr val="accent3"/>
                </a:solidFill>
                <a:latin typeface="Open Sans"/>
                <a:ea typeface="Open Sans"/>
                <a:cs typeface="Open Sans"/>
                <a:sym typeface="Open Sans"/>
              </a:rPr>
              <a:t>La autoobservación de sí misma, y con ésta de la comunidad, está presente en todas las operaciones de la escuela.</a:t>
            </a:r>
            <a:endParaRPr sz="1200">
              <a:solidFill>
                <a:schemeClr val="accent3"/>
              </a:solidFill>
              <a:latin typeface="Open Sans"/>
              <a:ea typeface="Open Sans"/>
              <a:cs typeface="Open Sans"/>
              <a:sym typeface="Open Sans"/>
            </a:endParaRPr>
          </a:p>
          <a:p>
            <a:pPr indent="0" lvl="0" marL="0" rtl="0" algn="l">
              <a:lnSpc>
                <a:spcPct val="115000"/>
              </a:lnSpc>
              <a:spcBef>
                <a:spcPts val="1200"/>
              </a:spcBef>
              <a:spcAft>
                <a:spcPts val="0"/>
              </a:spcAft>
              <a:buNone/>
            </a:pPr>
            <a:r>
              <a:rPr lang="en" sz="1200">
                <a:solidFill>
                  <a:schemeClr val="accent3"/>
                </a:solidFill>
                <a:latin typeface="Open Sans"/>
                <a:ea typeface="Open Sans"/>
                <a:cs typeface="Open Sans"/>
                <a:sym typeface="Open Sans"/>
              </a:rPr>
              <a:t>Otra de las técnicas de investigación utilizadas para la producción de la información fue la observación, especialmente en la modalidad de observación participante. </a:t>
            </a:r>
            <a:br>
              <a:rPr lang="en" sz="1200">
                <a:solidFill>
                  <a:schemeClr val="accent3"/>
                </a:solidFill>
                <a:latin typeface="Open Sans"/>
                <a:ea typeface="Open Sans"/>
                <a:cs typeface="Open Sans"/>
                <a:sym typeface="Open Sans"/>
              </a:rPr>
            </a:br>
            <a:r>
              <a:rPr lang="en" sz="1200">
                <a:solidFill>
                  <a:schemeClr val="accent3"/>
                </a:solidFill>
                <a:latin typeface="Open Sans"/>
                <a:ea typeface="Open Sans"/>
                <a:cs typeface="Open Sans"/>
                <a:sym typeface="Open Sans"/>
              </a:rPr>
              <a:t>Se realizaron observaciones del edificio escolar, de las entradas, del servicio </a:t>
            </a:r>
            <a:r>
              <a:rPr lang="en" sz="1200">
                <a:solidFill>
                  <a:schemeClr val="accent3"/>
                </a:solidFill>
                <a:latin typeface="Open Sans"/>
                <a:ea typeface="Open Sans"/>
                <a:cs typeface="Open Sans"/>
                <a:sym typeface="Open Sans"/>
              </a:rPr>
              <a:t>d</a:t>
            </a:r>
            <a:r>
              <a:rPr lang="en" sz="1200">
                <a:solidFill>
                  <a:schemeClr val="accent3"/>
                </a:solidFill>
                <a:latin typeface="Open Sans"/>
                <a:ea typeface="Open Sans"/>
                <a:cs typeface="Open Sans"/>
                <a:sym typeface="Open Sans"/>
              </a:rPr>
              <a:t>e comedor, del recreo y de la zona de influencia de la escuela.</a:t>
            </a:r>
            <a:endParaRPr sz="1200">
              <a:solidFill>
                <a:schemeClr val="accent3"/>
              </a:solidFill>
              <a:latin typeface="Open Sans"/>
              <a:ea typeface="Open Sans"/>
              <a:cs typeface="Open Sans"/>
              <a:sym typeface="Open Sans"/>
            </a:endParaRPr>
          </a:p>
          <a:p>
            <a:pPr indent="0" lvl="0" marL="0" rtl="0" algn="ctr">
              <a:spcBef>
                <a:spcPts val="1200"/>
              </a:spcBef>
              <a:spcAft>
                <a:spcPts val="1600"/>
              </a:spcAft>
              <a:buNone/>
            </a:pPr>
            <a:r>
              <a:t/>
            </a:r>
            <a:endParaRPr sz="1200">
              <a:solidFill>
                <a:schemeClr val="accent3"/>
              </a:solidFill>
              <a:latin typeface="Open Sans"/>
              <a:ea typeface="Open Sans"/>
              <a:cs typeface="Open Sans"/>
              <a:sym typeface="Open Sans"/>
            </a:endParaRPr>
          </a:p>
        </p:txBody>
      </p:sp>
      <p:sp>
        <p:nvSpPr>
          <p:cNvPr id="1059" name="Google Shape;1059;p35"/>
          <p:cNvSpPr txBox="1"/>
          <p:nvPr/>
        </p:nvSpPr>
        <p:spPr>
          <a:xfrm>
            <a:off x="225592" y="1421150"/>
            <a:ext cx="3687300" cy="345000"/>
          </a:xfrm>
          <a:prstGeom prst="rect">
            <a:avLst/>
          </a:prstGeom>
          <a:noFill/>
          <a:ln>
            <a:noFill/>
          </a:ln>
        </p:spPr>
        <p:txBody>
          <a:bodyPr anchorCtr="0" anchor="ctr" bIns="0" lIns="91425" spcFirstLastPara="1" rIns="91425" wrap="square" tIns="234000">
            <a:noAutofit/>
          </a:bodyPr>
          <a:lstStyle/>
          <a:p>
            <a:pPr indent="0" lvl="0" marL="0" rtl="0" algn="ctr">
              <a:spcBef>
                <a:spcPts val="0"/>
              </a:spcBef>
              <a:spcAft>
                <a:spcPts val="1600"/>
              </a:spcAft>
              <a:buNone/>
            </a:pPr>
            <a:r>
              <a:rPr lang="en" sz="1200">
                <a:solidFill>
                  <a:schemeClr val="accent1"/>
                </a:solidFill>
                <a:latin typeface="Allerta Stencil"/>
                <a:ea typeface="Allerta Stencil"/>
                <a:cs typeface="Allerta Stencil"/>
                <a:sym typeface="Allerta Stencil"/>
              </a:rPr>
              <a:t>¿Qué es para una escuela ser una escuela?, ¿qué es para una escuela “la comunidad”?</a:t>
            </a:r>
            <a:endParaRPr sz="1200">
              <a:solidFill>
                <a:schemeClr val="accent1"/>
              </a:solidFill>
              <a:latin typeface="Allerta Stencil"/>
              <a:ea typeface="Allerta Stencil"/>
              <a:cs typeface="Allerta Stencil"/>
              <a:sym typeface="Allerta Stencil"/>
            </a:endParaRPr>
          </a:p>
        </p:txBody>
      </p:sp>
      <p:sp>
        <p:nvSpPr>
          <p:cNvPr id="1060" name="Google Shape;1060;p35"/>
          <p:cNvSpPr txBox="1"/>
          <p:nvPr/>
        </p:nvSpPr>
        <p:spPr>
          <a:xfrm>
            <a:off x="150271" y="2073800"/>
            <a:ext cx="3621600" cy="754800"/>
          </a:xfrm>
          <a:prstGeom prst="rect">
            <a:avLst/>
          </a:prstGeom>
          <a:noFill/>
          <a:ln>
            <a:noFill/>
          </a:ln>
        </p:spPr>
        <p:txBody>
          <a:bodyPr anchorCtr="0" anchor="t" bIns="0" lIns="91425" spcFirstLastPara="1" rIns="91425" wrap="square" tIns="162000">
            <a:noAutofit/>
          </a:bodyPr>
          <a:lstStyle/>
          <a:p>
            <a:pPr indent="0" lvl="0" marL="0" rtl="0" algn="ctr">
              <a:spcBef>
                <a:spcPts val="0"/>
              </a:spcBef>
              <a:spcAft>
                <a:spcPts val="1600"/>
              </a:spcAft>
              <a:buNone/>
            </a:pPr>
            <a:r>
              <a:rPr lang="en" sz="1300">
                <a:latin typeface="Calibri"/>
                <a:ea typeface="Calibri"/>
                <a:cs typeface="Calibri"/>
                <a:sym typeface="Calibri"/>
              </a:rPr>
              <a:t>Las escuelas son, un tipo particular de sistemas complejos. Son organizaciones de un sistema funcional, esto es, son organizaciones del sistema educativo</a:t>
            </a:r>
            <a:endParaRPr sz="1300">
              <a:solidFill>
                <a:schemeClr val="accent3"/>
              </a:solidFill>
              <a:latin typeface="Open Sans"/>
              <a:ea typeface="Open Sans"/>
              <a:cs typeface="Open Sans"/>
              <a:sym typeface="Open Sans"/>
            </a:endParaRPr>
          </a:p>
        </p:txBody>
      </p:sp>
      <p:grpSp>
        <p:nvGrpSpPr>
          <p:cNvPr id="1061" name="Google Shape;1061;p35"/>
          <p:cNvGrpSpPr/>
          <p:nvPr/>
        </p:nvGrpSpPr>
        <p:grpSpPr>
          <a:xfrm>
            <a:off x="62575" y="4313025"/>
            <a:ext cx="5360284" cy="743400"/>
            <a:chOff x="1411875" y="2466975"/>
            <a:chExt cx="5360284" cy="743400"/>
          </a:xfrm>
        </p:grpSpPr>
        <p:sp>
          <p:nvSpPr>
            <p:cNvPr id="1062" name="Google Shape;1062;p35"/>
            <p:cNvSpPr/>
            <p:nvPr/>
          </p:nvSpPr>
          <p:spPr>
            <a:xfrm flipH="1">
              <a:off x="6007931" y="2789274"/>
              <a:ext cx="764228" cy="102825"/>
            </a:xfrm>
            <a:custGeom>
              <a:rect b="b" l="l" r="r" t="t"/>
              <a:pathLst>
                <a:path extrusionOk="0" h="3735" w="27000">
                  <a:moveTo>
                    <a:pt x="0" y="1"/>
                  </a:moveTo>
                  <a:lnTo>
                    <a:pt x="0" y="3735"/>
                  </a:lnTo>
                  <a:lnTo>
                    <a:pt x="27000" y="3735"/>
                  </a:lnTo>
                  <a:lnTo>
                    <a:pt x="2700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63" name="Google Shape;1063;p35"/>
            <p:cNvGrpSpPr/>
            <p:nvPr/>
          </p:nvGrpSpPr>
          <p:grpSpPr>
            <a:xfrm>
              <a:off x="4825167" y="2466975"/>
              <a:ext cx="1642192" cy="743400"/>
              <a:chOff x="4825167" y="2466975"/>
              <a:chExt cx="1642192" cy="743400"/>
            </a:xfrm>
          </p:grpSpPr>
          <p:sp>
            <p:nvSpPr>
              <p:cNvPr id="1064" name="Google Shape;1064;p35"/>
              <p:cNvSpPr/>
              <p:nvPr/>
            </p:nvSpPr>
            <p:spPr>
              <a:xfrm>
                <a:off x="4825167" y="2466975"/>
                <a:ext cx="1200300" cy="7434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900">
                    <a:solidFill>
                      <a:schemeClr val="dk1"/>
                    </a:solidFill>
                    <a:latin typeface="Allerta Stencil"/>
                    <a:ea typeface="Allerta Stencil"/>
                    <a:cs typeface="Allerta Stencil"/>
                    <a:sym typeface="Allerta Stencil"/>
                  </a:rPr>
                  <a:t>03</a:t>
                </a:r>
                <a:endParaRPr sz="2900">
                  <a:solidFill>
                    <a:schemeClr val="dk1"/>
                  </a:solidFill>
                  <a:latin typeface="Allerta Stencil"/>
                  <a:ea typeface="Allerta Stencil"/>
                  <a:cs typeface="Allerta Stencil"/>
                  <a:sym typeface="Allerta Stencil"/>
                </a:endParaRPr>
              </a:p>
            </p:txBody>
          </p:sp>
          <p:sp>
            <p:nvSpPr>
              <p:cNvPr id="1065" name="Google Shape;1065;p35"/>
              <p:cNvSpPr/>
              <p:nvPr/>
            </p:nvSpPr>
            <p:spPr>
              <a:xfrm flipH="1">
                <a:off x="5703131" y="3019474"/>
                <a:ext cx="764228" cy="102825"/>
              </a:xfrm>
              <a:custGeom>
                <a:rect b="b" l="l" r="r" t="t"/>
                <a:pathLst>
                  <a:path extrusionOk="0" h="3735" w="27000">
                    <a:moveTo>
                      <a:pt x="0" y="0"/>
                    </a:moveTo>
                    <a:lnTo>
                      <a:pt x="0" y="3734"/>
                    </a:lnTo>
                    <a:lnTo>
                      <a:pt x="27000" y="3734"/>
                    </a:lnTo>
                    <a:lnTo>
                      <a:pt x="2700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66" name="Google Shape;1066;p35"/>
            <p:cNvSpPr/>
            <p:nvPr/>
          </p:nvSpPr>
          <p:spPr>
            <a:xfrm>
              <a:off x="4293431" y="2790874"/>
              <a:ext cx="764228" cy="102825"/>
            </a:xfrm>
            <a:custGeom>
              <a:rect b="b" l="l" r="r" t="t"/>
              <a:pathLst>
                <a:path extrusionOk="0" h="3735" w="27000">
                  <a:moveTo>
                    <a:pt x="0" y="0"/>
                  </a:moveTo>
                  <a:lnTo>
                    <a:pt x="0" y="3734"/>
                  </a:lnTo>
                  <a:lnTo>
                    <a:pt x="27000" y="3734"/>
                  </a:lnTo>
                  <a:lnTo>
                    <a:pt x="2700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67" name="Google Shape;1067;p35"/>
            <p:cNvGrpSpPr/>
            <p:nvPr/>
          </p:nvGrpSpPr>
          <p:grpSpPr>
            <a:xfrm>
              <a:off x="3118521" y="2466975"/>
              <a:ext cx="1634338" cy="743400"/>
              <a:chOff x="3118521" y="2466975"/>
              <a:chExt cx="1634338" cy="743400"/>
            </a:xfrm>
          </p:grpSpPr>
          <p:sp>
            <p:nvSpPr>
              <p:cNvPr id="1068" name="Google Shape;1068;p35"/>
              <p:cNvSpPr/>
              <p:nvPr/>
            </p:nvSpPr>
            <p:spPr>
              <a:xfrm>
                <a:off x="3118521" y="2466975"/>
                <a:ext cx="1200300" cy="7434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900">
                    <a:solidFill>
                      <a:schemeClr val="dk1"/>
                    </a:solidFill>
                    <a:latin typeface="Allerta Stencil"/>
                    <a:ea typeface="Allerta Stencil"/>
                    <a:cs typeface="Allerta Stencil"/>
                    <a:sym typeface="Allerta Stencil"/>
                  </a:rPr>
                  <a:t>02</a:t>
                </a:r>
                <a:endParaRPr sz="2900">
                  <a:solidFill>
                    <a:schemeClr val="dk1"/>
                  </a:solidFill>
                  <a:latin typeface="Allerta Stencil"/>
                  <a:ea typeface="Allerta Stencil"/>
                  <a:cs typeface="Allerta Stencil"/>
                  <a:sym typeface="Allerta Stencil"/>
                </a:endParaRPr>
              </a:p>
            </p:txBody>
          </p:sp>
          <p:sp>
            <p:nvSpPr>
              <p:cNvPr id="1069" name="Google Shape;1069;p35"/>
              <p:cNvSpPr/>
              <p:nvPr/>
            </p:nvSpPr>
            <p:spPr>
              <a:xfrm>
                <a:off x="3988631" y="2560674"/>
                <a:ext cx="764228" cy="102825"/>
              </a:xfrm>
              <a:custGeom>
                <a:rect b="b" l="l" r="r" t="t"/>
                <a:pathLst>
                  <a:path extrusionOk="0" h="3735" w="27000">
                    <a:moveTo>
                      <a:pt x="0" y="1"/>
                    </a:moveTo>
                    <a:lnTo>
                      <a:pt x="0" y="3735"/>
                    </a:lnTo>
                    <a:lnTo>
                      <a:pt x="27000" y="3735"/>
                    </a:lnTo>
                    <a:lnTo>
                      <a:pt x="2700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0" name="Google Shape;1070;p35"/>
            <p:cNvSpPr/>
            <p:nvPr/>
          </p:nvSpPr>
          <p:spPr>
            <a:xfrm flipH="1">
              <a:off x="2578931" y="2789274"/>
              <a:ext cx="764228" cy="102825"/>
            </a:xfrm>
            <a:custGeom>
              <a:rect b="b" l="l" r="r" t="t"/>
              <a:pathLst>
                <a:path extrusionOk="0" h="3735" w="27000">
                  <a:moveTo>
                    <a:pt x="0" y="1"/>
                  </a:moveTo>
                  <a:lnTo>
                    <a:pt x="0" y="3735"/>
                  </a:lnTo>
                  <a:lnTo>
                    <a:pt x="27000" y="3735"/>
                  </a:lnTo>
                  <a:lnTo>
                    <a:pt x="2700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71" name="Google Shape;1071;p35"/>
            <p:cNvGrpSpPr/>
            <p:nvPr/>
          </p:nvGrpSpPr>
          <p:grpSpPr>
            <a:xfrm>
              <a:off x="1411875" y="2466975"/>
              <a:ext cx="1626484" cy="743400"/>
              <a:chOff x="1411875" y="2466975"/>
              <a:chExt cx="1626484" cy="743400"/>
            </a:xfrm>
          </p:grpSpPr>
          <p:sp>
            <p:nvSpPr>
              <p:cNvPr id="1072" name="Google Shape;1072;p35"/>
              <p:cNvSpPr/>
              <p:nvPr/>
            </p:nvSpPr>
            <p:spPr>
              <a:xfrm>
                <a:off x="1411875" y="2466975"/>
                <a:ext cx="1200300" cy="7434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900">
                    <a:solidFill>
                      <a:schemeClr val="dk1"/>
                    </a:solidFill>
                    <a:latin typeface="Allerta Stencil"/>
                    <a:ea typeface="Allerta Stencil"/>
                    <a:cs typeface="Allerta Stencil"/>
                    <a:sym typeface="Allerta Stencil"/>
                  </a:rPr>
                  <a:t>01</a:t>
                </a:r>
                <a:endParaRPr sz="2900">
                  <a:solidFill>
                    <a:schemeClr val="dk1"/>
                  </a:solidFill>
                  <a:latin typeface="Allerta Stencil"/>
                  <a:ea typeface="Allerta Stencil"/>
                  <a:cs typeface="Allerta Stencil"/>
                  <a:sym typeface="Allerta Stencil"/>
                </a:endParaRPr>
              </a:p>
            </p:txBody>
          </p:sp>
          <p:sp>
            <p:nvSpPr>
              <p:cNvPr id="1073" name="Google Shape;1073;p35"/>
              <p:cNvSpPr/>
              <p:nvPr/>
            </p:nvSpPr>
            <p:spPr>
              <a:xfrm flipH="1">
                <a:off x="2274131" y="3019474"/>
                <a:ext cx="764228" cy="102825"/>
              </a:xfrm>
              <a:custGeom>
                <a:rect b="b" l="l" r="r" t="t"/>
                <a:pathLst>
                  <a:path extrusionOk="0" h="3735" w="27000">
                    <a:moveTo>
                      <a:pt x="0" y="0"/>
                    </a:moveTo>
                    <a:lnTo>
                      <a:pt x="0" y="3734"/>
                    </a:lnTo>
                    <a:lnTo>
                      <a:pt x="27000" y="3734"/>
                    </a:lnTo>
                    <a:lnTo>
                      <a:pt x="2700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7" name="Shape 1077"/>
        <p:cNvGrpSpPr/>
        <p:nvPr/>
      </p:nvGrpSpPr>
      <p:grpSpPr>
        <a:xfrm>
          <a:off x="0" y="0"/>
          <a:ext cx="0" cy="0"/>
          <a:chOff x="0" y="0"/>
          <a:chExt cx="0" cy="0"/>
        </a:xfrm>
      </p:grpSpPr>
      <p:sp>
        <p:nvSpPr>
          <p:cNvPr id="1078" name="Google Shape;1078;p36"/>
          <p:cNvSpPr txBox="1"/>
          <p:nvPr>
            <p:ph idx="1" type="subTitle"/>
          </p:nvPr>
        </p:nvSpPr>
        <p:spPr>
          <a:xfrm>
            <a:off x="2726500" y="2123250"/>
            <a:ext cx="4482600" cy="8970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t>El esquema de autoobservación de la escuela estudiada presentaba al menos tres tipos de códigos con una orientación diferenciada</a:t>
            </a:r>
            <a:endParaRPr/>
          </a:p>
          <a:p>
            <a:pPr indent="0" lvl="0" marL="0" rtl="0" algn="ctr">
              <a:spcBef>
                <a:spcPts val="1200"/>
              </a:spcBef>
              <a:spcAft>
                <a:spcPts val="0"/>
              </a:spcAft>
              <a:buClr>
                <a:schemeClr val="dk1"/>
              </a:buClr>
              <a:buSzPts val="1100"/>
              <a:buFont typeface="Arial"/>
              <a:buNone/>
            </a:pPr>
            <a:r>
              <a:t/>
            </a:r>
            <a:endParaRPr/>
          </a:p>
        </p:txBody>
      </p:sp>
      <p:sp>
        <p:nvSpPr>
          <p:cNvPr id="1079" name="Google Shape;1079;p36"/>
          <p:cNvSpPr txBox="1"/>
          <p:nvPr>
            <p:ph type="title"/>
          </p:nvPr>
        </p:nvSpPr>
        <p:spPr>
          <a:xfrm>
            <a:off x="1702700" y="-166350"/>
            <a:ext cx="4183500" cy="1392600"/>
          </a:xfrm>
          <a:prstGeom prst="rect">
            <a:avLst/>
          </a:prstGeom>
        </p:spPr>
        <p:txBody>
          <a:bodyPr anchorCtr="0" anchor="b" bIns="91425" lIns="91425" spcFirstLastPara="1" rIns="91425" wrap="square" tIns="91425">
            <a:noAutofit/>
          </a:bodyPr>
          <a:lstStyle/>
          <a:p>
            <a:pPr indent="0" lvl="0" marL="0" rtl="0" algn="l">
              <a:lnSpc>
                <a:spcPct val="115000"/>
              </a:lnSpc>
              <a:spcBef>
                <a:spcPts val="1200"/>
              </a:spcBef>
              <a:spcAft>
                <a:spcPts val="0"/>
              </a:spcAft>
              <a:buNone/>
            </a:pPr>
            <a:r>
              <a:rPr lang="en" sz="1500"/>
              <a:t>La estructura de los esquemas de</a:t>
            </a:r>
            <a:r>
              <a:rPr lang="en" sz="1500"/>
              <a:t> </a:t>
            </a:r>
            <a:r>
              <a:rPr lang="en" sz="1500"/>
              <a:t>autoobservación: los códigos</a:t>
            </a:r>
            <a:endParaRPr sz="1500"/>
          </a:p>
          <a:p>
            <a:pPr indent="0" lvl="0" marL="0" rtl="0" algn="ctr">
              <a:spcBef>
                <a:spcPts val="1200"/>
              </a:spcBef>
              <a:spcAft>
                <a:spcPts val="0"/>
              </a:spcAft>
              <a:buSzPts val="990"/>
              <a:buNone/>
            </a:pPr>
            <a:r>
              <a:t/>
            </a:r>
            <a:endParaRPr/>
          </a:p>
        </p:txBody>
      </p:sp>
      <p:sp>
        <p:nvSpPr>
          <p:cNvPr id="1080" name="Google Shape;1080;p36"/>
          <p:cNvSpPr txBox="1"/>
          <p:nvPr>
            <p:ph idx="3" type="subTitle"/>
          </p:nvPr>
        </p:nvSpPr>
        <p:spPr>
          <a:xfrm>
            <a:off x="1541566" y="966813"/>
            <a:ext cx="4782300" cy="897000"/>
          </a:xfrm>
          <a:prstGeom prst="rect">
            <a:avLst/>
          </a:prstGeom>
        </p:spPr>
        <p:txBody>
          <a:bodyPr anchorCtr="0" anchor="t" bIns="91425" lIns="91425" spcFirstLastPara="1" rIns="91425" wrap="square" tIns="91425">
            <a:normAutofit fontScale="25000" lnSpcReduction="20000"/>
          </a:bodyPr>
          <a:lstStyle/>
          <a:p>
            <a:pPr indent="0" lvl="0" marL="0" rtl="0" algn="l">
              <a:lnSpc>
                <a:spcPct val="115000"/>
              </a:lnSpc>
              <a:spcBef>
                <a:spcPts val="1200"/>
              </a:spcBef>
              <a:spcAft>
                <a:spcPts val="0"/>
              </a:spcAft>
              <a:buNone/>
            </a:pPr>
            <a:r>
              <a:rPr lang="en" sz="5600"/>
              <a:t>Los esquemas de autoobservación de un sistema complejo suponen la utilización de códigos que le permiten distinguir algunas operaciones como propias, </a:t>
            </a:r>
            <a:r>
              <a:rPr lang="en" sz="5600"/>
              <a:t>indicándose</a:t>
            </a:r>
            <a:r>
              <a:rPr lang="en" sz="5600"/>
              <a:t> como tales.</a:t>
            </a:r>
            <a:endParaRPr sz="5600"/>
          </a:p>
          <a:p>
            <a:pPr indent="0" lvl="0" marL="0" rtl="0" algn="ctr">
              <a:spcBef>
                <a:spcPts val="1200"/>
              </a:spcBef>
              <a:spcAft>
                <a:spcPts val="0"/>
              </a:spcAft>
              <a:buNone/>
            </a:pPr>
            <a:r>
              <a:t/>
            </a:r>
            <a:endParaRPr/>
          </a:p>
        </p:txBody>
      </p:sp>
      <p:sp>
        <p:nvSpPr>
          <p:cNvPr id="1081" name="Google Shape;1081;p36"/>
          <p:cNvSpPr txBox="1"/>
          <p:nvPr>
            <p:ph idx="5" type="subTitle"/>
          </p:nvPr>
        </p:nvSpPr>
        <p:spPr>
          <a:xfrm>
            <a:off x="3606475" y="3129875"/>
            <a:ext cx="4933800" cy="19581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a:t>Las observaciones producidas por la escuela con la aplicación de estos códigos creaban un grado de complejidad tal que demandaba a la escuela la producción de nuevas diferencias para </a:t>
            </a:r>
            <a:r>
              <a:rPr lang="en"/>
              <a:t>reducir</a:t>
            </a:r>
            <a:r>
              <a:rPr lang="en"/>
              <a:t> esta complejidad y poder operar adecuadamente como escuela, aún ante las condiciones observadas.</a:t>
            </a:r>
            <a:endParaRPr/>
          </a:p>
          <a:p>
            <a:pPr indent="0" lvl="0" marL="0" rtl="0" algn="ctr">
              <a:spcBef>
                <a:spcPts val="1200"/>
              </a:spcBef>
              <a:spcAft>
                <a:spcPts val="0"/>
              </a:spcAft>
              <a:buNone/>
            </a:pPr>
            <a:r>
              <a:t/>
            </a:r>
            <a:endParaRPr/>
          </a:p>
        </p:txBody>
      </p:sp>
      <p:grpSp>
        <p:nvGrpSpPr>
          <p:cNvPr id="1082" name="Google Shape;1082;p36"/>
          <p:cNvGrpSpPr/>
          <p:nvPr/>
        </p:nvGrpSpPr>
        <p:grpSpPr>
          <a:xfrm rot="5400000">
            <a:off x="7754609" y="1291556"/>
            <a:ext cx="614073" cy="399916"/>
            <a:chOff x="5201720" y="3979318"/>
            <a:chExt cx="752080" cy="489793"/>
          </a:xfrm>
        </p:grpSpPr>
        <p:sp>
          <p:nvSpPr>
            <p:cNvPr id="1083" name="Google Shape;1083;p3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4" name="Google Shape;1084;p3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3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p3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3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3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9" name="Google Shape;1089;p3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0" name="Google Shape;1090;p3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3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2" name="Google Shape;1092;p3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3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4" name="Google Shape;1094;p3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3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3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3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8" name="Google Shape;1098;p3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99" name="Google Shape;1099;p36"/>
          <p:cNvGrpSpPr/>
          <p:nvPr/>
        </p:nvGrpSpPr>
        <p:grpSpPr>
          <a:xfrm rot="5400000">
            <a:off x="744209" y="1215356"/>
            <a:ext cx="614073" cy="399916"/>
            <a:chOff x="5201720" y="3979318"/>
            <a:chExt cx="752080" cy="489793"/>
          </a:xfrm>
        </p:grpSpPr>
        <p:sp>
          <p:nvSpPr>
            <p:cNvPr id="1100" name="Google Shape;1100;p36"/>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36"/>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36"/>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36"/>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4" name="Google Shape;1104;p36"/>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36"/>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36"/>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36"/>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36"/>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36"/>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36"/>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36"/>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36"/>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36"/>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36"/>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36"/>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9" name="Shape 1119"/>
        <p:cNvGrpSpPr/>
        <p:nvPr/>
      </p:nvGrpSpPr>
      <p:grpSpPr>
        <a:xfrm>
          <a:off x="0" y="0"/>
          <a:ext cx="0" cy="0"/>
          <a:chOff x="0" y="0"/>
          <a:chExt cx="0" cy="0"/>
        </a:xfrm>
      </p:grpSpPr>
      <p:grpSp>
        <p:nvGrpSpPr>
          <p:cNvPr id="1120" name="Google Shape;1120;p37"/>
          <p:cNvGrpSpPr/>
          <p:nvPr/>
        </p:nvGrpSpPr>
        <p:grpSpPr>
          <a:xfrm>
            <a:off x="1786960" y="1762595"/>
            <a:ext cx="641374" cy="417696"/>
            <a:chOff x="5201720" y="3979318"/>
            <a:chExt cx="752080" cy="489793"/>
          </a:xfrm>
        </p:grpSpPr>
        <p:sp>
          <p:nvSpPr>
            <p:cNvPr id="1121" name="Google Shape;1121;p37"/>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2" name="Google Shape;1122;p37"/>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3" name="Google Shape;1123;p37"/>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37"/>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37"/>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37"/>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37"/>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37"/>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37"/>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37"/>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37"/>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37"/>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37"/>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37"/>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37"/>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37"/>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37" name="Google Shape;1137;p37"/>
          <p:cNvGrpSpPr/>
          <p:nvPr/>
        </p:nvGrpSpPr>
        <p:grpSpPr>
          <a:xfrm>
            <a:off x="6177985" y="1371645"/>
            <a:ext cx="641374" cy="417696"/>
            <a:chOff x="5201720" y="3979318"/>
            <a:chExt cx="752080" cy="489793"/>
          </a:xfrm>
        </p:grpSpPr>
        <p:sp>
          <p:nvSpPr>
            <p:cNvPr id="1138" name="Google Shape;1138;p37"/>
            <p:cNvSpPr/>
            <p:nvPr/>
          </p:nvSpPr>
          <p:spPr>
            <a:xfrm>
              <a:off x="5201720" y="3979318"/>
              <a:ext cx="43280" cy="41927"/>
            </a:xfrm>
            <a:custGeom>
              <a:rect b="b" l="l" r="r" t="t"/>
              <a:pathLst>
                <a:path extrusionOk="0" h="959" w="990">
                  <a:moveTo>
                    <a:pt x="511" y="1"/>
                  </a:moveTo>
                  <a:cubicBezTo>
                    <a:pt x="224" y="1"/>
                    <a:pt x="1" y="192"/>
                    <a:pt x="1" y="479"/>
                  </a:cubicBezTo>
                  <a:cubicBezTo>
                    <a:pt x="1" y="735"/>
                    <a:pt x="224" y="958"/>
                    <a:pt x="511" y="958"/>
                  </a:cubicBezTo>
                  <a:cubicBezTo>
                    <a:pt x="767" y="958"/>
                    <a:pt x="990" y="735"/>
                    <a:pt x="990" y="479"/>
                  </a:cubicBezTo>
                  <a:cubicBezTo>
                    <a:pt x="990" y="192"/>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37"/>
            <p:cNvSpPr/>
            <p:nvPr/>
          </p:nvSpPr>
          <p:spPr>
            <a:xfrm>
              <a:off x="5438934" y="3979318"/>
              <a:ext cx="41881" cy="41927"/>
            </a:xfrm>
            <a:custGeom>
              <a:rect b="b" l="l" r="r" t="t"/>
              <a:pathLst>
                <a:path extrusionOk="0" h="959" w="958">
                  <a:moveTo>
                    <a:pt x="479" y="1"/>
                  </a:moveTo>
                  <a:cubicBezTo>
                    <a:pt x="223" y="1"/>
                    <a:pt x="0" y="192"/>
                    <a:pt x="0" y="479"/>
                  </a:cubicBezTo>
                  <a:cubicBezTo>
                    <a:pt x="0" y="735"/>
                    <a:pt x="223" y="958"/>
                    <a:pt x="479" y="958"/>
                  </a:cubicBezTo>
                  <a:cubicBezTo>
                    <a:pt x="766" y="958"/>
                    <a:pt x="957" y="735"/>
                    <a:pt x="957" y="479"/>
                  </a:cubicBezTo>
                  <a:cubicBezTo>
                    <a:pt x="957" y="192"/>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37"/>
            <p:cNvSpPr/>
            <p:nvPr/>
          </p:nvSpPr>
          <p:spPr>
            <a:xfrm>
              <a:off x="5674705" y="3979318"/>
              <a:ext cx="43280" cy="41927"/>
            </a:xfrm>
            <a:custGeom>
              <a:rect b="b" l="l" r="r" t="t"/>
              <a:pathLst>
                <a:path extrusionOk="0" h="959" w="990">
                  <a:moveTo>
                    <a:pt x="511" y="1"/>
                  </a:moveTo>
                  <a:cubicBezTo>
                    <a:pt x="224" y="1"/>
                    <a:pt x="1" y="192"/>
                    <a:pt x="1" y="479"/>
                  </a:cubicBezTo>
                  <a:cubicBezTo>
                    <a:pt x="1" y="735"/>
                    <a:pt x="224" y="958"/>
                    <a:pt x="511" y="958"/>
                  </a:cubicBezTo>
                  <a:cubicBezTo>
                    <a:pt x="766" y="958"/>
                    <a:pt x="990" y="735"/>
                    <a:pt x="990" y="479"/>
                  </a:cubicBezTo>
                  <a:cubicBezTo>
                    <a:pt x="990" y="192"/>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37"/>
            <p:cNvSpPr/>
            <p:nvPr/>
          </p:nvSpPr>
          <p:spPr>
            <a:xfrm>
              <a:off x="5911875" y="3979318"/>
              <a:ext cx="41925" cy="41927"/>
            </a:xfrm>
            <a:custGeom>
              <a:rect b="b" l="l" r="r" t="t"/>
              <a:pathLst>
                <a:path extrusionOk="0" h="959" w="959">
                  <a:moveTo>
                    <a:pt x="480" y="1"/>
                  </a:moveTo>
                  <a:cubicBezTo>
                    <a:pt x="224" y="1"/>
                    <a:pt x="1" y="192"/>
                    <a:pt x="1" y="479"/>
                  </a:cubicBezTo>
                  <a:cubicBezTo>
                    <a:pt x="1" y="735"/>
                    <a:pt x="224" y="958"/>
                    <a:pt x="480" y="958"/>
                  </a:cubicBezTo>
                  <a:cubicBezTo>
                    <a:pt x="735" y="958"/>
                    <a:pt x="958" y="735"/>
                    <a:pt x="958" y="479"/>
                  </a:cubicBezTo>
                  <a:cubicBezTo>
                    <a:pt x="958" y="192"/>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37"/>
            <p:cNvSpPr/>
            <p:nvPr/>
          </p:nvSpPr>
          <p:spPr>
            <a:xfrm>
              <a:off x="5201720" y="4127222"/>
              <a:ext cx="43280" cy="43283"/>
            </a:xfrm>
            <a:custGeom>
              <a:rect b="b" l="l" r="r" t="t"/>
              <a:pathLst>
                <a:path extrusionOk="0" h="990" w="990">
                  <a:moveTo>
                    <a:pt x="511" y="1"/>
                  </a:moveTo>
                  <a:cubicBezTo>
                    <a:pt x="224" y="1"/>
                    <a:pt x="1" y="224"/>
                    <a:pt x="1" y="511"/>
                  </a:cubicBezTo>
                  <a:cubicBezTo>
                    <a:pt x="1" y="767"/>
                    <a:pt x="224" y="990"/>
                    <a:pt x="511" y="990"/>
                  </a:cubicBezTo>
                  <a:cubicBezTo>
                    <a:pt x="767" y="990"/>
                    <a:pt x="990" y="767"/>
                    <a:pt x="990" y="511"/>
                  </a:cubicBezTo>
                  <a:cubicBezTo>
                    <a:pt x="990" y="224"/>
                    <a:pt x="767"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37"/>
            <p:cNvSpPr/>
            <p:nvPr/>
          </p:nvSpPr>
          <p:spPr>
            <a:xfrm>
              <a:off x="5438934" y="4127222"/>
              <a:ext cx="41881" cy="43283"/>
            </a:xfrm>
            <a:custGeom>
              <a:rect b="b" l="l" r="r" t="t"/>
              <a:pathLst>
                <a:path extrusionOk="0" h="990" w="958">
                  <a:moveTo>
                    <a:pt x="479" y="1"/>
                  </a:moveTo>
                  <a:cubicBezTo>
                    <a:pt x="223" y="1"/>
                    <a:pt x="0" y="224"/>
                    <a:pt x="0" y="511"/>
                  </a:cubicBezTo>
                  <a:cubicBezTo>
                    <a:pt x="0" y="767"/>
                    <a:pt x="223" y="990"/>
                    <a:pt x="479" y="990"/>
                  </a:cubicBezTo>
                  <a:cubicBezTo>
                    <a:pt x="766" y="990"/>
                    <a:pt x="957" y="767"/>
                    <a:pt x="957" y="511"/>
                  </a:cubicBezTo>
                  <a:cubicBezTo>
                    <a:pt x="957" y="224"/>
                    <a:pt x="766" y="1"/>
                    <a:pt x="479"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37"/>
            <p:cNvSpPr/>
            <p:nvPr/>
          </p:nvSpPr>
          <p:spPr>
            <a:xfrm>
              <a:off x="5674705" y="4127222"/>
              <a:ext cx="43280" cy="43283"/>
            </a:xfrm>
            <a:custGeom>
              <a:rect b="b" l="l" r="r" t="t"/>
              <a:pathLst>
                <a:path extrusionOk="0" h="990" w="990">
                  <a:moveTo>
                    <a:pt x="511" y="1"/>
                  </a:moveTo>
                  <a:cubicBezTo>
                    <a:pt x="224" y="1"/>
                    <a:pt x="1" y="224"/>
                    <a:pt x="1" y="511"/>
                  </a:cubicBezTo>
                  <a:cubicBezTo>
                    <a:pt x="1" y="767"/>
                    <a:pt x="224" y="990"/>
                    <a:pt x="511" y="990"/>
                  </a:cubicBezTo>
                  <a:cubicBezTo>
                    <a:pt x="766" y="990"/>
                    <a:pt x="990" y="767"/>
                    <a:pt x="990" y="511"/>
                  </a:cubicBezTo>
                  <a:cubicBezTo>
                    <a:pt x="990" y="224"/>
                    <a:pt x="766" y="1"/>
                    <a:pt x="511"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37"/>
            <p:cNvSpPr/>
            <p:nvPr/>
          </p:nvSpPr>
          <p:spPr>
            <a:xfrm>
              <a:off x="5911875" y="4127222"/>
              <a:ext cx="41925" cy="43283"/>
            </a:xfrm>
            <a:custGeom>
              <a:rect b="b" l="l" r="r" t="t"/>
              <a:pathLst>
                <a:path extrusionOk="0" h="990" w="959">
                  <a:moveTo>
                    <a:pt x="480" y="1"/>
                  </a:moveTo>
                  <a:cubicBezTo>
                    <a:pt x="224" y="1"/>
                    <a:pt x="1" y="224"/>
                    <a:pt x="1" y="511"/>
                  </a:cubicBezTo>
                  <a:cubicBezTo>
                    <a:pt x="1" y="767"/>
                    <a:pt x="224" y="990"/>
                    <a:pt x="480" y="990"/>
                  </a:cubicBezTo>
                  <a:cubicBezTo>
                    <a:pt x="735" y="990"/>
                    <a:pt x="958" y="767"/>
                    <a:pt x="958" y="511"/>
                  </a:cubicBezTo>
                  <a:cubicBezTo>
                    <a:pt x="958" y="224"/>
                    <a:pt x="735" y="1"/>
                    <a:pt x="480" y="1"/>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37"/>
            <p:cNvSpPr/>
            <p:nvPr/>
          </p:nvSpPr>
          <p:spPr>
            <a:xfrm>
              <a:off x="5201720" y="4276525"/>
              <a:ext cx="43280" cy="43283"/>
            </a:xfrm>
            <a:custGeom>
              <a:rect b="b" l="l" r="r" t="t"/>
              <a:pathLst>
                <a:path extrusionOk="0" h="990" w="990">
                  <a:moveTo>
                    <a:pt x="511" y="0"/>
                  </a:moveTo>
                  <a:cubicBezTo>
                    <a:pt x="224" y="0"/>
                    <a:pt x="1" y="224"/>
                    <a:pt x="1" y="511"/>
                  </a:cubicBezTo>
                  <a:cubicBezTo>
                    <a:pt x="1" y="766"/>
                    <a:pt x="224" y="990"/>
                    <a:pt x="511" y="990"/>
                  </a:cubicBezTo>
                  <a:cubicBezTo>
                    <a:pt x="767" y="990"/>
                    <a:pt x="990" y="766"/>
                    <a:pt x="990" y="511"/>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7" name="Google Shape;1147;p37"/>
            <p:cNvSpPr/>
            <p:nvPr/>
          </p:nvSpPr>
          <p:spPr>
            <a:xfrm>
              <a:off x="5438934" y="4276525"/>
              <a:ext cx="41881" cy="43283"/>
            </a:xfrm>
            <a:custGeom>
              <a:rect b="b" l="l" r="r" t="t"/>
              <a:pathLst>
                <a:path extrusionOk="0" h="990" w="958">
                  <a:moveTo>
                    <a:pt x="479" y="0"/>
                  </a:moveTo>
                  <a:cubicBezTo>
                    <a:pt x="223" y="0"/>
                    <a:pt x="0" y="224"/>
                    <a:pt x="0" y="511"/>
                  </a:cubicBezTo>
                  <a:cubicBezTo>
                    <a:pt x="0" y="766"/>
                    <a:pt x="223" y="990"/>
                    <a:pt x="479" y="990"/>
                  </a:cubicBezTo>
                  <a:cubicBezTo>
                    <a:pt x="766" y="990"/>
                    <a:pt x="957" y="766"/>
                    <a:pt x="957" y="511"/>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8" name="Google Shape;1148;p37"/>
            <p:cNvSpPr/>
            <p:nvPr/>
          </p:nvSpPr>
          <p:spPr>
            <a:xfrm>
              <a:off x="5674705" y="4276525"/>
              <a:ext cx="43280" cy="43283"/>
            </a:xfrm>
            <a:custGeom>
              <a:rect b="b" l="l" r="r" t="t"/>
              <a:pathLst>
                <a:path extrusionOk="0" h="990" w="990">
                  <a:moveTo>
                    <a:pt x="511" y="0"/>
                  </a:moveTo>
                  <a:cubicBezTo>
                    <a:pt x="224" y="0"/>
                    <a:pt x="1" y="224"/>
                    <a:pt x="1" y="511"/>
                  </a:cubicBezTo>
                  <a:cubicBezTo>
                    <a:pt x="1" y="766"/>
                    <a:pt x="224" y="990"/>
                    <a:pt x="511" y="990"/>
                  </a:cubicBezTo>
                  <a:cubicBezTo>
                    <a:pt x="766" y="990"/>
                    <a:pt x="990" y="766"/>
                    <a:pt x="990" y="511"/>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37"/>
            <p:cNvSpPr/>
            <p:nvPr/>
          </p:nvSpPr>
          <p:spPr>
            <a:xfrm>
              <a:off x="5911875" y="4276525"/>
              <a:ext cx="41925" cy="43283"/>
            </a:xfrm>
            <a:custGeom>
              <a:rect b="b" l="l" r="r" t="t"/>
              <a:pathLst>
                <a:path extrusionOk="0" h="990" w="959">
                  <a:moveTo>
                    <a:pt x="480" y="0"/>
                  </a:moveTo>
                  <a:cubicBezTo>
                    <a:pt x="224" y="0"/>
                    <a:pt x="1" y="224"/>
                    <a:pt x="1" y="511"/>
                  </a:cubicBezTo>
                  <a:cubicBezTo>
                    <a:pt x="1" y="766"/>
                    <a:pt x="224" y="990"/>
                    <a:pt x="480" y="990"/>
                  </a:cubicBezTo>
                  <a:cubicBezTo>
                    <a:pt x="735" y="990"/>
                    <a:pt x="958" y="766"/>
                    <a:pt x="958" y="511"/>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37"/>
            <p:cNvSpPr/>
            <p:nvPr/>
          </p:nvSpPr>
          <p:spPr>
            <a:xfrm>
              <a:off x="5201720" y="4425828"/>
              <a:ext cx="43280" cy="43283"/>
            </a:xfrm>
            <a:custGeom>
              <a:rect b="b" l="l" r="r" t="t"/>
              <a:pathLst>
                <a:path extrusionOk="0" h="990" w="990">
                  <a:moveTo>
                    <a:pt x="511" y="0"/>
                  </a:moveTo>
                  <a:cubicBezTo>
                    <a:pt x="224" y="0"/>
                    <a:pt x="1" y="224"/>
                    <a:pt x="1" y="479"/>
                  </a:cubicBezTo>
                  <a:cubicBezTo>
                    <a:pt x="1" y="766"/>
                    <a:pt x="224" y="990"/>
                    <a:pt x="511" y="990"/>
                  </a:cubicBezTo>
                  <a:cubicBezTo>
                    <a:pt x="767" y="990"/>
                    <a:pt x="990" y="766"/>
                    <a:pt x="990" y="479"/>
                  </a:cubicBezTo>
                  <a:cubicBezTo>
                    <a:pt x="990" y="224"/>
                    <a:pt x="767"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1" name="Google Shape;1151;p37"/>
            <p:cNvSpPr/>
            <p:nvPr/>
          </p:nvSpPr>
          <p:spPr>
            <a:xfrm>
              <a:off x="5438934" y="4425828"/>
              <a:ext cx="41881" cy="43283"/>
            </a:xfrm>
            <a:custGeom>
              <a:rect b="b" l="l" r="r" t="t"/>
              <a:pathLst>
                <a:path extrusionOk="0" h="990" w="958">
                  <a:moveTo>
                    <a:pt x="479" y="0"/>
                  </a:moveTo>
                  <a:cubicBezTo>
                    <a:pt x="223" y="0"/>
                    <a:pt x="0" y="224"/>
                    <a:pt x="0" y="479"/>
                  </a:cubicBezTo>
                  <a:cubicBezTo>
                    <a:pt x="0" y="766"/>
                    <a:pt x="223" y="990"/>
                    <a:pt x="479" y="990"/>
                  </a:cubicBezTo>
                  <a:cubicBezTo>
                    <a:pt x="766" y="990"/>
                    <a:pt x="957" y="766"/>
                    <a:pt x="957" y="479"/>
                  </a:cubicBezTo>
                  <a:cubicBezTo>
                    <a:pt x="957" y="224"/>
                    <a:pt x="766" y="0"/>
                    <a:pt x="479"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2" name="Google Shape;1152;p37"/>
            <p:cNvSpPr/>
            <p:nvPr/>
          </p:nvSpPr>
          <p:spPr>
            <a:xfrm>
              <a:off x="5674705" y="4425828"/>
              <a:ext cx="43280" cy="43283"/>
            </a:xfrm>
            <a:custGeom>
              <a:rect b="b" l="l" r="r" t="t"/>
              <a:pathLst>
                <a:path extrusionOk="0" h="990" w="990">
                  <a:moveTo>
                    <a:pt x="511" y="0"/>
                  </a:moveTo>
                  <a:cubicBezTo>
                    <a:pt x="224" y="0"/>
                    <a:pt x="1" y="224"/>
                    <a:pt x="1" y="479"/>
                  </a:cubicBezTo>
                  <a:cubicBezTo>
                    <a:pt x="1" y="766"/>
                    <a:pt x="224" y="990"/>
                    <a:pt x="511" y="990"/>
                  </a:cubicBezTo>
                  <a:cubicBezTo>
                    <a:pt x="766" y="990"/>
                    <a:pt x="990" y="766"/>
                    <a:pt x="990" y="479"/>
                  </a:cubicBezTo>
                  <a:cubicBezTo>
                    <a:pt x="990" y="224"/>
                    <a:pt x="766" y="0"/>
                    <a:pt x="511"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3" name="Google Shape;1153;p37"/>
            <p:cNvSpPr/>
            <p:nvPr/>
          </p:nvSpPr>
          <p:spPr>
            <a:xfrm>
              <a:off x="5911875" y="4425828"/>
              <a:ext cx="41925" cy="43283"/>
            </a:xfrm>
            <a:custGeom>
              <a:rect b="b" l="l" r="r" t="t"/>
              <a:pathLst>
                <a:path extrusionOk="0" h="990" w="959">
                  <a:moveTo>
                    <a:pt x="480" y="0"/>
                  </a:moveTo>
                  <a:cubicBezTo>
                    <a:pt x="224" y="0"/>
                    <a:pt x="1" y="224"/>
                    <a:pt x="1" y="479"/>
                  </a:cubicBezTo>
                  <a:cubicBezTo>
                    <a:pt x="1" y="766"/>
                    <a:pt x="224" y="990"/>
                    <a:pt x="480" y="990"/>
                  </a:cubicBezTo>
                  <a:cubicBezTo>
                    <a:pt x="735" y="990"/>
                    <a:pt x="958" y="766"/>
                    <a:pt x="958" y="479"/>
                  </a:cubicBezTo>
                  <a:cubicBezTo>
                    <a:pt x="958" y="224"/>
                    <a:pt x="735" y="0"/>
                    <a:pt x="480" y="0"/>
                  </a:cubicBezTo>
                  <a:close/>
                </a:path>
              </a:pathLst>
            </a:custGeom>
            <a:solidFill>
              <a:srgbClr val="1934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54" name="Google Shape;1154;p37"/>
          <p:cNvSpPr txBox="1"/>
          <p:nvPr>
            <p:ph type="title"/>
          </p:nvPr>
        </p:nvSpPr>
        <p:spPr>
          <a:xfrm>
            <a:off x="500675" y="622603"/>
            <a:ext cx="77082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a:t>La aplicación de los esquemas de autoobservación: las decisiones</a:t>
            </a:r>
            <a:endParaRPr sz="2000"/>
          </a:p>
        </p:txBody>
      </p:sp>
      <p:sp>
        <p:nvSpPr>
          <p:cNvPr id="1155" name="Google Shape;1155;p37"/>
          <p:cNvSpPr txBox="1"/>
          <p:nvPr>
            <p:ph idx="1" type="subTitle"/>
          </p:nvPr>
        </p:nvSpPr>
        <p:spPr>
          <a:xfrm>
            <a:off x="5028354" y="2278500"/>
            <a:ext cx="3457800" cy="2503200"/>
          </a:xfrm>
          <a:prstGeom prst="rect">
            <a:avLst/>
          </a:prstGeom>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rPr lang="en" sz="1200"/>
              <a:t>La cadena de decisiones relativa a la importancia prestada a la concurrencia a la escuela, se consideró relevante ya que sólo allí estaba presente la educación escolar diferenciada de la educación social.</a:t>
            </a:r>
            <a:endParaRPr sz="1200"/>
          </a:p>
          <a:p>
            <a:pPr indent="0" lvl="0" marL="0" rtl="0" algn="l">
              <a:lnSpc>
                <a:spcPct val="115000"/>
              </a:lnSpc>
              <a:spcBef>
                <a:spcPts val="1200"/>
              </a:spcBef>
              <a:spcAft>
                <a:spcPts val="0"/>
              </a:spcAft>
              <a:buNone/>
            </a:pPr>
            <a:r>
              <a:rPr lang="en" sz="1200"/>
              <a:t>Las decisiones sobre la concurrencia de los niños a la escuela comprenden dos áreas que pueden ser analizadas conjuntamente. Estas áreas se refieren a definiciones frente a las inasistencias y frente a la puntualidad.</a:t>
            </a:r>
            <a:endParaRPr sz="1200"/>
          </a:p>
          <a:p>
            <a:pPr indent="0" lvl="0" marL="0" rtl="0" algn="l">
              <a:spcBef>
                <a:spcPts val="1200"/>
              </a:spcBef>
              <a:spcAft>
                <a:spcPts val="1000"/>
              </a:spcAft>
              <a:buNone/>
            </a:pPr>
            <a:r>
              <a:t/>
            </a:r>
            <a:endParaRPr/>
          </a:p>
        </p:txBody>
      </p:sp>
      <p:sp>
        <p:nvSpPr>
          <p:cNvPr id="1156" name="Google Shape;1156;p37"/>
          <p:cNvSpPr txBox="1"/>
          <p:nvPr>
            <p:ph idx="2" type="subTitle"/>
          </p:nvPr>
        </p:nvSpPr>
        <p:spPr>
          <a:xfrm>
            <a:off x="838071" y="2098275"/>
            <a:ext cx="3457800" cy="2503200"/>
          </a:xfrm>
          <a:prstGeom prst="rect">
            <a:avLst/>
          </a:prstGeom>
        </p:spPr>
        <p:txBody>
          <a:bodyPr anchorCtr="0" anchor="ctr" bIns="91425" lIns="91425" spcFirstLastPara="1" rIns="91425" wrap="square" tIns="91425">
            <a:noAutofit/>
          </a:bodyPr>
          <a:lstStyle/>
          <a:p>
            <a:pPr indent="0" lvl="0" marL="0" rtl="0" algn="l">
              <a:lnSpc>
                <a:spcPct val="115000"/>
              </a:lnSpc>
              <a:spcBef>
                <a:spcPts val="1200"/>
              </a:spcBef>
              <a:spcAft>
                <a:spcPts val="0"/>
              </a:spcAft>
              <a:buNone/>
            </a:pPr>
            <a:r>
              <a:rPr lang="en" sz="1200"/>
              <a:t>L</a:t>
            </a:r>
            <a:r>
              <a:rPr lang="en" sz="1200"/>
              <a:t>o que distingue a las organizaciones de otros sistemas complejos es que están compuestas por decisiones.</a:t>
            </a:r>
            <a:endParaRPr sz="1200"/>
          </a:p>
          <a:p>
            <a:pPr indent="0" lvl="0" marL="0" rtl="0" algn="l">
              <a:lnSpc>
                <a:spcPct val="115000"/>
              </a:lnSpc>
              <a:spcBef>
                <a:spcPts val="1200"/>
              </a:spcBef>
              <a:spcAft>
                <a:spcPts val="0"/>
              </a:spcAft>
              <a:buNone/>
            </a:pPr>
            <a:r>
              <a:rPr lang="en" sz="1200"/>
              <a:t>A través de las decisiones, las escuelas comunican lo que son para sí mismas y cómo se diferencian de su entorno</a:t>
            </a:r>
            <a:r>
              <a:rPr lang="en"/>
              <a:t>.</a:t>
            </a:r>
            <a:endParaRPr/>
          </a:p>
          <a:p>
            <a:pPr indent="0" lvl="0" marL="457200" rtl="0" algn="l">
              <a:spcBef>
                <a:spcPts val="1200"/>
              </a:spcBef>
              <a:spcAft>
                <a:spcPts val="1000"/>
              </a:spcAft>
              <a:buNone/>
            </a:pPr>
            <a:r>
              <a:t/>
            </a:r>
            <a:endParaRPr/>
          </a:p>
        </p:txBody>
      </p:sp>
      <p:sp>
        <p:nvSpPr>
          <p:cNvPr id="1157" name="Google Shape;1157;p37"/>
          <p:cNvSpPr/>
          <p:nvPr/>
        </p:nvSpPr>
        <p:spPr>
          <a:xfrm>
            <a:off x="6549440" y="1489800"/>
            <a:ext cx="807600" cy="572700"/>
          </a:xfrm>
          <a:prstGeom prst="wedgeRoundRectCallout">
            <a:avLst>
              <a:gd fmla="val 1895" name="adj1"/>
              <a:gd fmla="val 75879" name="adj2"/>
              <a:gd fmla="val 0" name="adj3"/>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58" name="Google Shape;1158;p37"/>
          <p:cNvGrpSpPr/>
          <p:nvPr/>
        </p:nvGrpSpPr>
        <p:grpSpPr>
          <a:xfrm>
            <a:off x="6800554" y="1606849"/>
            <a:ext cx="305386" cy="338602"/>
            <a:chOff x="3300325" y="249875"/>
            <a:chExt cx="433725" cy="480900"/>
          </a:xfrm>
        </p:grpSpPr>
        <p:sp>
          <p:nvSpPr>
            <p:cNvPr id="1159" name="Google Shape;1159;p37"/>
            <p:cNvSpPr/>
            <p:nvPr/>
          </p:nvSpPr>
          <p:spPr>
            <a:xfrm>
              <a:off x="3610875" y="334550"/>
              <a:ext cx="56475" cy="28250"/>
            </a:xfrm>
            <a:custGeom>
              <a:rect b="b" l="l" r="r" t="t"/>
              <a:pathLst>
                <a:path extrusionOk="0" h="1130" w="2259">
                  <a:moveTo>
                    <a:pt x="566" y="0"/>
                  </a:moveTo>
                  <a:cubicBezTo>
                    <a:pt x="253" y="0"/>
                    <a:pt x="0" y="253"/>
                    <a:pt x="0" y="567"/>
                  </a:cubicBezTo>
                  <a:cubicBezTo>
                    <a:pt x="0" y="877"/>
                    <a:pt x="253" y="1130"/>
                    <a:pt x="566" y="1130"/>
                  </a:cubicBezTo>
                  <a:lnTo>
                    <a:pt x="1696" y="1130"/>
                  </a:lnTo>
                  <a:cubicBezTo>
                    <a:pt x="2006" y="1130"/>
                    <a:pt x="2259" y="877"/>
                    <a:pt x="2259" y="567"/>
                  </a:cubicBezTo>
                  <a:cubicBezTo>
                    <a:pt x="2259" y="253"/>
                    <a:pt x="2006" y="0"/>
                    <a:pt x="169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0" name="Google Shape;1160;p37"/>
            <p:cNvSpPr/>
            <p:nvPr/>
          </p:nvSpPr>
          <p:spPr>
            <a:xfrm>
              <a:off x="3467675" y="249875"/>
              <a:ext cx="46400" cy="56475"/>
            </a:xfrm>
            <a:custGeom>
              <a:rect b="b" l="l" r="r" t="t"/>
              <a:pathLst>
                <a:path extrusionOk="0" h="2259" w="1856">
                  <a:moveTo>
                    <a:pt x="647" y="1"/>
                  </a:moveTo>
                  <a:cubicBezTo>
                    <a:pt x="562" y="1"/>
                    <a:pt x="476" y="20"/>
                    <a:pt x="395" y="60"/>
                  </a:cubicBezTo>
                  <a:cubicBezTo>
                    <a:pt x="115" y="198"/>
                    <a:pt x="1" y="539"/>
                    <a:pt x="142" y="819"/>
                  </a:cubicBezTo>
                  <a:lnTo>
                    <a:pt x="705" y="1948"/>
                  </a:lnTo>
                  <a:cubicBezTo>
                    <a:pt x="806" y="2144"/>
                    <a:pt x="1004" y="2259"/>
                    <a:pt x="1211" y="2259"/>
                  </a:cubicBezTo>
                  <a:cubicBezTo>
                    <a:pt x="1296" y="2259"/>
                    <a:pt x="1383" y="2239"/>
                    <a:pt x="1464" y="2198"/>
                  </a:cubicBezTo>
                  <a:cubicBezTo>
                    <a:pt x="1744" y="2059"/>
                    <a:pt x="1856" y="1722"/>
                    <a:pt x="1717" y="1442"/>
                  </a:cubicBezTo>
                  <a:lnTo>
                    <a:pt x="1151" y="313"/>
                  </a:lnTo>
                  <a:cubicBezTo>
                    <a:pt x="1053" y="114"/>
                    <a:pt x="853" y="1"/>
                    <a:pt x="6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1" name="Google Shape;1161;p37"/>
            <p:cNvSpPr/>
            <p:nvPr/>
          </p:nvSpPr>
          <p:spPr>
            <a:xfrm>
              <a:off x="3566525" y="249875"/>
              <a:ext cx="46400" cy="56475"/>
            </a:xfrm>
            <a:custGeom>
              <a:rect b="b" l="l" r="r" t="t"/>
              <a:pathLst>
                <a:path extrusionOk="0" h="2259" w="1856">
                  <a:moveTo>
                    <a:pt x="1210" y="1"/>
                  </a:moveTo>
                  <a:cubicBezTo>
                    <a:pt x="1003" y="1"/>
                    <a:pt x="803" y="114"/>
                    <a:pt x="705" y="313"/>
                  </a:cubicBezTo>
                  <a:lnTo>
                    <a:pt x="139" y="1442"/>
                  </a:lnTo>
                  <a:cubicBezTo>
                    <a:pt x="1" y="1719"/>
                    <a:pt x="115" y="2059"/>
                    <a:pt x="392" y="2198"/>
                  </a:cubicBezTo>
                  <a:cubicBezTo>
                    <a:pt x="474" y="2239"/>
                    <a:pt x="561" y="2259"/>
                    <a:pt x="646" y="2259"/>
                  </a:cubicBezTo>
                  <a:cubicBezTo>
                    <a:pt x="852" y="2259"/>
                    <a:pt x="1051" y="2144"/>
                    <a:pt x="1151" y="1948"/>
                  </a:cubicBezTo>
                  <a:lnTo>
                    <a:pt x="1714" y="819"/>
                  </a:lnTo>
                  <a:cubicBezTo>
                    <a:pt x="1856" y="539"/>
                    <a:pt x="1741" y="198"/>
                    <a:pt x="1461" y="60"/>
                  </a:cubicBezTo>
                  <a:cubicBezTo>
                    <a:pt x="1381" y="20"/>
                    <a:pt x="1295" y="1"/>
                    <a:pt x="12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2" name="Google Shape;1162;p37"/>
            <p:cNvSpPr/>
            <p:nvPr/>
          </p:nvSpPr>
          <p:spPr>
            <a:xfrm>
              <a:off x="3413250" y="334550"/>
              <a:ext cx="56500" cy="28250"/>
            </a:xfrm>
            <a:custGeom>
              <a:rect b="b" l="l" r="r" t="t"/>
              <a:pathLst>
                <a:path extrusionOk="0" h="1130" w="2260">
                  <a:moveTo>
                    <a:pt x="567" y="0"/>
                  </a:moveTo>
                  <a:cubicBezTo>
                    <a:pt x="254" y="0"/>
                    <a:pt x="1" y="253"/>
                    <a:pt x="1" y="567"/>
                  </a:cubicBezTo>
                  <a:cubicBezTo>
                    <a:pt x="1" y="877"/>
                    <a:pt x="254" y="1130"/>
                    <a:pt x="567" y="1130"/>
                  </a:cubicBezTo>
                  <a:lnTo>
                    <a:pt x="1696" y="1130"/>
                  </a:lnTo>
                  <a:cubicBezTo>
                    <a:pt x="2006" y="1130"/>
                    <a:pt x="2259" y="877"/>
                    <a:pt x="2259" y="567"/>
                  </a:cubicBezTo>
                  <a:cubicBezTo>
                    <a:pt x="2259" y="253"/>
                    <a:pt x="2006" y="0"/>
                    <a:pt x="169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3" name="Google Shape;1163;p37"/>
            <p:cNvSpPr/>
            <p:nvPr/>
          </p:nvSpPr>
          <p:spPr>
            <a:xfrm>
              <a:off x="3300325" y="476675"/>
              <a:ext cx="84725" cy="254100"/>
            </a:xfrm>
            <a:custGeom>
              <a:rect b="b" l="l" r="r" t="t"/>
              <a:pathLst>
                <a:path extrusionOk="0" h="10164" w="3389">
                  <a:moveTo>
                    <a:pt x="567" y="1"/>
                  </a:moveTo>
                  <a:cubicBezTo>
                    <a:pt x="254" y="1"/>
                    <a:pt x="1" y="251"/>
                    <a:pt x="1" y="564"/>
                  </a:cubicBezTo>
                  <a:lnTo>
                    <a:pt x="1" y="9598"/>
                  </a:lnTo>
                  <a:cubicBezTo>
                    <a:pt x="1" y="9911"/>
                    <a:pt x="254" y="10164"/>
                    <a:pt x="567" y="10164"/>
                  </a:cubicBezTo>
                  <a:lnTo>
                    <a:pt x="2825" y="10164"/>
                  </a:lnTo>
                  <a:cubicBezTo>
                    <a:pt x="3136" y="10164"/>
                    <a:pt x="3389" y="9911"/>
                    <a:pt x="3389" y="9598"/>
                  </a:cubicBezTo>
                  <a:lnTo>
                    <a:pt x="3389" y="564"/>
                  </a:lnTo>
                  <a:cubicBezTo>
                    <a:pt x="3389" y="251"/>
                    <a:pt x="3136" y="1"/>
                    <a:pt x="282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4" name="Google Shape;1164;p37"/>
            <p:cNvSpPr/>
            <p:nvPr/>
          </p:nvSpPr>
          <p:spPr>
            <a:xfrm>
              <a:off x="3413250" y="335525"/>
              <a:ext cx="320800" cy="395250"/>
            </a:xfrm>
            <a:custGeom>
              <a:rect b="b" l="l" r="r" t="t"/>
              <a:pathLst>
                <a:path extrusionOk="0" h="15810" w="12832">
                  <a:moveTo>
                    <a:pt x="3954" y="1"/>
                  </a:moveTo>
                  <a:cubicBezTo>
                    <a:pt x="3641" y="1"/>
                    <a:pt x="3388" y="254"/>
                    <a:pt x="3388" y="564"/>
                  </a:cubicBezTo>
                  <a:cubicBezTo>
                    <a:pt x="3388" y="1871"/>
                    <a:pt x="2879" y="4225"/>
                    <a:pt x="1922" y="5186"/>
                  </a:cubicBezTo>
                  <a:cubicBezTo>
                    <a:pt x="1274" y="5830"/>
                    <a:pt x="723" y="6065"/>
                    <a:pt x="1" y="6427"/>
                  </a:cubicBezTo>
                  <a:lnTo>
                    <a:pt x="1" y="14897"/>
                  </a:lnTo>
                  <a:cubicBezTo>
                    <a:pt x="1109" y="15268"/>
                    <a:pt x="2515" y="15810"/>
                    <a:pt x="4659" y="15810"/>
                  </a:cubicBezTo>
                  <a:lnTo>
                    <a:pt x="8351" y="15810"/>
                  </a:lnTo>
                  <a:cubicBezTo>
                    <a:pt x="9567" y="15810"/>
                    <a:pt x="10516" y="14680"/>
                    <a:pt x="10046" y="13491"/>
                  </a:cubicBezTo>
                  <a:cubicBezTo>
                    <a:pt x="11019" y="13226"/>
                    <a:pt x="11546" y="12172"/>
                    <a:pt x="11175" y="11233"/>
                  </a:cubicBezTo>
                  <a:cubicBezTo>
                    <a:pt x="12386" y="10901"/>
                    <a:pt x="12832" y="9408"/>
                    <a:pt x="11992" y="8468"/>
                  </a:cubicBezTo>
                  <a:cubicBezTo>
                    <a:pt x="12314" y="8107"/>
                    <a:pt x="12467" y="7625"/>
                    <a:pt x="12410" y="7143"/>
                  </a:cubicBezTo>
                  <a:cubicBezTo>
                    <a:pt x="12311" y="6267"/>
                    <a:pt x="11495" y="5647"/>
                    <a:pt x="10612" y="5647"/>
                  </a:cubicBezTo>
                  <a:lnTo>
                    <a:pt x="6213" y="5647"/>
                  </a:lnTo>
                  <a:cubicBezTo>
                    <a:pt x="6586" y="4975"/>
                    <a:pt x="6785" y="3081"/>
                    <a:pt x="6776" y="2307"/>
                  </a:cubicBezTo>
                  <a:cubicBezTo>
                    <a:pt x="6761" y="1027"/>
                    <a:pt x="5701" y="1"/>
                    <a:pt x="441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grpSp>
      <p:sp>
        <p:nvSpPr>
          <p:cNvPr id="1165" name="Google Shape;1165;p37"/>
          <p:cNvSpPr/>
          <p:nvPr/>
        </p:nvSpPr>
        <p:spPr>
          <a:xfrm>
            <a:off x="2139365" y="1489800"/>
            <a:ext cx="859500" cy="572700"/>
          </a:xfrm>
          <a:prstGeom prst="wedgeEllipseCallout">
            <a:avLst>
              <a:gd fmla="val 37408" name="adj1"/>
              <a:gd fmla="val 67247" name="adj2"/>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66" name="Google Shape;1166;p37"/>
          <p:cNvGrpSpPr/>
          <p:nvPr/>
        </p:nvGrpSpPr>
        <p:grpSpPr>
          <a:xfrm>
            <a:off x="2414279" y="1606849"/>
            <a:ext cx="305386" cy="338602"/>
            <a:chOff x="3300325" y="249875"/>
            <a:chExt cx="433725" cy="480900"/>
          </a:xfrm>
        </p:grpSpPr>
        <p:sp>
          <p:nvSpPr>
            <p:cNvPr id="1167" name="Google Shape;1167;p37"/>
            <p:cNvSpPr/>
            <p:nvPr/>
          </p:nvSpPr>
          <p:spPr>
            <a:xfrm>
              <a:off x="3610875" y="334550"/>
              <a:ext cx="56475" cy="28250"/>
            </a:xfrm>
            <a:custGeom>
              <a:rect b="b" l="l" r="r" t="t"/>
              <a:pathLst>
                <a:path extrusionOk="0" h="1130" w="2259">
                  <a:moveTo>
                    <a:pt x="566" y="0"/>
                  </a:moveTo>
                  <a:cubicBezTo>
                    <a:pt x="253" y="0"/>
                    <a:pt x="0" y="253"/>
                    <a:pt x="0" y="567"/>
                  </a:cubicBezTo>
                  <a:cubicBezTo>
                    <a:pt x="0" y="877"/>
                    <a:pt x="253" y="1130"/>
                    <a:pt x="566" y="1130"/>
                  </a:cubicBezTo>
                  <a:lnTo>
                    <a:pt x="1696" y="1130"/>
                  </a:lnTo>
                  <a:cubicBezTo>
                    <a:pt x="2006" y="1130"/>
                    <a:pt x="2259" y="877"/>
                    <a:pt x="2259" y="567"/>
                  </a:cubicBezTo>
                  <a:cubicBezTo>
                    <a:pt x="2259" y="253"/>
                    <a:pt x="2006" y="0"/>
                    <a:pt x="169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8" name="Google Shape;1168;p37"/>
            <p:cNvSpPr/>
            <p:nvPr/>
          </p:nvSpPr>
          <p:spPr>
            <a:xfrm>
              <a:off x="3467675" y="249875"/>
              <a:ext cx="46400" cy="56475"/>
            </a:xfrm>
            <a:custGeom>
              <a:rect b="b" l="l" r="r" t="t"/>
              <a:pathLst>
                <a:path extrusionOk="0" h="2259" w="1856">
                  <a:moveTo>
                    <a:pt x="647" y="1"/>
                  </a:moveTo>
                  <a:cubicBezTo>
                    <a:pt x="562" y="1"/>
                    <a:pt x="476" y="20"/>
                    <a:pt x="395" y="60"/>
                  </a:cubicBezTo>
                  <a:cubicBezTo>
                    <a:pt x="115" y="198"/>
                    <a:pt x="1" y="539"/>
                    <a:pt x="142" y="819"/>
                  </a:cubicBezTo>
                  <a:lnTo>
                    <a:pt x="705" y="1948"/>
                  </a:lnTo>
                  <a:cubicBezTo>
                    <a:pt x="806" y="2144"/>
                    <a:pt x="1004" y="2259"/>
                    <a:pt x="1211" y="2259"/>
                  </a:cubicBezTo>
                  <a:cubicBezTo>
                    <a:pt x="1296" y="2259"/>
                    <a:pt x="1383" y="2239"/>
                    <a:pt x="1464" y="2198"/>
                  </a:cubicBezTo>
                  <a:cubicBezTo>
                    <a:pt x="1744" y="2059"/>
                    <a:pt x="1856" y="1722"/>
                    <a:pt x="1717" y="1442"/>
                  </a:cubicBezTo>
                  <a:lnTo>
                    <a:pt x="1151" y="313"/>
                  </a:lnTo>
                  <a:cubicBezTo>
                    <a:pt x="1053" y="114"/>
                    <a:pt x="853" y="1"/>
                    <a:pt x="647"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69" name="Google Shape;1169;p37"/>
            <p:cNvSpPr/>
            <p:nvPr/>
          </p:nvSpPr>
          <p:spPr>
            <a:xfrm>
              <a:off x="3566525" y="249875"/>
              <a:ext cx="46400" cy="56475"/>
            </a:xfrm>
            <a:custGeom>
              <a:rect b="b" l="l" r="r" t="t"/>
              <a:pathLst>
                <a:path extrusionOk="0" h="2259" w="1856">
                  <a:moveTo>
                    <a:pt x="1210" y="1"/>
                  </a:moveTo>
                  <a:cubicBezTo>
                    <a:pt x="1003" y="1"/>
                    <a:pt x="803" y="114"/>
                    <a:pt x="705" y="313"/>
                  </a:cubicBezTo>
                  <a:lnTo>
                    <a:pt x="139" y="1442"/>
                  </a:lnTo>
                  <a:cubicBezTo>
                    <a:pt x="1" y="1719"/>
                    <a:pt x="115" y="2059"/>
                    <a:pt x="392" y="2198"/>
                  </a:cubicBezTo>
                  <a:cubicBezTo>
                    <a:pt x="474" y="2239"/>
                    <a:pt x="561" y="2259"/>
                    <a:pt x="646" y="2259"/>
                  </a:cubicBezTo>
                  <a:cubicBezTo>
                    <a:pt x="852" y="2259"/>
                    <a:pt x="1051" y="2144"/>
                    <a:pt x="1151" y="1948"/>
                  </a:cubicBezTo>
                  <a:lnTo>
                    <a:pt x="1714" y="819"/>
                  </a:lnTo>
                  <a:cubicBezTo>
                    <a:pt x="1856" y="539"/>
                    <a:pt x="1741" y="198"/>
                    <a:pt x="1461" y="60"/>
                  </a:cubicBezTo>
                  <a:cubicBezTo>
                    <a:pt x="1381" y="20"/>
                    <a:pt x="1295" y="1"/>
                    <a:pt x="1210"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70" name="Google Shape;1170;p37"/>
            <p:cNvSpPr/>
            <p:nvPr/>
          </p:nvSpPr>
          <p:spPr>
            <a:xfrm>
              <a:off x="3413250" y="334550"/>
              <a:ext cx="56500" cy="28250"/>
            </a:xfrm>
            <a:custGeom>
              <a:rect b="b" l="l" r="r" t="t"/>
              <a:pathLst>
                <a:path extrusionOk="0" h="1130" w="2260">
                  <a:moveTo>
                    <a:pt x="567" y="0"/>
                  </a:moveTo>
                  <a:cubicBezTo>
                    <a:pt x="254" y="0"/>
                    <a:pt x="1" y="253"/>
                    <a:pt x="1" y="567"/>
                  </a:cubicBezTo>
                  <a:cubicBezTo>
                    <a:pt x="1" y="877"/>
                    <a:pt x="254" y="1130"/>
                    <a:pt x="567" y="1130"/>
                  </a:cubicBezTo>
                  <a:lnTo>
                    <a:pt x="1696" y="1130"/>
                  </a:lnTo>
                  <a:cubicBezTo>
                    <a:pt x="2006" y="1130"/>
                    <a:pt x="2259" y="877"/>
                    <a:pt x="2259" y="567"/>
                  </a:cubicBezTo>
                  <a:cubicBezTo>
                    <a:pt x="2259" y="253"/>
                    <a:pt x="2006" y="0"/>
                    <a:pt x="1696" y="0"/>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71" name="Google Shape;1171;p37"/>
            <p:cNvSpPr/>
            <p:nvPr/>
          </p:nvSpPr>
          <p:spPr>
            <a:xfrm>
              <a:off x="3300325" y="476675"/>
              <a:ext cx="84725" cy="254100"/>
            </a:xfrm>
            <a:custGeom>
              <a:rect b="b" l="l" r="r" t="t"/>
              <a:pathLst>
                <a:path extrusionOk="0" h="10164" w="3389">
                  <a:moveTo>
                    <a:pt x="567" y="1"/>
                  </a:moveTo>
                  <a:cubicBezTo>
                    <a:pt x="254" y="1"/>
                    <a:pt x="1" y="251"/>
                    <a:pt x="1" y="564"/>
                  </a:cubicBezTo>
                  <a:lnTo>
                    <a:pt x="1" y="9598"/>
                  </a:lnTo>
                  <a:cubicBezTo>
                    <a:pt x="1" y="9911"/>
                    <a:pt x="254" y="10164"/>
                    <a:pt x="567" y="10164"/>
                  </a:cubicBezTo>
                  <a:lnTo>
                    <a:pt x="2825" y="10164"/>
                  </a:lnTo>
                  <a:cubicBezTo>
                    <a:pt x="3136" y="10164"/>
                    <a:pt x="3389" y="9911"/>
                    <a:pt x="3389" y="9598"/>
                  </a:cubicBezTo>
                  <a:lnTo>
                    <a:pt x="3389" y="564"/>
                  </a:lnTo>
                  <a:cubicBezTo>
                    <a:pt x="3389" y="251"/>
                    <a:pt x="3136" y="1"/>
                    <a:pt x="2825"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1172" name="Google Shape;1172;p37"/>
            <p:cNvSpPr/>
            <p:nvPr/>
          </p:nvSpPr>
          <p:spPr>
            <a:xfrm>
              <a:off x="3413250" y="335525"/>
              <a:ext cx="320800" cy="395250"/>
            </a:xfrm>
            <a:custGeom>
              <a:rect b="b" l="l" r="r" t="t"/>
              <a:pathLst>
                <a:path extrusionOk="0" h="15810" w="12832">
                  <a:moveTo>
                    <a:pt x="3954" y="1"/>
                  </a:moveTo>
                  <a:cubicBezTo>
                    <a:pt x="3641" y="1"/>
                    <a:pt x="3388" y="254"/>
                    <a:pt x="3388" y="564"/>
                  </a:cubicBezTo>
                  <a:cubicBezTo>
                    <a:pt x="3388" y="1871"/>
                    <a:pt x="2879" y="4225"/>
                    <a:pt x="1922" y="5186"/>
                  </a:cubicBezTo>
                  <a:cubicBezTo>
                    <a:pt x="1274" y="5830"/>
                    <a:pt x="723" y="6065"/>
                    <a:pt x="1" y="6427"/>
                  </a:cubicBezTo>
                  <a:lnTo>
                    <a:pt x="1" y="14897"/>
                  </a:lnTo>
                  <a:cubicBezTo>
                    <a:pt x="1109" y="15268"/>
                    <a:pt x="2515" y="15810"/>
                    <a:pt x="4659" y="15810"/>
                  </a:cubicBezTo>
                  <a:lnTo>
                    <a:pt x="8351" y="15810"/>
                  </a:lnTo>
                  <a:cubicBezTo>
                    <a:pt x="9567" y="15810"/>
                    <a:pt x="10516" y="14680"/>
                    <a:pt x="10046" y="13491"/>
                  </a:cubicBezTo>
                  <a:cubicBezTo>
                    <a:pt x="11019" y="13226"/>
                    <a:pt x="11546" y="12172"/>
                    <a:pt x="11175" y="11233"/>
                  </a:cubicBezTo>
                  <a:cubicBezTo>
                    <a:pt x="12386" y="10901"/>
                    <a:pt x="12832" y="9408"/>
                    <a:pt x="11992" y="8468"/>
                  </a:cubicBezTo>
                  <a:cubicBezTo>
                    <a:pt x="12314" y="8107"/>
                    <a:pt x="12467" y="7625"/>
                    <a:pt x="12410" y="7143"/>
                  </a:cubicBezTo>
                  <a:cubicBezTo>
                    <a:pt x="12311" y="6267"/>
                    <a:pt x="11495" y="5647"/>
                    <a:pt x="10612" y="5647"/>
                  </a:cubicBezTo>
                  <a:lnTo>
                    <a:pt x="6213" y="5647"/>
                  </a:lnTo>
                  <a:cubicBezTo>
                    <a:pt x="6586" y="4975"/>
                    <a:pt x="6785" y="3081"/>
                    <a:pt x="6776" y="2307"/>
                  </a:cubicBezTo>
                  <a:cubicBezTo>
                    <a:pt x="6761" y="1027"/>
                    <a:pt x="5701" y="1"/>
                    <a:pt x="4418" y="1"/>
                  </a:cubicBez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6" name="Shape 1176"/>
        <p:cNvGrpSpPr/>
        <p:nvPr/>
      </p:nvGrpSpPr>
      <p:grpSpPr>
        <a:xfrm>
          <a:off x="0" y="0"/>
          <a:ext cx="0" cy="0"/>
          <a:chOff x="0" y="0"/>
          <a:chExt cx="0" cy="0"/>
        </a:xfrm>
      </p:grpSpPr>
      <p:sp>
        <p:nvSpPr>
          <p:cNvPr id="1177" name="Google Shape;1177;p38"/>
          <p:cNvSpPr txBox="1"/>
          <p:nvPr>
            <p:ph type="title"/>
          </p:nvPr>
        </p:nvSpPr>
        <p:spPr>
          <a:xfrm>
            <a:off x="713225" y="359178"/>
            <a:ext cx="77082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ESCUELA Y COMUNIDAD: PROBLEMAS DE REFLEXIÓN</a:t>
            </a:r>
            <a:endParaRPr/>
          </a:p>
        </p:txBody>
      </p:sp>
      <p:sp>
        <p:nvSpPr>
          <p:cNvPr id="1178" name="Google Shape;1178;p38"/>
          <p:cNvSpPr txBox="1"/>
          <p:nvPr>
            <p:ph idx="1" type="subTitle"/>
          </p:nvPr>
        </p:nvSpPr>
        <p:spPr>
          <a:xfrm>
            <a:off x="883825" y="1444875"/>
            <a:ext cx="4469100" cy="27939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A diferencia de la sociedad el sistema educativo produce crecientes grados de autonomía para el desarrollo de esta función, al igual que los otros sistemas, económico, científico, religioso, político, con las propias.</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earing &amp; Speech Disorders by Slidesgo">
  <a:themeElements>
    <a:clrScheme name="Simple Light">
      <a:dk1>
        <a:srgbClr val="FDF1EE"/>
      </a:dk1>
      <a:lt1>
        <a:srgbClr val="FFA2B5"/>
      </a:lt1>
      <a:dk2>
        <a:srgbClr val="FF744B"/>
      </a:dk2>
      <a:lt2>
        <a:srgbClr val="E0C53B"/>
      </a:lt2>
      <a:accent1>
        <a:srgbClr val="1FAB6A"/>
      </a:accent1>
      <a:accent2>
        <a:srgbClr val="4E6EE8"/>
      </a:accent2>
      <a:accent3>
        <a:srgbClr val="19348E"/>
      </a:accent3>
      <a:accent4>
        <a:srgbClr val="1FAB6A"/>
      </a:accent4>
      <a:accent5>
        <a:srgbClr val="FF744B"/>
      </a:accent5>
      <a:accent6>
        <a:srgbClr val="E0C53B"/>
      </a:accent6>
      <a:hlink>
        <a:srgbClr val="19348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