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6"/>
  </p:notesMasterIdLst>
  <p:sldIdLst>
    <p:sldId id="256" r:id="rId2"/>
    <p:sldId id="298" r:id="rId3"/>
    <p:sldId id="257" r:id="rId4"/>
    <p:sldId id="299" r:id="rId5"/>
    <p:sldId id="259" r:id="rId6"/>
    <p:sldId id="300" r:id="rId7"/>
    <p:sldId id="260" r:id="rId8"/>
    <p:sldId id="302" r:id="rId9"/>
    <p:sldId id="301" r:id="rId10"/>
    <p:sldId id="303" r:id="rId11"/>
    <p:sldId id="304" r:id="rId12"/>
    <p:sldId id="305" r:id="rId13"/>
    <p:sldId id="306" r:id="rId14"/>
    <p:sldId id="261" r:id="rId15"/>
  </p:sldIdLst>
  <p:sldSz cx="9144000" cy="5143500" type="screen16x9"/>
  <p:notesSz cx="6858000" cy="9144000"/>
  <p:embeddedFontLst>
    <p:embeddedFont>
      <p:font typeface="Britannic Bold" panose="020B0903060703020204" pitchFamily="34" charset="0"/>
      <p:regular r:id="rId17"/>
    </p:embeddedFont>
    <p:embeddedFont>
      <p:font typeface="Comfortaa" panose="020B0604020202020204" charset="0"/>
      <p:regular r:id="rId18"/>
      <p:bold r:id="rId19"/>
    </p:embeddedFont>
    <p:embeddedFont>
      <p:font typeface="Inter" panose="020B0604020202020204" charset="0"/>
      <p:regular r:id="rId20"/>
      <p:bold r:id="rId21"/>
    </p:embeddedFont>
    <p:embeddedFont>
      <p:font typeface="Permanent Marker" panose="020B0604020202020204"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0C6CB5B-0BA1-448D-97F4-BC01F2CF6656}">
  <a:tblStyle styleId="{50C6CB5B-0BA1-448D-97F4-BC01F2CF665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snapToGrid="0">
      <p:cViewPr varScale="1">
        <p:scale>
          <a:sx n="87" d="100"/>
          <a:sy n="87" d="100"/>
        </p:scale>
        <p:origin x="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g6039a3cf85_1_150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1" name="Google Shape;591;g6039a3cf85_1_150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6018115d82_1_1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 name="Google Shape;707;g6018115d82_1_1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32023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6018115d82_1_1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 name="Google Shape;707;g6018115d82_1_1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4818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g6039a3cf85_1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4" name="Google Shape;724;g6039a3cf85_1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 TITLE" type="title">
  <p:cSld name="TITLE">
    <p:bg>
      <p:bgPr>
        <a:solidFill>
          <a:srgbClr val="FFFCF9"/>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12452" y="310275"/>
            <a:ext cx="9180800" cy="4538300"/>
            <a:chOff x="-12452" y="310275"/>
            <a:chExt cx="9180800" cy="4538300"/>
          </a:xfrm>
        </p:grpSpPr>
        <p:cxnSp>
          <p:nvCxnSpPr>
            <p:cNvPr id="10" name="Google Shape;10;p2"/>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1" name="Google Shape;11;p2"/>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2" name="Google Shape;12;p2"/>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3" name="Google Shape;13;p2"/>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4" name="Google Shape;14;p2"/>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5" name="Google Shape;15;p2"/>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6" name="Google Shape;16;p2"/>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7" name="Google Shape;17;p2"/>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8" name="Google Shape;18;p2"/>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9" name="Google Shape;19;p2"/>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0" name="Google Shape;20;p2"/>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1" name="Google Shape;21;p2"/>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22" name="Google Shape;22;p2"/>
          <p:cNvSpPr txBox="1">
            <a:spLocks noGrp="1"/>
          </p:cNvSpPr>
          <p:nvPr>
            <p:ph type="ctrTitle"/>
          </p:nvPr>
        </p:nvSpPr>
        <p:spPr>
          <a:xfrm>
            <a:off x="311700" y="1447800"/>
            <a:ext cx="8520600" cy="1456500"/>
          </a:xfrm>
          <a:prstGeom prst="rect">
            <a:avLst/>
          </a:prstGeom>
        </p:spPr>
        <p:txBody>
          <a:bodyPr spcFirstLastPara="1" wrap="square" lIns="91425" tIns="91425" rIns="91425" bIns="91425" anchor="b" anchorCtr="0">
            <a:noAutofit/>
          </a:bodyPr>
          <a:lstStyle>
            <a:lvl1pPr lvl="0" algn="ctr">
              <a:spcBef>
                <a:spcPts val="0"/>
              </a:spcBef>
              <a:spcAft>
                <a:spcPts val="0"/>
              </a:spcAft>
              <a:buSzPts val="3600"/>
              <a:buFont typeface="Permanent Marker"/>
              <a:buNone/>
              <a:defRPr sz="3600">
                <a:latin typeface="Permanent Marker"/>
                <a:ea typeface="Permanent Marker"/>
                <a:cs typeface="Permanent Marker"/>
                <a:sym typeface="Permanent Marker"/>
              </a:defRPr>
            </a:lvl1pPr>
            <a:lvl2pPr lvl="1" algn="ctr">
              <a:spcBef>
                <a:spcPts val="0"/>
              </a:spcBef>
              <a:spcAft>
                <a:spcPts val="0"/>
              </a:spcAft>
              <a:buSzPts val="5200"/>
              <a:buFont typeface="Permanent Marker"/>
              <a:buNone/>
              <a:defRPr sz="5200">
                <a:latin typeface="Permanent Marker"/>
                <a:ea typeface="Permanent Marker"/>
                <a:cs typeface="Permanent Marker"/>
                <a:sym typeface="Permanent Marker"/>
              </a:defRPr>
            </a:lvl2pPr>
            <a:lvl3pPr lvl="2" algn="ctr">
              <a:spcBef>
                <a:spcPts val="0"/>
              </a:spcBef>
              <a:spcAft>
                <a:spcPts val="0"/>
              </a:spcAft>
              <a:buSzPts val="5200"/>
              <a:buFont typeface="Permanent Marker"/>
              <a:buNone/>
              <a:defRPr sz="5200">
                <a:latin typeface="Permanent Marker"/>
                <a:ea typeface="Permanent Marker"/>
                <a:cs typeface="Permanent Marker"/>
                <a:sym typeface="Permanent Marker"/>
              </a:defRPr>
            </a:lvl3pPr>
            <a:lvl4pPr lvl="3" algn="ctr">
              <a:spcBef>
                <a:spcPts val="0"/>
              </a:spcBef>
              <a:spcAft>
                <a:spcPts val="0"/>
              </a:spcAft>
              <a:buSzPts val="5200"/>
              <a:buFont typeface="Permanent Marker"/>
              <a:buNone/>
              <a:defRPr sz="5200">
                <a:latin typeface="Permanent Marker"/>
                <a:ea typeface="Permanent Marker"/>
                <a:cs typeface="Permanent Marker"/>
                <a:sym typeface="Permanent Marker"/>
              </a:defRPr>
            </a:lvl4pPr>
            <a:lvl5pPr lvl="4" algn="ctr">
              <a:spcBef>
                <a:spcPts val="0"/>
              </a:spcBef>
              <a:spcAft>
                <a:spcPts val="0"/>
              </a:spcAft>
              <a:buSzPts val="5200"/>
              <a:buFont typeface="Permanent Marker"/>
              <a:buNone/>
              <a:defRPr sz="5200">
                <a:latin typeface="Permanent Marker"/>
                <a:ea typeface="Permanent Marker"/>
                <a:cs typeface="Permanent Marker"/>
                <a:sym typeface="Permanent Marker"/>
              </a:defRPr>
            </a:lvl5pPr>
            <a:lvl6pPr lvl="5" algn="ctr">
              <a:spcBef>
                <a:spcPts val="0"/>
              </a:spcBef>
              <a:spcAft>
                <a:spcPts val="0"/>
              </a:spcAft>
              <a:buSzPts val="5200"/>
              <a:buFont typeface="Permanent Marker"/>
              <a:buNone/>
              <a:defRPr sz="5200">
                <a:latin typeface="Permanent Marker"/>
                <a:ea typeface="Permanent Marker"/>
                <a:cs typeface="Permanent Marker"/>
                <a:sym typeface="Permanent Marker"/>
              </a:defRPr>
            </a:lvl6pPr>
            <a:lvl7pPr lvl="6" algn="ctr">
              <a:spcBef>
                <a:spcPts val="0"/>
              </a:spcBef>
              <a:spcAft>
                <a:spcPts val="0"/>
              </a:spcAft>
              <a:buSzPts val="5200"/>
              <a:buFont typeface="Permanent Marker"/>
              <a:buNone/>
              <a:defRPr sz="5200">
                <a:latin typeface="Permanent Marker"/>
                <a:ea typeface="Permanent Marker"/>
                <a:cs typeface="Permanent Marker"/>
                <a:sym typeface="Permanent Marker"/>
              </a:defRPr>
            </a:lvl7pPr>
            <a:lvl8pPr lvl="7" algn="ctr">
              <a:spcBef>
                <a:spcPts val="0"/>
              </a:spcBef>
              <a:spcAft>
                <a:spcPts val="0"/>
              </a:spcAft>
              <a:buSzPts val="5200"/>
              <a:buFont typeface="Permanent Marker"/>
              <a:buNone/>
              <a:defRPr sz="5200">
                <a:latin typeface="Permanent Marker"/>
                <a:ea typeface="Permanent Marker"/>
                <a:cs typeface="Permanent Marker"/>
                <a:sym typeface="Permanent Marker"/>
              </a:defRPr>
            </a:lvl8pPr>
            <a:lvl9pPr lvl="8" algn="ctr">
              <a:spcBef>
                <a:spcPts val="0"/>
              </a:spcBef>
              <a:spcAft>
                <a:spcPts val="0"/>
              </a:spcAft>
              <a:buSzPts val="5200"/>
              <a:buFont typeface="Permanent Marker"/>
              <a:buNone/>
              <a:defRPr sz="5200">
                <a:latin typeface="Permanent Marker"/>
                <a:ea typeface="Permanent Marker"/>
                <a:cs typeface="Permanent Marker"/>
                <a:sym typeface="Permanent Marker"/>
              </a:defRPr>
            </a:lvl9pPr>
          </a:lstStyle>
          <a:p>
            <a:endParaRPr/>
          </a:p>
        </p:txBody>
      </p:sp>
      <p:sp>
        <p:nvSpPr>
          <p:cNvPr id="23" name="Google Shape;23;p2"/>
          <p:cNvSpPr txBox="1">
            <a:spLocks noGrp="1"/>
          </p:cNvSpPr>
          <p:nvPr>
            <p:ph type="subTitle" idx="1"/>
          </p:nvPr>
        </p:nvSpPr>
        <p:spPr>
          <a:xfrm>
            <a:off x="311700" y="2887400"/>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100"/>
              <a:buNone/>
              <a:defRPr/>
            </a:lvl1pPr>
            <a:lvl2pPr lvl="1" algn="ctr">
              <a:lnSpc>
                <a:spcPct val="100000"/>
              </a:lnSpc>
              <a:spcBef>
                <a:spcPts val="0"/>
              </a:spcBef>
              <a:spcAft>
                <a:spcPts val="0"/>
              </a:spcAft>
              <a:buSzPts val="1100"/>
              <a:buNone/>
              <a:defRPr/>
            </a:lvl2pPr>
            <a:lvl3pPr lvl="2" algn="ctr">
              <a:lnSpc>
                <a:spcPct val="100000"/>
              </a:lnSpc>
              <a:spcBef>
                <a:spcPts val="0"/>
              </a:spcBef>
              <a:spcAft>
                <a:spcPts val="0"/>
              </a:spcAft>
              <a:buSzPts val="1100"/>
              <a:buNone/>
              <a:defRPr/>
            </a:lvl3pPr>
            <a:lvl4pPr lvl="3" algn="ctr">
              <a:lnSpc>
                <a:spcPct val="100000"/>
              </a:lnSpc>
              <a:spcBef>
                <a:spcPts val="0"/>
              </a:spcBef>
              <a:spcAft>
                <a:spcPts val="0"/>
              </a:spcAft>
              <a:buSzPts val="1100"/>
              <a:buNone/>
              <a:defRPr/>
            </a:lvl4pPr>
            <a:lvl5pPr lvl="4" algn="ctr">
              <a:lnSpc>
                <a:spcPct val="100000"/>
              </a:lnSpc>
              <a:spcBef>
                <a:spcPts val="0"/>
              </a:spcBef>
              <a:spcAft>
                <a:spcPts val="0"/>
              </a:spcAft>
              <a:buSzPts val="1100"/>
              <a:buNone/>
              <a:defRPr/>
            </a:lvl5pPr>
            <a:lvl6pPr lvl="5" algn="ctr">
              <a:lnSpc>
                <a:spcPct val="100000"/>
              </a:lnSpc>
              <a:spcBef>
                <a:spcPts val="0"/>
              </a:spcBef>
              <a:spcAft>
                <a:spcPts val="0"/>
              </a:spcAft>
              <a:buSzPts val="1100"/>
              <a:buNone/>
              <a:defRPr/>
            </a:lvl6pPr>
            <a:lvl7pPr lvl="6" algn="ctr">
              <a:lnSpc>
                <a:spcPct val="100000"/>
              </a:lnSpc>
              <a:spcBef>
                <a:spcPts val="0"/>
              </a:spcBef>
              <a:spcAft>
                <a:spcPts val="0"/>
              </a:spcAft>
              <a:buSzPts val="1100"/>
              <a:buNone/>
              <a:defRPr/>
            </a:lvl7pPr>
            <a:lvl8pPr lvl="7" algn="ctr">
              <a:lnSpc>
                <a:spcPct val="100000"/>
              </a:lnSpc>
              <a:spcBef>
                <a:spcPts val="0"/>
              </a:spcBef>
              <a:spcAft>
                <a:spcPts val="0"/>
              </a:spcAft>
              <a:buSzPts val="1100"/>
              <a:buNone/>
              <a:defRPr/>
            </a:lvl8pPr>
            <a:lvl9pPr lvl="8" algn="ctr">
              <a:lnSpc>
                <a:spcPct val="100000"/>
              </a:lnSpc>
              <a:spcBef>
                <a:spcPts val="0"/>
              </a:spcBef>
              <a:spcAft>
                <a:spcPts val="0"/>
              </a:spcAft>
              <a:buSzPts val="11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BULLET POINTS">
  <p:cSld name="BIG_NUMBER_1_1_4">
    <p:spTree>
      <p:nvGrpSpPr>
        <p:cNvPr id="1" name="Shape 24"/>
        <p:cNvGrpSpPr/>
        <p:nvPr/>
      </p:nvGrpSpPr>
      <p:grpSpPr>
        <a:xfrm>
          <a:off x="0" y="0"/>
          <a:ext cx="0" cy="0"/>
          <a:chOff x="0" y="0"/>
          <a:chExt cx="0" cy="0"/>
        </a:xfrm>
      </p:grpSpPr>
      <p:grpSp>
        <p:nvGrpSpPr>
          <p:cNvPr id="25" name="Google Shape;25;p3"/>
          <p:cNvGrpSpPr/>
          <p:nvPr/>
        </p:nvGrpSpPr>
        <p:grpSpPr>
          <a:xfrm>
            <a:off x="-12452" y="310275"/>
            <a:ext cx="9180800" cy="4538300"/>
            <a:chOff x="-12452" y="310275"/>
            <a:chExt cx="9180800" cy="4538300"/>
          </a:xfrm>
        </p:grpSpPr>
        <p:cxnSp>
          <p:nvCxnSpPr>
            <p:cNvPr id="26" name="Google Shape;26;p3"/>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7" name="Google Shape;27;p3"/>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8" name="Google Shape;28;p3"/>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9" name="Google Shape;29;p3"/>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0" name="Google Shape;30;p3"/>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 name="Google Shape;31;p3"/>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2" name="Google Shape;32;p3"/>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3" name="Google Shape;33;p3"/>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4" name="Google Shape;34;p3"/>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5" name="Google Shape;35;p3"/>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6" name="Google Shape;36;p3"/>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7" name="Google Shape;37;p3"/>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38" name="Google Shape;38;p3"/>
          <p:cNvSpPr txBox="1">
            <a:spLocks noGrp="1"/>
          </p:cNvSpPr>
          <p:nvPr>
            <p:ph type="ctrTitle"/>
          </p:nvPr>
        </p:nvSpPr>
        <p:spPr>
          <a:xfrm>
            <a:off x="939525" y="516850"/>
            <a:ext cx="7290300" cy="7329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a:endParaRPr/>
          </a:p>
        </p:txBody>
      </p:sp>
      <p:sp>
        <p:nvSpPr>
          <p:cNvPr id="39" name="Google Shape;39;p3"/>
          <p:cNvSpPr txBox="1">
            <a:spLocks noGrp="1"/>
          </p:cNvSpPr>
          <p:nvPr>
            <p:ph type="body" idx="1"/>
          </p:nvPr>
        </p:nvSpPr>
        <p:spPr>
          <a:xfrm>
            <a:off x="939525" y="1476375"/>
            <a:ext cx="6063900" cy="3048000"/>
          </a:xfrm>
          <a:prstGeom prst="rect">
            <a:avLst/>
          </a:prstGeom>
        </p:spPr>
        <p:txBody>
          <a:bodyPr spcFirstLastPara="1" wrap="square" lIns="91425" tIns="91425" rIns="91425" bIns="91425" anchor="t" anchorCtr="0">
            <a:noAutofit/>
          </a:bodyPr>
          <a:lstStyle>
            <a:lvl1pPr marL="457200" lvl="0" indent="-292100" rtl="0">
              <a:lnSpc>
                <a:spcPct val="115000"/>
              </a:lnSpc>
              <a:spcBef>
                <a:spcPts val="0"/>
              </a:spcBef>
              <a:spcAft>
                <a:spcPts val="0"/>
              </a:spcAft>
              <a:buSzPts val="1000"/>
              <a:buFont typeface="Comfortaa"/>
              <a:buChar char="●"/>
              <a:defRPr sz="1000">
                <a:latin typeface="Comfortaa"/>
                <a:ea typeface="Comfortaa"/>
                <a:cs typeface="Comfortaa"/>
                <a:sym typeface="Comfortaa"/>
              </a:defRPr>
            </a:lvl1pPr>
            <a:lvl2pPr marL="914400" lvl="1"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2pPr>
            <a:lvl3pPr marL="1371600" lvl="2"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3pPr>
            <a:lvl4pPr marL="1828800" lvl="3"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4pPr>
            <a:lvl5pPr marL="2286000" lvl="4"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5pPr>
            <a:lvl6pPr marL="2743200" lvl="5"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6pPr>
            <a:lvl7pPr marL="3200400" lvl="6"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7pPr>
            <a:lvl8pPr marL="3657600" lvl="7"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8pPr>
            <a:lvl9pPr marL="4114800" lvl="8" indent="-292100" rtl="0">
              <a:lnSpc>
                <a:spcPct val="115000"/>
              </a:lnSpc>
              <a:spcBef>
                <a:spcPts val="1600"/>
              </a:spcBef>
              <a:spcAft>
                <a:spcPts val="1600"/>
              </a:spcAft>
              <a:buSzPts val="1000"/>
              <a:buFont typeface="Comfortaa"/>
              <a:buChar char="■"/>
              <a:defRPr sz="1000">
                <a:latin typeface="Comfortaa"/>
                <a:ea typeface="Comfortaa"/>
                <a:cs typeface="Comfortaa"/>
                <a:sym typeface="Comfortaa"/>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TEXT">
  <p:cSld name="BIG_NUMBER_1_1">
    <p:spTree>
      <p:nvGrpSpPr>
        <p:cNvPr id="1" name="Shape 64"/>
        <p:cNvGrpSpPr/>
        <p:nvPr/>
      </p:nvGrpSpPr>
      <p:grpSpPr>
        <a:xfrm>
          <a:off x="0" y="0"/>
          <a:ext cx="0" cy="0"/>
          <a:chOff x="0" y="0"/>
          <a:chExt cx="0" cy="0"/>
        </a:xfrm>
      </p:grpSpPr>
      <p:grpSp>
        <p:nvGrpSpPr>
          <p:cNvPr id="65" name="Google Shape;65;p5"/>
          <p:cNvGrpSpPr/>
          <p:nvPr/>
        </p:nvGrpSpPr>
        <p:grpSpPr>
          <a:xfrm>
            <a:off x="-12452" y="310275"/>
            <a:ext cx="9180800" cy="4538300"/>
            <a:chOff x="-12452" y="310275"/>
            <a:chExt cx="9180800" cy="4538300"/>
          </a:xfrm>
        </p:grpSpPr>
        <p:cxnSp>
          <p:nvCxnSpPr>
            <p:cNvPr id="66" name="Google Shape;66;p5"/>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7" name="Google Shape;67;p5"/>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8" name="Google Shape;68;p5"/>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9" name="Google Shape;69;p5"/>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0" name="Google Shape;70;p5"/>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1" name="Google Shape;71;p5"/>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2" name="Google Shape;72;p5"/>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3" name="Google Shape;73;p5"/>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4" name="Google Shape;74;p5"/>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5" name="Google Shape;75;p5"/>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6" name="Google Shape;76;p5"/>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7" name="Google Shape;77;p5"/>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78" name="Google Shape;78;p5"/>
          <p:cNvSpPr txBox="1">
            <a:spLocks noGrp="1"/>
          </p:cNvSpPr>
          <p:nvPr>
            <p:ph type="subTitle" idx="1"/>
          </p:nvPr>
        </p:nvSpPr>
        <p:spPr>
          <a:xfrm>
            <a:off x="939525" y="2054550"/>
            <a:ext cx="2916000" cy="792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100"/>
              <a:buNone/>
              <a:defRPr/>
            </a:lvl1pPr>
            <a:lvl2pPr lvl="1" rtl="0">
              <a:lnSpc>
                <a:spcPct val="100000"/>
              </a:lnSpc>
              <a:spcBef>
                <a:spcPts val="0"/>
              </a:spcBef>
              <a:spcAft>
                <a:spcPts val="0"/>
              </a:spcAft>
              <a:buSzPts val="1100"/>
              <a:buNone/>
              <a:defRPr/>
            </a:lvl2pPr>
            <a:lvl3pPr lvl="2" rtl="0">
              <a:lnSpc>
                <a:spcPct val="100000"/>
              </a:lnSpc>
              <a:spcBef>
                <a:spcPts val="0"/>
              </a:spcBef>
              <a:spcAft>
                <a:spcPts val="0"/>
              </a:spcAft>
              <a:buSzPts val="1100"/>
              <a:buNone/>
              <a:defRPr/>
            </a:lvl3pPr>
            <a:lvl4pPr lvl="3" rtl="0">
              <a:lnSpc>
                <a:spcPct val="100000"/>
              </a:lnSpc>
              <a:spcBef>
                <a:spcPts val="0"/>
              </a:spcBef>
              <a:spcAft>
                <a:spcPts val="0"/>
              </a:spcAft>
              <a:buSzPts val="1100"/>
              <a:buNone/>
              <a:defRPr/>
            </a:lvl4pPr>
            <a:lvl5pPr lvl="4" rtl="0">
              <a:lnSpc>
                <a:spcPct val="100000"/>
              </a:lnSpc>
              <a:spcBef>
                <a:spcPts val="0"/>
              </a:spcBef>
              <a:spcAft>
                <a:spcPts val="0"/>
              </a:spcAft>
              <a:buSzPts val="1100"/>
              <a:buNone/>
              <a:defRPr/>
            </a:lvl5pPr>
            <a:lvl6pPr lvl="5" rtl="0">
              <a:lnSpc>
                <a:spcPct val="100000"/>
              </a:lnSpc>
              <a:spcBef>
                <a:spcPts val="0"/>
              </a:spcBef>
              <a:spcAft>
                <a:spcPts val="0"/>
              </a:spcAft>
              <a:buSzPts val="1100"/>
              <a:buNone/>
              <a:defRPr/>
            </a:lvl6pPr>
            <a:lvl7pPr lvl="6" rtl="0">
              <a:lnSpc>
                <a:spcPct val="100000"/>
              </a:lnSpc>
              <a:spcBef>
                <a:spcPts val="0"/>
              </a:spcBef>
              <a:spcAft>
                <a:spcPts val="0"/>
              </a:spcAft>
              <a:buSzPts val="1100"/>
              <a:buNone/>
              <a:defRPr/>
            </a:lvl7pPr>
            <a:lvl8pPr lvl="7" rtl="0">
              <a:lnSpc>
                <a:spcPct val="100000"/>
              </a:lnSpc>
              <a:spcBef>
                <a:spcPts val="0"/>
              </a:spcBef>
              <a:spcAft>
                <a:spcPts val="0"/>
              </a:spcAft>
              <a:buSzPts val="1100"/>
              <a:buNone/>
              <a:defRPr/>
            </a:lvl8pPr>
            <a:lvl9pPr lvl="8" rtl="0">
              <a:lnSpc>
                <a:spcPct val="100000"/>
              </a:lnSpc>
              <a:spcBef>
                <a:spcPts val="0"/>
              </a:spcBef>
              <a:spcAft>
                <a:spcPts val="0"/>
              </a:spcAft>
              <a:buSzPts val="1100"/>
              <a:buNone/>
              <a:defRPr/>
            </a:lvl9pPr>
          </a:lstStyle>
          <a:p>
            <a:endParaRPr/>
          </a:p>
        </p:txBody>
      </p:sp>
      <p:sp>
        <p:nvSpPr>
          <p:cNvPr id="79" name="Google Shape;79;p5"/>
          <p:cNvSpPr txBox="1">
            <a:spLocks noGrp="1"/>
          </p:cNvSpPr>
          <p:nvPr>
            <p:ph type="ctrTitle"/>
          </p:nvPr>
        </p:nvSpPr>
        <p:spPr>
          <a:xfrm>
            <a:off x="939525" y="516850"/>
            <a:ext cx="7290300" cy="7329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BIG_NUMBER_1_1_1">
    <p:spTree>
      <p:nvGrpSpPr>
        <p:cNvPr id="1" name="Shape 80"/>
        <p:cNvGrpSpPr/>
        <p:nvPr/>
      </p:nvGrpSpPr>
      <p:grpSpPr>
        <a:xfrm>
          <a:off x="0" y="0"/>
          <a:ext cx="0" cy="0"/>
          <a:chOff x="0" y="0"/>
          <a:chExt cx="0" cy="0"/>
        </a:xfrm>
      </p:grpSpPr>
      <p:grpSp>
        <p:nvGrpSpPr>
          <p:cNvPr id="81" name="Google Shape;81;p6"/>
          <p:cNvGrpSpPr/>
          <p:nvPr/>
        </p:nvGrpSpPr>
        <p:grpSpPr>
          <a:xfrm>
            <a:off x="-12452" y="310275"/>
            <a:ext cx="9180800" cy="4538300"/>
            <a:chOff x="-12452" y="310275"/>
            <a:chExt cx="9180800" cy="4538300"/>
          </a:xfrm>
        </p:grpSpPr>
        <p:cxnSp>
          <p:nvCxnSpPr>
            <p:cNvPr id="82" name="Google Shape;82;p6"/>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3" name="Google Shape;83;p6"/>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4" name="Google Shape;84;p6"/>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5" name="Google Shape;85;p6"/>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6" name="Google Shape;86;p6"/>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7" name="Google Shape;87;p6"/>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8" name="Google Shape;88;p6"/>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9" name="Google Shape;89;p6"/>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0" name="Google Shape;90;p6"/>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1" name="Google Shape;91;p6"/>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2" name="Google Shape;92;p6"/>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3" name="Google Shape;93;p6"/>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94" name="Google Shape;94;p6"/>
          <p:cNvSpPr txBox="1">
            <a:spLocks noGrp="1"/>
          </p:cNvSpPr>
          <p:nvPr>
            <p:ph type="ctrTitle"/>
          </p:nvPr>
        </p:nvSpPr>
        <p:spPr>
          <a:xfrm>
            <a:off x="2008800" y="3897038"/>
            <a:ext cx="5126400" cy="38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Font typeface="Comfortaa"/>
              <a:buNone/>
              <a:defRPr sz="1100">
                <a:latin typeface="Comfortaa"/>
                <a:ea typeface="Comfortaa"/>
                <a:cs typeface="Comfortaa"/>
                <a:sym typeface="Comfortaa"/>
              </a:defRPr>
            </a:lvl1pPr>
            <a:lvl2pPr lvl="1" rtl="0">
              <a:spcBef>
                <a:spcPts val="0"/>
              </a:spcBef>
              <a:spcAft>
                <a:spcPts val="0"/>
              </a:spcAft>
              <a:buSzPts val="3000"/>
              <a:buFont typeface="Comfortaa"/>
              <a:buNone/>
              <a:defRPr sz="3000">
                <a:latin typeface="Comfortaa"/>
                <a:ea typeface="Comfortaa"/>
                <a:cs typeface="Comfortaa"/>
                <a:sym typeface="Comfortaa"/>
              </a:defRPr>
            </a:lvl2pPr>
            <a:lvl3pPr lvl="2" rtl="0">
              <a:spcBef>
                <a:spcPts val="0"/>
              </a:spcBef>
              <a:spcAft>
                <a:spcPts val="0"/>
              </a:spcAft>
              <a:buSzPts val="3000"/>
              <a:buFont typeface="Comfortaa"/>
              <a:buNone/>
              <a:defRPr sz="3000">
                <a:latin typeface="Comfortaa"/>
                <a:ea typeface="Comfortaa"/>
                <a:cs typeface="Comfortaa"/>
                <a:sym typeface="Comfortaa"/>
              </a:defRPr>
            </a:lvl3pPr>
            <a:lvl4pPr lvl="3" rtl="0">
              <a:spcBef>
                <a:spcPts val="0"/>
              </a:spcBef>
              <a:spcAft>
                <a:spcPts val="0"/>
              </a:spcAft>
              <a:buSzPts val="3000"/>
              <a:buFont typeface="Comfortaa"/>
              <a:buNone/>
              <a:defRPr sz="3000">
                <a:latin typeface="Comfortaa"/>
                <a:ea typeface="Comfortaa"/>
                <a:cs typeface="Comfortaa"/>
                <a:sym typeface="Comfortaa"/>
              </a:defRPr>
            </a:lvl4pPr>
            <a:lvl5pPr lvl="4" rtl="0">
              <a:spcBef>
                <a:spcPts val="0"/>
              </a:spcBef>
              <a:spcAft>
                <a:spcPts val="0"/>
              </a:spcAft>
              <a:buSzPts val="3000"/>
              <a:buFont typeface="Comfortaa"/>
              <a:buNone/>
              <a:defRPr sz="3000">
                <a:latin typeface="Comfortaa"/>
                <a:ea typeface="Comfortaa"/>
                <a:cs typeface="Comfortaa"/>
                <a:sym typeface="Comfortaa"/>
              </a:defRPr>
            </a:lvl5pPr>
            <a:lvl6pPr lvl="5" rtl="0">
              <a:spcBef>
                <a:spcPts val="0"/>
              </a:spcBef>
              <a:spcAft>
                <a:spcPts val="0"/>
              </a:spcAft>
              <a:buSzPts val="3000"/>
              <a:buFont typeface="Comfortaa"/>
              <a:buNone/>
              <a:defRPr sz="3000">
                <a:latin typeface="Comfortaa"/>
                <a:ea typeface="Comfortaa"/>
                <a:cs typeface="Comfortaa"/>
                <a:sym typeface="Comfortaa"/>
              </a:defRPr>
            </a:lvl6pPr>
            <a:lvl7pPr lvl="6" rtl="0">
              <a:spcBef>
                <a:spcPts val="0"/>
              </a:spcBef>
              <a:spcAft>
                <a:spcPts val="0"/>
              </a:spcAft>
              <a:buSzPts val="3000"/>
              <a:buFont typeface="Comfortaa"/>
              <a:buNone/>
              <a:defRPr sz="3000">
                <a:latin typeface="Comfortaa"/>
                <a:ea typeface="Comfortaa"/>
                <a:cs typeface="Comfortaa"/>
                <a:sym typeface="Comfortaa"/>
              </a:defRPr>
            </a:lvl7pPr>
            <a:lvl8pPr lvl="7" rtl="0">
              <a:spcBef>
                <a:spcPts val="0"/>
              </a:spcBef>
              <a:spcAft>
                <a:spcPts val="0"/>
              </a:spcAft>
              <a:buSzPts val="3000"/>
              <a:buFont typeface="Comfortaa"/>
              <a:buNone/>
              <a:defRPr sz="3000">
                <a:latin typeface="Comfortaa"/>
                <a:ea typeface="Comfortaa"/>
                <a:cs typeface="Comfortaa"/>
                <a:sym typeface="Comfortaa"/>
              </a:defRPr>
            </a:lvl8pPr>
            <a:lvl9pPr lvl="8" rtl="0">
              <a:spcBef>
                <a:spcPts val="0"/>
              </a:spcBef>
              <a:spcAft>
                <a:spcPts val="0"/>
              </a:spcAft>
              <a:buSzPts val="3000"/>
              <a:buFont typeface="Comfortaa"/>
              <a:buNone/>
              <a:defRPr sz="3000">
                <a:latin typeface="Comfortaa"/>
                <a:ea typeface="Comfortaa"/>
                <a:cs typeface="Comfortaa"/>
                <a:sym typeface="Comfortaa"/>
              </a:defRPr>
            </a:lvl9pPr>
          </a:lstStyle>
          <a:p>
            <a:endParaRPr/>
          </a:p>
        </p:txBody>
      </p:sp>
      <p:sp>
        <p:nvSpPr>
          <p:cNvPr id="95" name="Google Shape;95;p6"/>
          <p:cNvSpPr txBox="1">
            <a:spLocks noGrp="1"/>
          </p:cNvSpPr>
          <p:nvPr>
            <p:ph type="subTitle" idx="1"/>
          </p:nvPr>
        </p:nvSpPr>
        <p:spPr>
          <a:xfrm>
            <a:off x="1914750" y="1401975"/>
            <a:ext cx="53145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TEXT 2">
  <p:cSld name="BIG_NUMBER_1_1_2">
    <p:spTree>
      <p:nvGrpSpPr>
        <p:cNvPr id="1" name="Shape 96"/>
        <p:cNvGrpSpPr/>
        <p:nvPr/>
      </p:nvGrpSpPr>
      <p:grpSpPr>
        <a:xfrm>
          <a:off x="0" y="0"/>
          <a:ext cx="0" cy="0"/>
          <a:chOff x="0" y="0"/>
          <a:chExt cx="0" cy="0"/>
        </a:xfrm>
      </p:grpSpPr>
      <p:grpSp>
        <p:nvGrpSpPr>
          <p:cNvPr id="97" name="Google Shape;97;p7"/>
          <p:cNvGrpSpPr/>
          <p:nvPr/>
        </p:nvGrpSpPr>
        <p:grpSpPr>
          <a:xfrm>
            <a:off x="-12452" y="310275"/>
            <a:ext cx="9180800" cy="4538300"/>
            <a:chOff x="-12452" y="310275"/>
            <a:chExt cx="9180800" cy="4538300"/>
          </a:xfrm>
        </p:grpSpPr>
        <p:cxnSp>
          <p:nvCxnSpPr>
            <p:cNvPr id="98" name="Google Shape;98;p7"/>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9" name="Google Shape;99;p7"/>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0" name="Google Shape;100;p7"/>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1" name="Google Shape;101;p7"/>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2" name="Google Shape;102;p7"/>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3" name="Google Shape;103;p7"/>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4" name="Google Shape;104;p7"/>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5" name="Google Shape;105;p7"/>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6" name="Google Shape;106;p7"/>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7" name="Google Shape;107;p7"/>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8" name="Google Shape;108;p7"/>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9" name="Google Shape;109;p7"/>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110" name="Google Shape;110;p7"/>
          <p:cNvSpPr txBox="1">
            <a:spLocks noGrp="1"/>
          </p:cNvSpPr>
          <p:nvPr>
            <p:ph type="ctrTitle"/>
          </p:nvPr>
        </p:nvSpPr>
        <p:spPr>
          <a:xfrm>
            <a:off x="2008800" y="516850"/>
            <a:ext cx="5126400" cy="732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algn="ctr"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algn="ctr"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algn="ctr"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algn="ctr"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algn="ctr"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algn="ctr"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algn="ctr"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algn="ctr"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a:endParaRPr/>
          </a:p>
        </p:txBody>
      </p:sp>
      <p:sp>
        <p:nvSpPr>
          <p:cNvPr id="111" name="Google Shape;111;p7"/>
          <p:cNvSpPr txBox="1">
            <a:spLocks noGrp="1"/>
          </p:cNvSpPr>
          <p:nvPr>
            <p:ph type="subTitle" idx="1"/>
          </p:nvPr>
        </p:nvSpPr>
        <p:spPr>
          <a:xfrm>
            <a:off x="3114000" y="2054550"/>
            <a:ext cx="29160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100"/>
              <a:buNone/>
              <a:defRPr/>
            </a:lvl1pPr>
            <a:lvl2pPr lvl="1" algn="ctr" rtl="0">
              <a:lnSpc>
                <a:spcPct val="100000"/>
              </a:lnSpc>
              <a:spcBef>
                <a:spcPts val="0"/>
              </a:spcBef>
              <a:spcAft>
                <a:spcPts val="0"/>
              </a:spcAft>
              <a:buSzPts val="1100"/>
              <a:buNone/>
              <a:defRPr/>
            </a:lvl2pPr>
            <a:lvl3pPr lvl="2" algn="ctr" rtl="0">
              <a:lnSpc>
                <a:spcPct val="100000"/>
              </a:lnSpc>
              <a:spcBef>
                <a:spcPts val="0"/>
              </a:spcBef>
              <a:spcAft>
                <a:spcPts val="0"/>
              </a:spcAft>
              <a:buSzPts val="1100"/>
              <a:buNone/>
              <a:defRPr/>
            </a:lvl3pPr>
            <a:lvl4pPr lvl="3" algn="ctr" rtl="0">
              <a:lnSpc>
                <a:spcPct val="100000"/>
              </a:lnSpc>
              <a:spcBef>
                <a:spcPts val="0"/>
              </a:spcBef>
              <a:spcAft>
                <a:spcPts val="0"/>
              </a:spcAft>
              <a:buSzPts val="1100"/>
              <a:buNone/>
              <a:defRPr/>
            </a:lvl4pPr>
            <a:lvl5pPr lvl="4" algn="ctr" rtl="0">
              <a:lnSpc>
                <a:spcPct val="100000"/>
              </a:lnSpc>
              <a:spcBef>
                <a:spcPts val="0"/>
              </a:spcBef>
              <a:spcAft>
                <a:spcPts val="0"/>
              </a:spcAft>
              <a:buSzPts val="1100"/>
              <a:buNone/>
              <a:defRPr/>
            </a:lvl5pPr>
            <a:lvl6pPr lvl="5" algn="ctr" rtl="0">
              <a:lnSpc>
                <a:spcPct val="100000"/>
              </a:lnSpc>
              <a:spcBef>
                <a:spcPts val="0"/>
              </a:spcBef>
              <a:spcAft>
                <a:spcPts val="0"/>
              </a:spcAft>
              <a:buSzPts val="1100"/>
              <a:buNone/>
              <a:defRPr/>
            </a:lvl6pPr>
            <a:lvl7pPr lvl="6" algn="ctr" rtl="0">
              <a:lnSpc>
                <a:spcPct val="100000"/>
              </a:lnSpc>
              <a:spcBef>
                <a:spcPts val="0"/>
              </a:spcBef>
              <a:spcAft>
                <a:spcPts val="0"/>
              </a:spcAft>
              <a:buSzPts val="1100"/>
              <a:buNone/>
              <a:defRPr/>
            </a:lvl7pPr>
            <a:lvl8pPr lvl="7" algn="ctr" rtl="0">
              <a:lnSpc>
                <a:spcPct val="100000"/>
              </a:lnSpc>
              <a:spcBef>
                <a:spcPts val="0"/>
              </a:spcBef>
              <a:spcAft>
                <a:spcPts val="0"/>
              </a:spcAft>
              <a:buSzPts val="1100"/>
              <a:buNone/>
              <a:defRPr/>
            </a:lvl8pPr>
            <a:lvl9pPr lvl="8" algn="ctr" rtl="0">
              <a:lnSpc>
                <a:spcPct val="100000"/>
              </a:lnSpc>
              <a:spcBef>
                <a:spcPts val="0"/>
              </a:spcBef>
              <a:spcAft>
                <a:spcPts val="0"/>
              </a:spcAft>
              <a:buSzPts val="11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305"/>
        <p:cNvGrpSpPr/>
        <p:nvPr/>
      </p:nvGrpSpPr>
      <p:grpSpPr>
        <a:xfrm>
          <a:off x="0" y="0"/>
          <a:ext cx="0" cy="0"/>
          <a:chOff x="0" y="0"/>
          <a:chExt cx="0" cy="0"/>
        </a:xfrm>
      </p:grpSpPr>
      <p:grpSp>
        <p:nvGrpSpPr>
          <p:cNvPr id="306" name="Google Shape;306;p19"/>
          <p:cNvGrpSpPr/>
          <p:nvPr/>
        </p:nvGrpSpPr>
        <p:grpSpPr>
          <a:xfrm>
            <a:off x="-12452" y="310275"/>
            <a:ext cx="9180800" cy="4538300"/>
            <a:chOff x="-12452" y="310275"/>
            <a:chExt cx="9180800" cy="4538300"/>
          </a:xfrm>
        </p:grpSpPr>
        <p:cxnSp>
          <p:nvCxnSpPr>
            <p:cNvPr id="307" name="Google Shape;307;p19"/>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08" name="Google Shape;308;p19"/>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09" name="Google Shape;309;p19"/>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0" name="Google Shape;310;p19"/>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1" name="Google Shape;311;p19"/>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2" name="Google Shape;312;p19"/>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3" name="Google Shape;313;p19"/>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4" name="Google Shape;314;p19"/>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5" name="Google Shape;315;p19"/>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6" name="Google Shape;316;p19"/>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7" name="Google Shape;317;p19"/>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8" name="Google Shape;318;p19"/>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SLIDE">
  <p:cSld name="BLANK_1_1">
    <p:bg>
      <p:bgPr>
        <a:solidFill>
          <a:srgbClr val="FFFFFF"/>
        </a:solidFill>
        <a:effectLst/>
      </p:bgPr>
    </p:bg>
    <p:spTree>
      <p:nvGrpSpPr>
        <p:cNvPr id="1" name="Shape 31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Permanent Marker"/>
              <a:buNone/>
              <a:defRPr sz="2800">
                <a:latin typeface="Permanent Marker"/>
                <a:ea typeface="Permanent Marker"/>
                <a:cs typeface="Permanent Marker"/>
                <a:sym typeface="Permanent Marker"/>
              </a:defRPr>
            </a:lvl1pPr>
            <a:lvl2pPr lvl="1">
              <a:spcBef>
                <a:spcPts val="0"/>
              </a:spcBef>
              <a:spcAft>
                <a:spcPts val="0"/>
              </a:spcAft>
              <a:buSzPts val="2800"/>
              <a:buNone/>
              <a:defRPr sz="2800"/>
            </a:lvl2pPr>
            <a:lvl3pPr lvl="2">
              <a:spcBef>
                <a:spcPts val="0"/>
              </a:spcBef>
              <a:spcAft>
                <a:spcPts val="0"/>
              </a:spcAft>
              <a:buSzPts val="2800"/>
              <a:buNone/>
              <a:defRPr sz="2800"/>
            </a:lvl3pPr>
            <a:lvl4pPr lvl="3">
              <a:spcBef>
                <a:spcPts val="0"/>
              </a:spcBef>
              <a:spcAft>
                <a:spcPts val="0"/>
              </a:spcAft>
              <a:buSzPts val="2800"/>
              <a:buNone/>
              <a:defRPr sz="2800"/>
            </a:lvl4pPr>
            <a:lvl5pPr lvl="4">
              <a:spcBef>
                <a:spcPts val="0"/>
              </a:spcBef>
              <a:spcAft>
                <a:spcPts val="0"/>
              </a:spcAft>
              <a:buSzPts val="2800"/>
              <a:buNone/>
              <a:defRPr sz="2800"/>
            </a:lvl5pPr>
            <a:lvl6pPr lvl="5">
              <a:spcBef>
                <a:spcPts val="0"/>
              </a:spcBef>
              <a:spcAft>
                <a:spcPts val="0"/>
              </a:spcAft>
              <a:buSzPts val="2800"/>
              <a:buNone/>
              <a:defRPr sz="2800"/>
            </a:lvl6pPr>
            <a:lvl7pPr lvl="6">
              <a:spcBef>
                <a:spcPts val="0"/>
              </a:spcBef>
              <a:spcAft>
                <a:spcPts val="0"/>
              </a:spcAft>
              <a:buSzPts val="2800"/>
              <a:buNone/>
              <a:defRPr sz="2800"/>
            </a:lvl7pPr>
            <a:lvl8pPr lvl="7">
              <a:spcBef>
                <a:spcPts val="0"/>
              </a:spcBef>
              <a:spcAft>
                <a:spcPts val="0"/>
              </a:spcAft>
              <a:buSzPts val="2800"/>
              <a:buNone/>
              <a:defRPr sz="2800"/>
            </a:lvl8pPr>
            <a:lvl9pPr lvl="8">
              <a:spcBef>
                <a:spcPts val="0"/>
              </a:spcBef>
              <a:spcAft>
                <a:spcPts val="0"/>
              </a:spcAft>
              <a:buSzPts val="2800"/>
              <a:buNone/>
              <a:defRPr sz="2800"/>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298450">
              <a:lnSpc>
                <a:spcPct val="115000"/>
              </a:lnSpc>
              <a:spcBef>
                <a:spcPts val="0"/>
              </a:spcBef>
              <a:spcAft>
                <a:spcPts val="0"/>
              </a:spcAft>
              <a:buSzPts val="1100"/>
              <a:buFont typeface="Comfortaa"/>
              <a:buChar char="●"/>
              <a:defRPr sz="1100">
                <a:latin typeface="Comfortaa"/>
                <a:ea typeface="Comfortaa"/>
                <a:cs typeface="Comfortaa"/>
                <a:sym typeface="Comfortaa"/>
              </a:defRPr>
            </a:lvl1pPr>
            <a:lvl2pPr marL="914400" lvl="1"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2pPr>
            <a:lvl3pPr marL="1371600" lvl="2"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3pPr>
            <a:lvl4pPr marL="1828800" lvl="3"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4pPr>
            <a:lvl5pPr marL="2286000" lvl="4"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5pPr>
            <a:lvl6pPr marL="2743200" lvl="5"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6pPr>
            <a:lvl7pPr marL="3200400" lvl="6"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7pPr>
            <a:lvl8pPr marL="3657600" lvl="7"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8pPr>
            <a:lvl9pPr marL="4114800" lvl="8" indent="-298450">
              <a:lnSpc>
                <a:spcPct val="115000"/>
              </a:lnSpc>
              <a:spcBef>
                <a:spcPts val="1600"/>
              </a:spcBef>
              <a:spcAft>
                <a:spcPts val="1600"/>
              </a:spcAft>
              <a:buSzPts val="1100"/>
              <a:buFont typeface="Comfortaa"/>
              <a:buChar char="■"/>
              <a:defRPr sz="1100">
                <a:latin typeface="Comfortaa"/>
                <a:ea typeface="Comfortaa"/>
                <a:cs typeface="Comfortaa"/>
                <a:sym typeface="Comforta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CF9"/>
        </a:solidFill>
        <a:effectLst/>
      </p:bgPr>
    </p:bg>
    <p:spTree>
      <p:nvGrpSpPr>
        <p:cNvPr id="1" name="Shape 327"/>
        <p:cNvGrpSpPr/>
        <p:nvPr/>
      </p:nvGrpSpPr>
      <p:grpSpPr>
        <a:xfrm>
          <a:off x="0" y="0"/>
          <a:ext cx="0" cy="0"/>
          <a:chOff x="0" y="0"/>
          <a:chExt cx="0" cy="0"/>
        </a:xfrm>
      </p:grpSpPr>
      <p:grpSp>
        <p:nvGrpSpPr>
          <p:cNvPr id="330" name="Google Shape;330;p23"/>
          <p:cNvGrpSpPr/>
          <p:nvPr/>
        </p:nvGrpSpPr>
        <p:grpSpPr>
          <a:xfrm>
            <a:off x="-75881" y="2283499"/>
            <a:ext cx="772313" cy="497910"/>
            <a:chOff x="-75881" y="2283499"/>
            <a:chExt cx="772313" cy="497910"/>
          </a:xfrm>
        </p:grpSpPr>
        <p:sp>
          <p:nvSpPr>
            <p:cNvPr id="331" name="Google Shape;331;p23"/>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3"/>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3" name="Google Shape;333;p23"/>
          <p:cNvGrpSpPr/>
          <p:nvPr/>
        </p:nvGrpSpPr>
        <p:grpSpPr>
          <a:xfrm>
            <a:off x="5350141" y="100301"/>
            <a:ext cx="420904" cy="498241"/>
            <a:chOff x="5350141" y="100301"/>
            <a:chExt cx="420904" cy="498241"/>
          </a:xfrm>
        </p:grpSpPr>
        <p:sp>
          <p:nvSpPr>
            <p:cNvPr id="334" name="Google Shape;334;p23"/>
            <p:cNvSpPr/>
            <p:nvPr/>
          </p:nvSpPr>
          <p:spPr>
            <a:xfrm>
              <a:off x="5379886" y="136118"/>
              <a:ext cx="286978" cy="165098"/>
            </a:xfrm>
            <a:custGeom>
              <a:avLst/>
              <a:gdLst/>
              <a:ahLst/>
              <a:cxnLst/>
              <a:rect l="l" t="t" r="r" b="b"/>
              <a:pathLst>
                <a:path w="8672" h="4989" extrusionOk="0">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3"/>
            <p:cNvSpPr/>
            <p:nvPr/>
          </p:nvSpPr>
          <p:spPr>
            <a:xfrm>
              <a:off x="5350141" y="100301"/>
              <a:ext cx="420904" cy="498241"/>
            </a:xfrm>
            <a:custGeom>
              <a:avLst/>
              <a:gdLst/>
              <a:ahLst/>
              <a:cxnLst/>
              <a:rect l="l" t="t" r="r" b="b"/>
              <a:pathLst>
                <a:path w="12719" h="15056" extrusionOk="0">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23"/>
          <p:cNvGrpSpPr/>
          <p:nvPr/>
        </p:nvGrpSpPr>
        <p:grpSpPr>
          <a:xfrm>
            <a:off x="7281641" y="1136546"/>
            <a:ext cx="892968" cy="986057"/>
            <a:chOff x="7281641" y="1136546"/>
            <a:chExt cx="892968" cy="986057"/>
          </a:xfrm>
        </p:grpSpPr>
        <p:sp>
          <p:nvSpPr>
            <p:cNvPr id="337" name="Google Shape;337;p23"/>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3"/>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3"/>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3"/>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1" name="Google Shape;341;p23"/>
          <p:cNvGrpSpPr/>
          <p:nvPr/>
        </p:nvGrpSpPr>
        <p:grpSpPr>
          <a:xfrm>
            <a:off x="8084663" y="3138245"/>
            <a:ext cx="1026629" cy="1056842"/>
            <a:chOff x="8084663" y="3138245"/>
            <a:chExt cx="1026629" cy="1056842"/>
          </a:xfrm>
        </p:grpSpPr>
        <p:sp>
          <p:nvSpPr>
            <p:cNvPr id="342" name="Google Shape;342;p23"/>
            <p:cNvSpPr/>
            <p:nvPr/>
          </p:nvSpPr>
          <p:spPr>
            <a:xfrm>
              <a:off x="8084663" y="3138245"/>
              <a:ext cx="1026629" cy="1056842"/>
            </a:xfrm>
            <a:custGeom>
              <a:avLst/>
              <a:gdLst/>
              <a:ahLst/>
              <a:cxnLst/>
              <a:rect l="l" t="t" r="r" b="b"/>
              <a:pathLst>
                <a:path w="31023" h="31936" extrusionOk="0">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3"/>
            <p:cNvSpPr/>
            <p:nvPr/>
          </p:nvSpPr>
          <p:spPr>
            <a:xfrm>
              <a:off x="8533166" y="3299372"/>
              <a:ext cx="302929" cy="174232"/>
            </a:xfrm>
            <a:custGeom>
              <a:avLst/>
              <a:gdLst/>
              <a:ahLst/>
              <a:cxnLst/>
              <a:rect l="l" t="t" r="r" b="b"/>
              <a:pathLst>
                <a:path w="9154" h="5265" extrusionOk="0">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3"/>
            <p:cNvSpPr/>
            <p:nvPr/>
          </p:nvSpPr>
          <p:spPr>
            <a:xfrm>
              <a:off x="8481443" y="3415692"/>
              <a:ext cx="443539" cy="302796"/>
            </a:xfrm>
            <a:custGeom>
              <a:avLst/>
              <a:gdLst/>
              <a:ahLst/>
              <a:cxnLst/>
              <a:rect l="l" t="t" r="r" b="b"/>
              <a:pathLst>
                <a:path w="13403" h="9150" extrusionOk="0">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3"/>
            <p:cNvSpPr/>
            <p:nvPr/>
          </p:nvSpPr>
          <p:spPr>
            <a:xfrm>
              <a:off x="8416515" y="3524964"/>
              <a:ext cx="456577" cy="285423"/>
            </a:xfrm>
            <a:custGeom>
              <a:avLst/>
              <a:gdLst/>
              <a:ahLst/>
              <a:cxnLst/>
              <a:rect l="l" t="t" r="r" b="b"/>
              <a:pathLst>
                <a:path w="13797" h="8625" extrusionOk="0">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3"/>
            <p:cNvSpPr/>
            <p:nvPr/>
          </p:nvSpPr>
          <p:spPr>
            <a:xfrm>
              <a:off x="8364659" y="3646678"/>
              <a:ext cx="443539" cy="268612"/>
            </a:xfrm>
            <a:custGeom>
              <a:avLst/>
              <a:gdLst/>
              <a:ahLst/>
              <a:cxnLst/>
              <a:rect l="l" t="t" r="r" b="b"/>
              <a:pathLst>
                <a:path w="13403" h="8117" extrusionOk="0">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3"/>
            <p:cNvSpPr/>
            <p:nvPr/>
          </p:nvSpPr>
          <p:spPr>
            <a:xfrm>
              <a:off x="8307773" y="3769087"/>
              <a:ext cx="428051" cy="257559"/>
            </a:xfrm>
            <a:custGeom>
              <a:avLst/>
              <a:gdLst/>
              <a:ahLst/>
              <a:cxnLst/>
              <a:rect l="l" t="t" r="r" b="b"/>
              <a:pathLst>
                <a:path w="12935" h="7783" extrusionOk="0">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8" name="Google Shape;348;p23"/>
          <p:cNvGrpSpPr/>
          <p:nvPr/>
        </p:nvGrpSpPr>
        <p:grpSpPr>
          <a:xfrm>
            <a:off x="1960499" y="1511252"/>
            <a:ext cx="690310" cy="1154730"/>
            <a:chOff x="1960499" y="1511252"/>
            <a:chExt cx="690310" cy="1154730"/>
          </a:xfrm>
        </p:grpSpPr>
        <p:sp>
          <p:nvSpPr>
            <p:cNvPr id="349" name="Google Shape;349;p23"/>
            <p:cNvSpPr/>
            <p:nvPr/>
          </p:nvSpPr>
          <p:spPr>
            <a:xfrm>
              <a:off x="2276433" y="1802367"/>
              <a:ext cx="230886" cy="126347"/>
            </a:xfrm>
            <a:custGeom>
              <a:avLst/>
              <a:gdLst/>
              <a:ahLst/>
              <a:cxnLst/>
              <a:rect l="l" t="t" r="r" b="b"/>
              <a:pathLst>
                <a:path w="6977" h="3818" extrusionOk="0">
                  <a:moveTo>
                    <a:pt x="276" y="1"/>
                  </a:moveTo>
                  <a:cubicBezTo>
                    <a:pt x="139" y="1"/>
                    <a:pt x="1" y="93"/>
                    <a:pt x="23" y="254"/>
                  </a:cubicBezTo>
                  <a:cubicBezTo>
                    <a:pt x="330" y="2383"/>
                    <a:pt x="2225" y="3818"/>
                    <a:pt x="4168" y="3818"/>
                  </a:cubicBezTo>
                  <a:cubicBezTo>
                    <a:pt x="5069" y="3818"/>
                    <a:pt x="5980" y="3509"/>
                    <a:pt x="6748" y="2818"/>
                  </a:cubicBezTo>
                  <a:cubicBezTo>
                    <a:pt x="6976" y="2612"/>
                    <a:pt x="6750" y="2279"/>
                    <a:pt x="6495" y="2279"/>
                  </a:cubicBezTo>
                  <a:cubicBezTo>
                    <a:pt x="6441" y="2279"/>
                    <a:pt x="6387" y="2293"/>
                    <a:pt x="6335" y="2327"/>
                  </a:cubicBezTo>
                  <a:cubicBezTo>
                    <a:pt x="5574" y="2813"/>
                    <a:pt x="4765" y="3049"/>
                    <a:pt x="3997" y="3049"/>
                  </a:cubicBezTo>
                  <a:cubicBezTo>
                    <a:pt x="2412" y="3049"/>
                    <a:pt x="996" y="2047"/>
                    <a:pt x="515" y="172"/>
                  </a:cubicBezTo>
                  <a:cubicBezTo>
                    <a:pt x="484" y="54"/>
                    <a:pt x="381" y="1"/>
                    <a:pt x="2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3"/>
            <p:cNvSpPr/>
            <p:nvPr/>
          </p:nvSpPr>
          <p:spPr>
            <a:xfrm>
              <a:off x="1960499" y="1705670"/>
              <a:ext cx="614064" cy="960311"/>
            </a:xfrm>
            <a:custGeom>
              <a:avLst/>
              <a:gdLst/>
              <a:ahLst/>
              <a:cxnLst/>
              <a:rect l="l" t="t" r="r" b="b"/>
              <a:pathLst>
                <a:path w="18556" h="29019" extrusionOk="0">
                  <a:moveTo>
                    <a:pt x="10334" y="766"/>
                  </a:moveTo>
                  <a:cubicBezTo>
                    <a:pt x="10935" y="766"/>
                    <a:pt x="11549" y="893"/>
                    <a:pt x="12091" y="1054"/>
                  </a:cubicBezTo>
                  <a:cubicBezTo>
                    <a:pt x="14232" y="1688"/>
                    <a:pt x="16436" y="2668"/>
                    <a:pt x="17628" y="4644"/>
                  </a:cubicBezTo>
                  <a:cubicBezTo>
                    <a:pt x="17654" y="4687"/>
                    <a:pt x="17689" y="4723"/>
                    <a:pt x="17730" y="4749"/>
                  </a:cubicBezTo>
                  <a:cubicBezTo>
                    <a:pt x="18146" y="6589"/>
                    <a:pt x="16423" y="7814"/>
                    <a:pt x="14642" y="7814"/>
                  </a:cubicBezTo>
                  <a:cubicBezTo>
                    <a:pt x="14327" y="7814"/>
                    <a:pt x="14011" y="7776"/>
                    <a:pt x="13704" y="7696"/>
                  </a:cubicBezTo>
                  <a:cubicBezTo>
                    <a:pt x="13671" y="7687"/>
                    <a:pt x="13639" y="7683"/>
                    <a:pt x="13610" y="7683"/>
                  </a:cubicBezTo>
                  <a:cubicBezTo>
                    <a:pt x="13259" y="7683"/>
                    <a:pt x="13168" y="8251"/>
                    <a:pt x="13555" y="8361"/>
                  </a:cubicBezTo>
                  <a:cubicBezTo>
                    <a:pt x="13978" y="8481"/>
                    <a:pt x="14415" y="8542"/>
                    <a:pt x="14854" y="8542"/>
                  </a:cubicBezTo>
                  <a:cubicBezTo>
                    <a:pt x="14963" y="8542"/>
                    <a:pt x="15073" y="8538"/>
                    <a:pt x="15182" y="8531"/>
                  </a:cubicBezTo>
                  <a:lnTo>
                    <a:pt x="15182" y="8531"/>
                  </a:lnTo>
                  <a:cubicBezTo>
                    <a:pt x="14571" y="11778"/>
                    <a:pt x="13001" y="14918"/>
                    <a:pt x="11802" y="17979"/>
                  </a:cubicBezTo>
                  <a:cubicBezTo>
                    <a:pt x="11210" y="19488"/>
                    <a:pt x="10615" y="20996"/>
                    <a:pt x="10030" y="22508"/>
                  </a:cubicBezTo>
                  <a:cubicBezTo>
                    <a:pt x="9417" y="24090"/>
                    <a:pt x="8957" y="25910"/>
                    <a:pt x="7893" y="27262"/>
                  </a:cubicBezTo>
                  <a:cubicBezTo>
                    <a:pt x="7863" y="27250"/>
                    <a:pt x="7832" y="27244"/>
                    <a:pt x="7801" y="27244"/>
                  </a:cubicBezTo>
                  <a:cubicBezTo>
                    <a:pt x="7744" y="27244"/>
                    <a:pt x="7687" y="27264"/>
                    <a:pt x="7640" y="27300"/>
                  </a:cubicBezTo>
                  <a:cubicBezTo>
                    <a:pt x="6817" y="27949"/>
                    <a:pt x="5842" y="28267"/>
                    <a:pt x="4897" y="28267"/>
                  </a:cubicBezTo>
                  <a:cubicBezTo>
                    <a:pt x="3221" y="28267"/>
                    <a:pt x="1637" y="27266"/>
                    <a:pt x="1157" y="25326"/>
                  </a:cubicBezTo>
                  <a:cubicBezTo>
                    <a:pt x="563" y="22925"/>
                    <a:pt x="2064" y="20134"/>
                    <a:pt x="2874" y="17962"/>
                  </a:cubicBezTo>
                  <a:cubicBezTo>
                    <a:pt x="4456" y="13726"/>
                    <a:pt x="6355" y="9471"/>
                    <a:pt x="7556" y="5106"/>
                  </a:cubicBezTo>
                  <a:cubicBezTo>
                    <a:pt x="7767" y="5445"/>
                    <a:pt x="8032" y="5748"/>
                    <a:pt x="8342" y="6004"/>
                  </a:cubicBezTo>
                  <a:cubicBezTo>
                    <a:pt x="8381" y="6036"/>
                    <a:pt x="8427" y="6050"/>
                    <a:pt x="8473" y="6050"/>
                  </a:cubicBezTo>
                  <a:cubicBezTo>
                    <a:pt x="8631" y="6050"/>
                    <a:pt x="8787" y="5884"/>
                    <a:pt x="8665" y="5731"/>
                  </a:cubicBezTo>
                  <a:cubicBezTo>
                    <a:pt x="7761" y="4608"/>
                    <a:pt x="7199" y="2841"/>
                    <a:pt x="8268" y="1602"/>
                  </a:cubicBezTo>
                  <a:cubicBezTo>
                    <a:pt x="8807" y="978"/>
                    <a:pt x="9559" y="766"/>
                    <a:pt x="10334" y="766"/>
                  </a:cubicBezTo>
                  <a:close/>
                  <a:moveTo>
                    <a:pt x="10402" y="0"/>
                  </a:moveTo>
                  <a:cubicBezTo>
                    <a:pt x="10151" y="0"/>
                    <a:pt x="9900" y="21"/>
                    <a:pt x="9653" y="66"/>
                  </a:cubicBezTo>
                  <a:cubicBezTo>
                    <a:pt x="7317" y="492"/>
                    <a:pt x="6502" y="2813"/>
                    <a:pt x="7317" y="4656"/>
                  </a:cubicBezTo>
                  <a:cubicBezTo>
                    <a:pt x="7302" y="4671"/>
                    <a:pt x="7288" y="4688"/>
                    <a:pt x="7279" y="4706"/>
                  </a:cubicBezTo>
                  <a:cubicBezTo>
                    <a:pt x="5717" y="7878"/>
                    <a:pt x="4634" y="11337"/>
                    <a:pt x="3376" y="14639"/>
                  </a:cubicBezTo>
                  <a:cubicBezTo>
                    <a:pt x="2307" y="17446"/>
                    <a:pt x="702" y="20479"/>
                    <a:pt x="359" y="23496"/>
                  </a:cubicBezTo>
                  <a:cubicBezTo>
                    <a:pt x="1" y="26640"/>
                    <a:pt x="2315" y="29019"/>
                    <a:pt x="4930" y="29019"/>
                  </a:cubicBezTo>
                  <a:cubicBezTo>
                    <a:pt x="5972" y="29019"/>
                    <a:pt x="7062" y="28641"/>
                    <a:pt x="8049" y="27784"/>
                  </a:cubicBezTo>
                  <a:cubicBezTo>
                    <a:pt x="8091" y="27748"/>
                    <a:pt x="8120" y="27696"/>
                    <a:pt x="8129" y="27639"/>
                  </a:cubicBezTo>
                  <a:cubicBezTo>
                    <a:pt x="9117" y="26827"/>
                    <a:pt x="9529" y="25652"/>
                    <a:pt x="10019" y="24447"/>
                  </a:cubicBezTo>
                  <a:cubicBezTo>
                    <a:pt x="10805" y="22517"/>
                    <a:pt x="11567" y="20580"/>
                    <a:pt x="12336" y="18642"/>
                  </a:cubicBezTo>
                  <a:cubicBezTo>
                    <a:pt x="13623" y="15398"/>
                    <a:pt x="15563" y="11903"/>
                    <a:pt x="15961" y="8398"/>
                  </a:cubicBezTo>
                  <a:cubicBezTo>
                    <a:pt x="16608" y="8220"/>
                    <a:pt x="17204" y="7877"/>
                    <a:pt x="17658" y="7335"/>
                  </a:cubicBezTo>
                  <a:cubicBezTo>
                    <a:pt x="18349" y="6512"/>
                    <a:pt x="18556" y="5397"/>
                    <a:pt x="18190" y="4435"/>
                  </a:cubicBezTo>
                  <a:cubicBezTo>
                    <a:pt x="18187" y="4391"/>
                    <a:pt x="18175" y="4348"/>
                    <a:pt x="18155" y="4310"/>
                  </a:cubicBezTo>
                  <a:cubicBezTo>
                    <a:pt x="17357" y="2706"/>
                    <a:pt x="15926" y="1795"/>
                    <a:pt x="14323" y="1101"/>
                  </a:cubicBezTo>
                  <a:cubicBezTo>
                    <a:pt x="13129" y="585"/>
                    <a:pt x="11748" y="0"/>
                    <a:pt x="104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3"/>
            <p:cNvSpPr/>
            <p:nvPr/>
          </p:nvSpPr>
          <p:spPr>
            <a:xfrm>
              <a:off x="2040749" y="2214401"/>
              <a:ext cx="274932" cy="375269"/>
            </a:xfrm>
            <a:custGeom>
              <a:avLst/>
              <a:gdLst/>
              <a:ahLst/>
              <a:cxnLst/>
              <a:rect l="l" t="t" r="r" b="b"/>
              <a:pathLst>
                <a:path w="8308" h="11340" extrusionOk="0">
                  <a:moveTo>
                    <a:pt x="2929" y="545"/>
                  </a:moveTo>
                  <a:cubicBezTo>
                    <a:pt x="3422" y="1283"/>
                    <a:pt x="3465" y="2425"/>
                    <a:pt x="4515" y="2609"/>
                  </a:cubicBezTo>
                  <a:cubicBezTo>
                    <a:pt x="4575" y="2620"/>
                    <a:pt x="4637" y="2625"/>
                    <a:pt x="4700" y="2625"/>
                  </a:cubicBezTo>
                  <a:cubicBezTo>
                    <a:pt x="5372" y="2625"/>
                    <a:pt x="6187" y="2073"/>
                    <a:pt x="6861" y="2073"/>
                  </a:cubicBezTo>
                  <a:cubicBezTo>
                    <a:pt x="7084" y="2073"/>
                    <a:pt x="7293" y="2134"/>
                    <a:pt x="7474" y="2297"/>
                  </a:cubicBezTo>
                  <a:cubicBezTo>
                    <a:pt x="6984" y="3715"/>
                    <a:pt x="6497" y="5135"/>
                    <a:pt x="6010" y="6555"/>
                  </a:cubicBezTo>
                  <a:cubicBezTo>
                    <a:pt x="5496" y="8060"/>
                    <a:pt x="5035" y="10028"/>
                    <a:pt x="3382" y="10543"/>
                  </a:cubicBezTo>
                  <a:cubicBezTo>
                    <a:pt x="3338" y="10494"/>
                    <a:pt x="3276" y="10468"/>
                    <a:pt x="3213" y="10468"/>
                  </a:cubicBezTo>
                  <a:cubicBezTo>
                    <a:pt x="3179" y="10468"/>
                    <a:pt x="3145" y="10475"/>
                    <a:pt x="3114" y="10491"/>
                  </a:cubicBezTo>
                  <a:cubicBezTo>
                    <a:pt x="2727" y="10663"/>
                    <a:pt x="2404" y="10738"/>
                    <a:pt x="2135" y="10738"/>
                  </a:cubicBezTo>
                  <a:cubicBezTo>
                    <a:pt x="374" y="10738"/>
                    <a:pt x="919" y="7496"/>
                    <a:pt x="1069" y="6694"/>
                  </a:cubicBezTo>
                  <a:cubicBezTo>
                    <a:pt x="1183" y="6089"/>
                    <a:pt x="1330" y="5489"/>
                    <a:pt x="1486" y="4894"/>
                  </a:cubicBezTo>
                  <a:cubicBezTo>
                    <a:pt x="1876" y="3413"/>
                    <a:pt x="2405" y="1981"/>
                    <a:pt x="2929" y="545"/>
                  </a:cubicBezTo>
                  <a:close/>
                  <a:moveTo>
                    <a:pt x="2829" y="1"/>
                  </a:moveTo>
                  <a:cubicBezTo>
                    <a:pt x="2768" y="1"/>
                    <a:pt x="2706" y="32"/>
                    <a:pt x="2662" y="108"/>
                  </a:cubicBezTo>
                  <a:cubicBezTo>
                    <a:pt x="1275" y="2525"/>
                    <a:pt x="0" y="5852"/>
                    <a:pt x="111" y="8677"/>
                  </a:cubicBezTo>
                  <a:cubicBezTo>
                    <a:pt x="161" y="9993"/>
                    <a:pt x="1071" y="11339"/>
                    <a:pt x="2284" y="11339"/>
                  </a:cubicBezTo>
                  <a:cubicBezTo>
                    <a:pt x="2565" y="11339"/>
                    <a:pt x="2862" y="11267"/>
                    <a:pt x="3169" y="11105"/>
                  </a:cubicBezTo>
                  <a:cubicBezTo>
                    <a:pt x="4344" y="11077"/>
                    <a:pt x="5208" y="10313"/>
                    <a:pt x="5784" y="9223"/>
                  </a:cubicBezTo>
                  <a:cubicBezTo>
                    <a:pt x="6891" y="7120"/>
                    <a:pt x="7459" y="4590"/>
                    <a:pt x="8228" y="2349"/>
                  </a:cubicBezTo>
                  <a:cubicBezTo>
                    <a:pt x="8308" y="2116"/>
                    <a:pt x="8151" y="1964"/>
                    <a:pt x="7961" y="1932"/>
                  </a:cubicBezTo>
                  <a:cubicBezTo>
                    <a:pt x="7666" y="1600"/>
                    <a:pt x="7304" y="1477"/>
                    <a:pt x="6918" y="1477"/>
                  </a:cubicBezTo>
                  <a:cubicBezTo>
                    <a:pt x="6616" y="1477"/>
                    <a:pt x="6300" y="1552"/>
                    <a:pt x="5989" y="1661"/>
                  </a:cubicBezTo>
                  <a:cubicBezTo>
                    <a:pt x="5571" y="1808"/>
                    <a:pt x="5155" y="2040"/>
                    <a:pt x="4752" y="2040"/>
                  </a:cubicBezTo>
                  <a:cubicBezTo>
                    <a:pt x="4505" y="2040"/>
                    <a:pt x="4264" y="1952"/>
                    <a:pt x="4031" y="1704"/>
                  </a:cubicBezTo>
                  <a:cubicBezTo>
                    <a:pt x="3642" y="1291"/>
                    <a:pt x="3576" y="684"/>
                    <a:pt x="3149" y="278"/>
                  </a:cubicBezTo>
                  <a:cubicBezTo>
                    <a:pt x="3121" y="251"/>
                    <a:pt x="3083" y="236"/>
                    <a:pt x="3044" y="236"/>
                  </a:cubicBezTo>
                  <a:cubicBezTo>
                    <a:pt x="3039" y="236"/>
                    <a:pt x="3033" y="236"/>
                    <a:pt x="3028" y="237"/>
                  </a:cubicBezTo>
                  <a:cubicBezTo>
                    <a:pt x="3044" y="104"/>
                    <a:pt x="2939" y="1"/>
                    <a:pt x="28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3"/>
            <p:cNvSpPr/>
            <p:nvPr/>
          </p:nvSpPr>
          <p:spPr>
            <a:xfrm>
              <a:off x="2175965" y="2156390"/>
              <a:ext cx="75252" cy="67840"/>
            </a:xfrm>
            <a:custGeom>
              <a:avLst/>
              <a:gdLst/>
              <a:ahLst/>
              <a:cxnLst/>
              <a:rect l="l" t="t" r="r" b="b"/>
              <a:pathLst>
                <a:path w="2274" h="2050" extrusionOk="0">
                  <a:moveTo>
                    <a:pt x="1286" y="474"/>
                  </a:moveTo>
                  <a:cubicBezTo>
                    <a:pt x="1302" y="474"/>
                    <a:pt x="1317" y="474"/>
                    <a:pt x="1333" y="475"/>
                  </a:cubicBezTo>
                  <a:cubicBezTo>
                    <a:pt x="1345" y="500"/>
                    <a:pt x="1362" y="521"/>
                    <a:pt x="1382" y="541"/>
                  </a:cubicBezTo>
                  <a:cubicBezTo>
                    <a:pt x="1619" y="768"/>
                    <a:pt x="1730" y="1175"/>
                    <a:pt x="1443" y="1429"/>
                  </a:cubicBezTo>
                  <a:cubicBezTo>
                    <a:pt x="1369" y="1495"/>
                    <a:pt x="1284" y="1522"/>
                    <a:pt x="1197" y="1522"/>
                  </a:cubicBezTo>
                  <a:cubicBezTo>
                    <a:pt x="1030" y="1522"/>
                    <a:pt x="859" y="1420"/>
                    <a:pt x="754" y="1290"/>
                  </a:cubicBezTo>
                  <a:lnTo>
                    <a:pt x="754" y="1288"/>
                  </a:lnTo>
                  <a:cubicBezTo>
                    <a:pt x="386" y="831"/>
                    <a:pt x="837" y="474"/>
                    <a:pt x="1286" y="474"/>
                  </a:cubicBezTo>
                  <a:close/>
                  <a:moveTo>
                    <a:pt x="1147" y="1"/>
                  </a:moveTo>
                  <a:cubicBezTo>
                    <a:pt x="915" y="1"/>
                    <a:pt x="679" y="73"/>
                    <a:pt x="495" y="209"/>
                  </a:cubicBezTo>
                  <a:cubicBezTo>
                    <a:pt x="4" y="572"/>
                    <a:pt x="1" y="1235"/>
                    <a:pt x="391" y="1673"/>
                  </a:cubicBezTo>
                  <a:cubicBezTo>
                    <a:pt x="604" y="1912"/>
                    <a:pt x="908" y="2050"/>
                    <a:pt x="1207" y="2050"/>
                  </a:cubicBezTo>
                  <a:cubicBezTo>
                    <a:pt x="1456" y="2050"/>
                    <a:pt x="1701" y="1954"/>
                    <a:pt x="1887" y="1742"/>
                  </a:cubicBezTo>
                  <a:cubicBezTo>
                    <a:pt x="2273" y="1301"/>
                    <a:pt x="2270" y="394"/>
                    <a:pt x="1664" y="134"/>
                  </a:cubicBezTo>
                  <a:cubicBezTo>
                    <a:pt x="1661" y="134"/>
                    <a:pt x="1658" y="134"/>
                    <a:pt x="1655" y="132"/>
                  </a:cubicBezTo>
                  <a:cubicBezTo>
                    <a:pt x="1504" y="43"/>
                    <a:pt x="1327" y="1"/>
                    <a:pt x="1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3"/>
            <p:cNvSpPr/>
            <p:nvPr/>
          </p:nvSpPr>
          <p:spPr>
            <a:xfrm>
              <a:off x="2269285" y="2051322"/>
              <a:ext cx="103977" cy="101064"/>
            </a:xfrm>
            <a:custGeom>
              <a:avLst/>
              <a:gdLst/>
              <a:ahLst/>
              <a:cxnLst/>
              <a:rect l="l" t="t" r="r" b="b"/>
              <a:pathLst>
                <a:path w="3142" h="3054" extrusionOk="0">
                  <a:moveTo>
                    <a:pt x="1603" y="483"/>
                  </a:moveTo>
                  <a:cubicBezTo>
                    <a:pt x="1606" y="483"/>
                    <a:pt x="1610" y="483"/>
                    <a:pt x="1613" y="483"/>
                  </a:cubicBezTo>
                  <a:cubicBezTo>
                    <a:pt x="1644" y="512"/>
                    <a:pt x="1682" y="532"/>
                    <a:pt x="1723" y="539"/>
                  </a:cubicBezTo>
                  <a:cubicBezTo>
                    <a:pt x="1892" y="573"/>
                    <a:pt x="2046" y="659"/>
                    <a:pt x="2163" y="784"/>
                  </a:cubicBezTo>
                  <a:cubicBezTo>
                    <a:pt x="2184" y="817"/>
                    <a:pt x="2204" y="849"/>
                    <a:pt x="2221" y="883"/>
                  </a:cubicBezTo>
                  <a:cubicBezTo>
                    <a:pt x="2233" y="910"/>
                    <a:pt x="2255" y="932"/>
                    <a:pt x="2281" y="945"/>
                  </a:cubicBezTo>
                  <a:cubicBezTo>
                    <a:pt x="2612" y="1524"/>
                    <a:pt x="2317" y="2492"/>
                    <a:pt x="1627" y="2492"/>
                  </a:cubicBezTo>
                  <a:cubicBezTo>
                    <a:pt x="1548" y="2492"/>
                    <a:pt x="1464" y="2480"/>
                    <a:pt x="1376" y="2452"/>
                  </a:cubicBezTo>
                  <a:cubicBezTo>
                    <a:pt x="836" y="2285"/>
                    <a:pt x="696" y="1520"/>
                    <a:pt x="849" y="1045"/>
                  </a:cubicBezTo>
                  <a:cubicBezTo>
                    <a:pt x="962" y="695"/>
                    <a:pt x="1286" y="483"/>
                    <a:pt x="1603" y="483"/>
                  </a:cubicBezTo>
                  <a:close/>
                  <a:moveTo>
                    <a:pt x="1513" y="1"/>
                  </a:moveTo>
                  <a:cubicBezTo>
                    <a:pt x="1163" y="1"/>
                    <a:pt x="802" y="146"/>
                    <a:pt x="570" y="426"/>
                  </a:cubicBezTo>
                  <a:cubicBezTo>
                    <a:pt x="0" y="1114"/>
                    <a:pt x="158" y="2432"/>
                    <a:pt x="957" y="2889"/>
                  </a:cubicBezTo>
                  <a:cubicBezTo>
                    <a:pt x="1157" y="3003"/>
                    <a:pt x="1367" y="3054"/>
                    <a:pt x="1573" y="3054"/>
                  </a:cubicBezTo>
                  <a:cubicBezTo>
                    <a:pt x="2205" y="3054"/>
                    <a:pt x="2798" y="2571"/>
                    <a:pt x="2953" y="1927"/>
                  </a:cubicBezTo>
                  <a:cubicBezTo>
                    <a:pt x="3141" y="1146"/>
                    <a:pt x="2716" y="46"/>
                    <a:pt x="1803" y="36"/>
                  </a:cubicBezTo>
                  <a:cubicBezTo>
                    <a:pt x="1709" y="12"/>
                    <a:pt x="1612" y="1"/>
                    <a:pt x="15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3"/>
            <p:cNvSpPr/>
            <p:nvPr/>
          </p:nvSpPr>
          <p:spPr>
            <a:xfrm>
              <a:off x="2330209" y="1578331"/>
              <a:ext cx="118570" cy="102487"/>
            </a:xfrm>
            <a:custGeom>
              <a:avLst/>
              <a:gdLst/>
              <a:ahLst/>
              <a:cxnLst/>
              <a:rect l="l" t="t" r="r" b="b"/>
              <a:pathLst>
                <a:path w="3583" h="3097" extrusionOk="0">
                  <a:moveTo>
                    <a:pt x="1633" y="439"/>
                  </a:moveTo>
                  <a:cubicBezTo>
                    <a:pt x="1738" y="439"/>
                    <a:pt x="1843" y="460"/>
                    <a:pt x="1942" y="506"/>
                  </a:cubicBezTo>
                  <a:cubicBezTo>
                    <a:pt x="2307" y="857"/>
                    <a:pt x="2719" y="1233"/>
                    <a:pt x="2745" y="1774"/>
                  </a:cubicBezTo>
                  <a:cubicBezTo>
                    <a:pt x="2769" y="2290"/>
                    <a:pt x="2324" y="2576"/>
                    <a:pt x="1874" y="2576"/>
                  </a:cubicBezTo>
                  <a:cubicBezTo>
                    <a:pt x="1723" y="2576"/>
                    <a:pt x="1572" y="2544"/>
                    <a:pt x="1437" y="2477"/>
                  </a:cubicBezTo>
                  <a:cubicBezTo>
                    <a:pt x="962" y="2243"/>
                    <a:pt x="683" y="1704"/>
                    <a:pt x="766" y="1183"/>
                  </a:cubicBezTo>
                  <a:cubicBezTo>
                    <a:pt x="837" y="741"/>
                    <a:pt x="1236" y="439"/>
                    <a:pt x="1633" y="439"/>
                  </a:cubicBezTo>
                  <a:close/>
                  <a:moveTo>
                    <a:pt x="1962" y="1"/>
                  </a:moveTo>
                  <a:cubicBezTo>
                    <a:pt x="1895" y="1"/>
                    <a:pt x="1830" y="32"/>
                    <a:pt x="1788" y="88"/>
                  </a:cubicBezTo>
                  <a:cubicBezTo>
                    <a:pt x="1694" y="65"/>
                    <a:pt x="1597" y="54"/>
                    <a:pt x="1500" y="54"/>
                  </a:cubicBezTo>
                  <a:cubicBezTo>
                    <a:pt x="1146" y="54"/>
                    <a:pt x="789" y="203"/>
                    <a:pt x="555" y="501"/>
                  </a:cubicBezTo>
                  <a:cubicBezTo>
                    <a:pt x="0" y="1206"/>
                    <a:pt x="271" y="2273"/>
                    <a:pt x="959" y="2779"/>
                  </a:cubicBezTo>
                  <a:cubicBezTo>
                    <a:pt x="1242" y="2987"/>
                    <a:pt x="1586" y="3097"/>
                    <a:pt x="1923" y="3097"/>
                  </a:cubicBezTo>
                  <a:cubicBezTo>
                    <a:pt x="2399" y="3097"/>
                    <a:pt x="2861" y="2878"/>
                    <a:pt x="3117" y="2411"/>
                  </a:cubicBezTo>
                  <a:cubicBezTo>
                    <a:pt x="3583" y="1564"/>
                    <a:pt x="2867" y="370"/>
                    <a:pt x="2056" y="22"/>
                  </a:cubicBezTo>
                  <a:cubicBezTo>
                    <a:pt x="2026" y="8"/>
                    <a:pt x="1994" y="1"/>
                    <a:pt x="19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3"/>
            <p:cNvSpPr/>
            <p:nvPr/>
          </p:nvSpPr>
          <p:spPr>
            <a:xfrm>
              <a:off x="2512912" y="1511252"/>
              <a:ext cx="137896" cy="132072"/>
            </a:xfrm>
            <a:custGeom>
              <a:avLst/>
              <a:gdLst/>
              <a:ahLst/>
              <a:cxnLst/>
              <a:rect l="l" t="t" r="r" b="b"/>
              <a:pathLst>
                <a:path w="4167" h="3991" extrusionOk="0">
                  <a:moveTo>
                    <a:pt x="1945" y="518"/>
                  </a:moveTo>
                  <a:cubicBezTo>
                    <a:pt x="2313" y="518"/>
                    <a:pt x="2682" y="701"/>
                    <a:pt x="2996" y="948"/>
                  </a:cubicBezTo>
                  <a:cubicBezTo>
                    <a:pt x="2938" y="1032"/>
                    <a:pt x="2920" y="1142"/>
                    <a:pt x="2983" y="1240"/>
                  </a:cubicBezTo>
                  <a:cubicBezTo>
                    <a:pt x="3316" y="1750"/>
                    <a:pt x="3707" y="2510"/>
                    <a:pt x="3202" y="3055"/>
                  </a:cubicBezTo>
                  <a:cubicBezTo>
                    <a:pt x="2982" y="3291"/>
                    <a:pt x="2704" y="3393"/>
                    <a:pt x="2420" y="3393"/>
                  </a:cubicBezTo>
                  <a:cubicBezTo>
                    <a:pt x="1984" y="3393"/>
                    <a:pt x="1537" y="3153"/>
                    <a:pt x="1276" y="2792"/>
                  </a:cubicBezTo>
                  <a:cubicBezTo>
                    <a:pt x="877" y="2239"/>
                    <a:pt x="653" y="1271"/>
                    <a:pt x="1243" y="781"/>
                  </a:cubicBezTo>
                  <a:cubicBezTo>
                    <a:pt x="1466" y="595"/>
                    <a:pt x="1705" y="518"/>
                    <a:pt x="1945" y="518"/>
                  </a:cubicBezTo>
                  <a:close/>
                  <a:moveTo>
                    <a:pt x="1891" y="0"/>
                  </a:moveTo>
                  <a:cubicBezTo>
                    <a:pt x="1617" y="0"/>
                    <a:pt x="1335" y="70"/>
                    <a:pt x="1059" y="229"/>
                  </a:cubicBezTo>
                  <a:cubicBezTo>
                    <a:pt x="1" y="839"/>
                    <a:pt x="195" y="2340"/>
                    <a:pt x="838" y="3184"/>
                  </a:cubicBezTo>
                  <a:cubicBezTo>
                    <a:pt x="1220" y="3686"/>
                    <a:pt x="1822" y="3990"/>
                    <a:pt x="2423" y="3990"/>
                  </a:cubicBezTo>
                  <a:cubicBezTo>
                    <a:pt x="2802" y="3990"/>
                    <a:pt x="3181" y="3869"/>
                    <a:pt x="3503" y="3600"/>
                  </a:cubicBezTo>
                  <a:cubicBezTo>
                    <a:pt x="4166" y="3048"/>
                    <a:pt x="4122" y="2201"/>
                    <a:pt x="3785" y="1496"/>
                  </a:cubicBezTo>
                  <a:cubicBezTo>
                    <a:pt x="3842" y="1447"/>
                    <a:pt x="3869" y="1366"/>
                    <a:pt x="3817" y="1276"/>
                  </a:cubicBezTo>
                  <a:cubicBezTo>
                    <a:pt x="3409" y="575"/>
                    <a:pt x="2678" y="0"/>
                    <a:pt x="18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6" name="Google Shape;356;p23"/>
          <p:cNvGrpSpPr/>
          <p:nvPr/>
        </p:nvGrpSpPr>
        <p:grpSpPr>
          <a:xfrm>
            <a:off x="734290" y="251983"/>
            <a:ext cx="800177" cy="752193"/>
            <a:chOff x="734290" y="251983"/>
            <a:chExt cx="800177" cy="752193"/>
          </a:xfrm>
        </p:grpSpPr>
        <p:sp>
          <p:nvSpPr>
            <p:cNvPr id="357" name="Google Shape;357;p23"/>
            <p:cNvSpPr/>
            <p:nvPr/>
          </p:nvSpPr>
          <p:spPr>
            <a:xfrm>
              <a:off x="864310" y="336336"/>
              <a:ext cx="515085" cy="529745"/>
            </a:xfrm>
            <a:custGeom>
              <a:avLst/>
              <a:gdLst/>
              <a:ahLst/>
              <a:cxnLst/>
              <a:rect l="l" t="t" r="r" b="b"/>
              <a:pathLst>
                <a:path w="15565" h="16008" extrusionOk="0">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3"/>
            <p:cNvSpPr/>
            <p:nvPr/>
          </p:nvSpPr>
          <p:spPr>
            <a:xfrm>
              <a:off x="734290" y="251983"/>
              <a:ext cx="800177" cy="752193"/>
            </a:xfrm>
            <a:custGeom>
              <a:avLst/>
              <a:gdLst/>
              <a:ahLst/>
              <a:cxnLst/>
              <a:rect l="l" t="t" r="r" b="b"/>
              <a:pathLst>
                <a:path w="24180" h="22730" extrusionOk="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9" name="Google Shape;359;p23"/>
          <p:cNvGrpSpPr/>
          <p:nvPr/>
        </p:nvGrpSpPr>
        <p:grpSpPr>
          <a:xfrm>
            <a:off x="2857571" y="1302505"/>
            <a:ext cx="152954" cy="60030"/>
            <a:chOff x="2857571" y="1302505"/>
            <a:chExt cx="152954" cy="60030"/>
          </a:xfrm>
        </p:grpSpPr>
        <p:sp>
          <p:nvSpPr>
            <p:cNvPr id="360" name="Google Shape;360;p23"/>
            <p:cNvSpPr/>
            <p:nvPr/>
          </p:nvSpPr>
          <p:spPr>
            <a:xfrm>
              <a:off x="2857571" y="1331063"/>
              <a:ext cx="152954" cy="31471"/>
            </a:xfrm>
            <a:custGeom>
              <a:avLst/>
              <a:gdLst/>
              <a:ahLst/>
              <a:cxnLst/>
              <a:rect l="l" t="t" r="r" b="b"/>
              <a:pathLst>
                <a:path w="4622" h="951" extrusionOk="0">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3"/>
            <p:cNvSpPr/>
            <p:nvPr/>
          </p:nvSpPr>
          <p:spPr>
            <a:xfrm>
              <a:off x="2896289" y="1302505"/>
              <a:ext cx="106061" cy="10590"/>
            </a:xfrm>
            <a:custGeom>
              <a:avLst/>
              <a:gdLst/>
              <a:ahLst/>
              <a:cxnLst/>
              <a:rect l="l" t="t" r="r" b="b"/>
              <a:pathLst>
                <a:path w="3205" h="320" extrusionOk="0">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2" name="Google Shape;362;p23"/>
          <p:cNvGrpSpPr/>
          <p:nvPr/>
        </p:nvGrpSpPr>
        <p:grpSpPr>
          <a:xfrm>
            <a:off x="3168309" y="474596"/>
            <a:ext cx="1088181" cy="608604"/>
            <a:chOff x="3168309" y="474596"/>
            <a:chExt cx="1088181" cy="608604"/>
          </a:xfrm>
        </p:grpSpPr>
        <p:grpSp>
          <p:nvGrpSpPr>
            <p:cNvPr id="363" name="Google Shape;363;p23"/>
            <p:cNvGrpSpPr/>
            <p:nvPr/>
          </p:nvGrpSpPr>
          <p:grpSpPr>
            <a:xfrm>
              <a:off x="3168309" y="517749"/>
              <a:ext cx="1084309" cy="565452"/>
              <a:chOff x="3168309" y="517749"/>
              <a:chExt cx="1084309" cy="565452"/>
            </a:xfrm>
          </p:grpSpPr>
          <p:sp>
            <p:nvSpPr>
              <p:cNvPr id="364" name="Google Shape;364;p23"/>
              <p:cNvSpPr/>
              <p:nvPr/>
            </p:nvSpPr>
            <p:spPr>
              <a:xfrm>
                <a:off x="3179726" y="531913"/>
                <a:ext cx="1066571" cy="534378"/>
              </a:xfrm>
              <a:custGeom>
                <a:avLst/>
                <a:gdLst/>
                <a:ahLst/>
                <a:cxnLst/>
                <a:rect l="l" t="t" r="r" b="b"/>
                <a:pathLst>
                  <a:path w="32230" h="16148" extrusionOk="0">
                    <a:moveTo>
                      <a:pt x="22013" y="0"/>
                    </a:moveTo>
                    <a:cubicBezTo>
                      <a:pt x="20179" y="0"/>
                      <a:pt x="18037" y="563"/>
                      <a:pt x="16955" y="1789"/>
                    </a:cubicBezTo>
                    <a:cubicBezTo>
                      <a:pt x="16780" y="1988"/>
                      <a:pt x="16633" y="2210"/>
                      <a:pt x="16520" y="2449"/>
                    </a:cubicBezTo>
                    <a:cubicBezTo>
                      <a:pt x="16033" y="2843"/>
                      <a:pt x="15581" y="3278"/>
                      <a:pt x="15170" y="3750"/>
                    </a:cubicBezTo>
                    <a:cubicBezTo>
                      <a:pt x="14976" y="3973"/>
                      <a:pt x="14829" y="4232"/>
                      <a:pt x="14737" y="4514"/>
                    </a:cubicBezTo>
                    <a:cubicBezTo>
                      <a:pt x="14258" y="4643"/>
                      <a:pt x="13820" y="4950"/>
                      <a:pt x="13526" y="5479"/>
                    </a:cubicBezTo>
                    <a:cubicBezTo>
                      <a:pt x="13469" y="5583"/>
                      <a:pt x="13403" y="5704"/>
                      <a:pt x="13333" y="5836"/>
                    </a:cubicBezTo>
                    <a:cubicBezTo>
                      <a:pt x="12240" y="3949"/>
                      <a:pt x="10659" y="2446"/>
                      <a:pt x="8225" y="2446"/>
                    </a:cubicBezTo>
                    <a:cubicBezTo>
                      <a:pt x="8215" y="2446"/>
                      <a:pt x="8206" y="2446"/>
                      <a:pt x="8196" y="2446"/>
                    </a:cubicBezTo>
                    <a:cubicBezTo>
                      <a:pt x="6473" y="2456"/>
                      <a:pt x="5287" y="3270"/>
                      <a:pt x="4544" y="4450"/>
                    </a:cubicBezTo>
                    <a:cubicBezTo>
                      <a:pt x="3854" y="4735"/>
                      <a:pt x="3324" y="5369"/>
                      <a:pt x="3334" y="6366"/>
                    </a:cubicBezTo>
                    <a:cubicBezTo>
                      <a:pt x="3350" y="7729"/>
                      <a:pt x="3437" y="9078"/>
                      <a:pt x="3573" y="10426"/>
                    </a:cubicBezTo>
                    <a:cubicBezTo>
                      <a:pt x="3336" y="10400"/>
                      <a:pt x="3098" y="10378"/>
                      <a:pt x="2861" y="10351"/>
                    </a:cubicBezTo>
                    <a:cubicBezTo>
                      <a:pt x="2779" y="10341"/>
                      <a:pt x="2700" y="10337"/>
                      <a:pt x="2622" y="10337"/>
                    </a:cubicBezTo>
                    <a:cubicBezTo>
                      <a:pt x="408" y="10337"/>
                      <a:pt x="0" y="14107"/>
                      <a:pt x="2285" y="14601"/>
                    </a:cubicBezTo>
                    <a:cubicBezTo>
                      <a:pt x="2945" y="14743"/>
                      <a:pt x="3575" y="14817"/>
                      <a:pt x="4197" y="14818"/>
                    </a:cubicBezTo>
                    <a:cubicBezTo>
                      <a:pt x="12530" y="15713"/>
                      <a:pt x="20909" y="15943"/>
                      <a:pt x="29283" y="16146"/>
                    </a:cubicBezTo>
                    <a:cubicBezTo>
                      <a:pt x="29301" y="16147"/>
                      <a:pt x="29320" y="16147"/>
                      <a:pt x="29338" y="16147"/>
                    </a:cubicBezTo>
                    <a:cubicBezTo>
                      <a:pt x="31712" y="16147"/>
                      <a:pt x="32229" y="12465"/>
                      <a:pt x="29858" y="11896"/>
                    </a:cubicBezTo>
                    <a:lnTo>
                      <a:pt x="27828" y="11409"/>
                    </a:lnTo>
                    <a:cubicBezTo>
                      <a:pt x="28227" y="10547"/>
                      <a:pt x="28410" y="9530"/>
                      <a:pt x="28544" y="8530"/>
                    </a:cubicBezTo>
                    <a:cubicBezTo>
                      <a:pt x="28840" y="6353"/>
                      <a:pt x="28590" y="4111"/>
                      <a:pt x="27128" y="2439"/>
                    </a:cubicBezTo>
                    <a:cubicBezTo>
                      <a:pt x="26290" y="1296"/>
                      <a:pt x="25049" y="489"/>
                      <a:pt x="23596" y="161"/>
                    </a:cubicBezTo>
                    <a:cubicBezTo>
                      <a:pt x="23126" y="55"/>
                      <a:pt x="22584" y="0"/>
                      <a:pt x="220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3"/>
              <p:cNvSpPr/>
              <p:nvPr/>
            </p:nvSpPr>
            <p:spPr>
              <a:xfrm>
                <a:off x="3168309" y="517749"/>
                <a:ext cx="1084309" cy="565452"/>
              </a:xfrm>
              <a:custGeom>
                <a:avLst/>
                <a:gdLst/>
                <a:ahLst/>
                <a:cxnLst/>
                <a:rect l="l" t="t" r="r" b="b"/>
                <a:pathLst>
                  <a:path w="32766" h="17087" extrusionOk="0">
                    <a:moveTo>
                      <a:pt x="22601" y="764"/>
                    </a:moveTo>
                    <a:cubicBezTo>
                      <a:pt x="23317" y="764"/>
                      <a:pt x="24030" y="884"/>
                      <a:pt x="24717" y="1145"/>
                    </a:cubicBezTo>
                    <a:cubicBezTo>
                      <a:pt x="29369" y="2914"/>
                      <a:pt x="29387" y="8595"/>
                      <a:pt x="27194" y="12263"/>
                    </a:cubicBezTo>
                    <a:cubicBezTo>
                      <a:pt x="27017" y="12559"/>
                      <a:pt x="27279" y="12832"/>
                      <a:pt x="27543" y="12832"/>
                    </a:cubicBezTo>
                    <a:cubicBezTo>
                      <a:pt x="27638" y="12832"/>
                      <a:pt x="27733" y="12797"/>
                      <a:pt x="27808" y="12713"/>
                    </a:cubicBezTo>
                    <a:cubicBezTo>
                      <a:pt x="28352" y="12496"/>
                      <a:pt x="28936" y="12316"/>
                      <a:pt x="29506" y="12316"/>
                    </a:cubicBezTo>
                    <a:cubicBezTo>
                      <a:pt x="29983" y="12316"/>
                      <a:pt x="30449" y="12442"/>
                      <a:pt x="30871" y="12778"/>
                    </a:cubicBezTo>
                    <a:cubicBezTo>
                      <a:pt x="32152" y="13795"/>
                      <a:pt x="31389" y="15110"/>
                      <a:pt x="30700" y="16221"/>
                    </a:cubicBezTo>
                    <a:cubicBezTo>
                      <a:pt x="30683" y="16250"/>
                      <a:pt x="30671" y="16280"/>
                      <a:pt x="30666" y="16314"/>
                    </a:cubicBezTo>
                    <a:cubicBezTo>
                      <a:pt x="21461" y="16052"/>
                      <a:pt x="12267" y="15571"/>
                      <a:pt x="3067" y="15231"/>
                    </a:cubicBezTo>
                    <a:cubicBezTo>
                      <a:pt x="3058" y="15217"/>
                      <a:pt x="3045" y="15207"/>
                      <a:pt x="3033" y="15196"/>
                    </a:cubicBezTo>
                    <a:cubicBezTo>
                      <a:pt x="2090" y="14522"/>
                      <a:pt x="1143" y="13517"/>
                      <a:pt x="1388" y="12257"/>
                    </a:cubicBezTo>
                    <a:cubicBezTo>
                      <a:pt x="1542" y="11464"/>
                      <a:pt x="2140" y="10988"/>
                      <a:pt x="2774" y="10988"/>
                    </a:cubicBezTo>
                    <a:cubicBezTo>
                      <a:pt x="3156" y="10988"/>
                      <a:pt x="3550" y="11161"/>
                      <a:pt x="3868" y="11542"/>
                    </a:cubicBezTo>
                    <a:cubicBezTo>
                      <a:pt x="3871" y="11545"/>
                      <a:pt x="3874" y="11545"/>
                      <a:pt x="3877" y="11548"/>
                    </a:cubicBezTo>
                    <a:cubicBezTo>
                      <a:pt x="3894" y="11584"/>
                      <a:pt x="3908" y="11621"/>
                      <a:pt x="3924" y="11658"/>
                    </a:cubicBezTo>
                    <a:cubicBezTo>
                      <a:pt x="3971" y="11754"/>
                      <a:pt x="4057" y="11794"/>
                      <a:pt x="4147" y="11794"/>
                    </a:cubicBezTo>
                    <a:cubicBezTo>
                      <a:pt x="4323" y="11794"/>
                      <a:pt x="4512" y="11639"/>
                      <a:pt x="4439" y="11441"/>
                    </a:cubicBezTo>
                    <a:cubicBezTo>
                      <a:pt x="3313" y="8367"/>
                      <a:pt x="3382" y="4881"/>
                      <a:pt x="6859" y="3409"/>
                    </a:cubicBezTo>
                    <a:cubicBezTo>
                      <a:pt x="7480" y="3146"/>
                      <a:pt x="8095" y="3026"/>
                      <a:pt x="8687" y="3026"/>
                    </a:cubicBezTo>
                    <a:cubicBezTo>
                      <a:pt x="11160" y="3026"/>
                      <a:pt x="13229" y="5123"/>
                      <a:pt x="13688" y="7659"/>
                    </a:cubicBezTo>
                    <a:cubicBezTo>
                      <a:pt x="13719" y="7827"/>
                      <a:pt x="13862" y="7904"/>
                      <a:pt x="14009" y="7904"/>
                    </a:cubicBezTo>
                    <a:cubicBezTo>
                      <a:pt x="14193" y="7904"/>
                      <a:pt x="14382" y="7783"/>
                      <a:pt x="14364" y="7569"/>
                    </a:cubicBezTo>
                    <a:cubicBezTo>
                      <a:pt x="14353" y="7446"/>
                      <a:pt x="14338" y="7325"/>
                      <a:pt x="14319" y="7204"/>
                    </a:cubicBezTo>
                    <a:cubicBezTo>
                      <a:pt x="15288" y="3822"/>
                      <a:pt x="18986" y="764"/>
                      <a:pt x="22601" y="764"/>
                    </a:cubicBezTo>
                    <a:close/>
                    <a:moveTo>
                      <a:pt x="22670" y="0"/>
                    </a:moveTo>
                    <a:cubicBezTo>
                      <a:pt x="19011" y="0"/>
                      <a:pt x="15203" y="2784"/>
                      <a:pt x="14077" y="6233"/>
                    </a:cubicBezTo>
                    <a:cubicBezTo>
                      <a:pt x="13279" y="3933"/>
                      <a:pt x="11034" y="2265"/>
                      <a:pt x="8622" y="2265"/>
                    </a:cubicBezTo>
                    <a:cubicBezTo>
                      <a:pt x="8030" y="2265"/>
                      <a:pt x="7428" y="2365"/>
                      <a:pt x="6834" y="2582"/>
                    </a:cubicBezTo>
                    <a:cubicBezTo>
                      <a:pt x="3352" y="3851"/>
                      <a:pt x="2472" y="7230"/>
                      <a:pt x="3419" y="10359"/>
                    </a:cubicBezTo>
                    <a:cubicBezTo>
                      <a:pt x="3233" y="10296"/>
                      <a:pt x="3034" y="10266"/>
                      <a:pt x="2833" y="10266"/>
                    </a:cubicBezTo>
                    <a:cubicBezTo>
                      <a:pt x="2096" y="10266"/>
                      <a:pt x="1320" y="10671"/>
                      <a:pt x="953" y="11332"/>
                    </a:cubicBezTo>
                    <a:cubicBezTo>
                      <a:pt x="0" y="13046"/>
                      <a:pt x="1273" y="14830"/>
                      <a:pt x="2763" y="15658"/>
                    </a:cubicBezTo>
                    <a:cubicBezTo>
                      <a:pt x="2767" y="15662"/>
                      <a:pt x="2771" y="15660"/>
                      <a:pt x="2776" y="15663"/>
                    </a:cubicBezTo>
                    <a:cubicBezTo>
                      <a:pt x="2816" y="15698"/>
                      <a:pt x="2866" y="15720"/>
                      <a:pt x="2920" y="15724"/>
                    </a:cubicBezTo>
                    <a:cubicBezTo>
                      <a:pt x="12190" y="16507"/>
                      <a:pt x="21512" y="16838"/>
                      <a:pt x="30810" y="17086"/>
                    </a:cubicBezTo>
                    <a:cubicBezTo>
                      <a:pt x="30814" y="17086"/>
                      <a:pt x="30818" y="17086"/>
                      <a:pt x="30822" y="17086"/>
                    </a:cubicBezTo>
                    <a:cubicBezTo>
                      <a:pt x="31106" y="17086"/>
                      <a:pt x="31217" y="16826"/>
                      <a:pt x="31164" y="16608"/>
                    </a:cubicBezTo>
                    <a:cubicBezTo>
                      <a:pt x="31168" y="16602"/>
                      <a:pt x="31176" y="16599"/>
                      <a:pt x="31181" y="16593"/>
                    </a:cubicBezTo>
                    <a:cubicBezTo>
                      <a:pt x="32101" y="15401"/>
                      <a:pt x="32766" y="13811"/>
                      <a:pt x="31560" y="12563"/>
                    </a:cubicBezTo>
                    <a:cubicBezTo>
                      <a:pt x="30999" y="11982"/>
                      <a:pt x="30256" y="11725"/>
                      <a:pt x="29499" y="11725"/>
                    </a:cubicBezTo>
                    <a:cubicBezTo>
                      <a:pt x="29075" y="11725"/>
                      <a:pt x="28647" y="11805"/>
                      <a:pt x="28243" y="11954"/>
                    </a:cubicBezTo>
                    <a:cubicBezTo>
                      <a:pt x="30275" y="7939"/>
                      <a:pt x="29802" y="2266"/>
                      <a:pt x="25042" y="430"/>
                    </a:cubicBezTo>
                    <a:cubicBezTo>
                      <a:pt x="24279" y="136"/>
                      <a:pt x="23478" y="0"/>
                      <a:pt x="226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6" name="Google Shape;366;p23"/>
            <p:cNvGrpSpPr/>
            <p:nvPr/>
          </p:nvGrpSpPr>
          <p:grpSpPr>
            <a:xfrm>
              <a:off x="4114622" y="474596"/>
              <a:ext cx="141868" cy="100403"/>
              <a:chOff x="4114622" y="474596"/>
              <a:chExt cx="141868" cy="100403"/>
            </a:xfrm>
          </p:grpSpPr>
          <p:sp>
            <p:nvSpPr>
              <p:cNvPr id="367" name="Google Shape;367;p23"/>
              <p:cNvSpPr/>
              <p:nvPr/>
            </p:nvSpPr>
            <p:spPr>
              <a:xfrm>
                <a:off x="4114622" y="474596"/>
                <a:ext cx="70851" cy="90839"/>
              </a:xfrm>
              <a:custGeom>
                <a:avLst/>
                <a:gdLst/>
                <a:ahLst/>
                <a:cxnLst/>
                <a:rect l="l" t="t" r="r" b="b"/>
                <a:pathLst>
                  <a:path w="2141" h="2745" extrusionOk="0">
                    <a:moveTo>
                      <a:pt x="117" y="0"/>
                    </a:moveTo>
                    <a:cubicBezTo>
                      <a:pt x="43" y="0"/>
                      <a:pt x="0" y="122"/>
                      <a:pt x="77" y="158"/>
                    </a:cubicBezTo>
                    <a:cubicBezTo>
                      <a:pt x="1111" y="639"/>
                      <a:pt x="1641" y="1527"/>
                      <a:pt x="1802" y="2624"/>
                    </a:cubicBezTo>
                    <a:cubicBezTo>
                      <a:pt x="1814" y="2707"/>
                      <a:pt x="1883" y="2745"/>
                      <a:pt x="1954" y="2745"/>
                    </a:cubicBezTo>
                    <a:cubicBezTo>
                      <a:pt x="2045" y="2745"/>
                      <a:pt x="2140" y="2685"/>
                      <a:pt x="2134" y="2579"/>
                    </a:cubicBezTo>
                    <a:cubicBezTo>
                      <a:pt x="2071" y="1420"/>
                      <a:pt x="1205" y="403"/>
                      <a:pt x="142" y="5"/>
                    </a:cubicBezTo>
                    <a:cubicBezTo>
                      <a:pt x="133" y="2"/>
                      <a:pt x="125" y="0"/>
                      <a:pt x="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3"/>
              <p:cNvSpPr/>
              <p:nvPr/>
            </p:nvSpPr>
            <p:spPr>
              <a:xfrm>
                <a:off x="4199339" y="480752"/>
                <a:ext cx="57151" cy="94247"/>
              </a:xfrm>
              <a:custGeom>
                <a:avLst/>
                <a:gdLst/>
                <a:ahLst/>
                <a:cxnLst/>
                <a:rect l="l" t="t" r="r" b="b"/>
                <a:pathLst>
                  <a:path w="1727" h="2848" extrusionOk="0">
                    <a:moveTo>
                      <a:pt x="207" y="1"/>
                    </a:moveTo>
                    <a:cubicBezTo>
                      <a:pt x="75" y="1"/>
                      <a:pt x="0" y="200"/>
                      <a:pt x="132" y="300"/>
                    </a:cubicBezTo>
                    <a:cubicBezTo>
                      <a:pt x="898" y="879"/>
                      <a:pt x="1182" y="1693"/>
                      <a:pt x="1121" y="2626"/>
                    </a:cubicBezTo>
                    <a:cubicBezTo>
                      <a:pt x="1113" y="2766"/>
                      <a:pt x="1240" y="2847"/>
                      <a:pt x="1361" y="2847"/>
                    </a:cubicBezTo>
                    <a:cubicBezTo>
                      <a:pt x="1456" y="2847"/>
                      <a:pt x="1546" y="2797"/>
                      <a:pt x="1564" y="2686"/>
                    </a:cubicBezTo>
                    <a:cubicBezTo>
                      <a:pt x="1726" y="1643"/>
                      <a:pt x="1184" y="572"/>
                      <a:pt x="291" y="27"/>
                    </a:cubicBezTo>
                    <a:cubicBezTo>
                      <a:pt x="261" y="9"/>
                      <a:pt x="233"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69" name="Google Shape;369;p23"/>
          <p:cNvGrpSpPr/>
          <p:nvPr/>
        </p:nvGrpSpPr>
        <p:grpSpPr>
          <a:xfrm>
            <a:off x="4554058" y="287028"/>
            <a:ext cx="820760" cy="899951"/>
            <a:chOff x="4554058" y="287028"/>
            <a:chExt cx="820760" cy="899951"/>
          </a:xfrm>
        </p:grpSpPr>
        <p:grpSp>
          <p:nvGrpSpPr>
            <p:cNvPr id="370" name="Google Shape;370;p23"/>
            <p:cNvGrpSpPr/>
            <p:nvPr/>
          </p:nvGrpSpPr>
          <p:grpSpPr>
            <a:xfrm>
              <a:off x="4554058" y="287028"/>
              <a:ext cx="820760" cy="807258"/>
              <a:chOff x="4554058" y="287028"/>
              <a:chExt cx="820760" cy="807258"/>
            </a:xfrm>
          </p:grpSpPr>
          <p:sp>
            <p:nvSpPr>
              <p:cNvPr id="371" name="Google Shape;371;p23"/>
              <p:cNvSpPr/>
              <p:nvPr/>
            </p:nvSpPr>
            <p:spPr>
              <a:xfrm>
                <a:off x="4642315" y="348977"/>
                <a:ext cx="463924" cy="360179"/>
              </a:xfrm>
              <a:custGeom>
                <a:avLst/>
                <a:gdLst/>
                <a:ahLst/>
                <a:cxnLst/>
                <a:rect l="l" t="t" r="r" b="b"/>
                <a:pathLst>
                  <a:path w="14019" h="10884" extrusionOk="0">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3"/>
              <p:cNvSpPr/>
              <p:nvPr/>
            </p:nvSpPr>
            <p:spPr>
              <a:xfrm>
                <a:off x="4554058" y="287028"/>
                <a:ext cx="820760" cy="807258"/>
              </a:xfrm>
              <a:custGeom>
                <a:avLst/>
                <a:gdLst/>
                <a:ahLst/>
                <a:cxnLst/>
                <a:rect l="l" t="t" r="r" b="b"/>
                <a:pathLst>
                  <a:path w="24802" h="24394" extrusionOk="0">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3" name="Google Shape;373;p23"/>
            <p:cNvGrpSpPr/>
            <p:nvPr/>
          </p:nvGrpSpPr>
          <p:grpSpPr>
            <a:xfrm>
              <a:off x="5063947" y="1041305"/>
              <a:ext cx="89912" cy="145673"/>
              <a:chOff x="5063947" y="1041305"/>
              <a:chExt cx="89912" cy="145673"/>
            </a:xfrm>
          </p:grpSpPr>
          <p:sp>
            <p:nvSpPr>
              <p:cNvPr id="374" name="Google Shape;374;p23"/>
              <p:cNvSpPr/>
              <p:nvPr/>
            </p:nvSpPr>
            <p:spPr>
              <a:xfrm>
                <a:off x="5063947" y="1041305"/>
                <a:ext cx="81110" cy="80481"/>
              </a:xfrm>
              <a:custGeom>
                <a:avLst/>
                <a:gdLst/>
                <a:ahLst/>
                <a:cxnLst/>
                <a:rect l="l" t="t" r="r" b="b"/>
                <a:pathLst>
                  <a:path w="2451" h="2432" extrusionOk="0">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3"/>
              <p:cNvSpPr/>
              <p:nvPr/>
            </p:nvSpPr>
            <p:spPr>
              <a:xfrm>
                <a:off x="5073643" y="1111958"/>
                <a:ext cx="80216" cy="75021"/>
              </a:xfrm>
              <a:custGeom>
                <a:avLst/>
                <a:gdLst/>
                <a:ahLst/>
                <a:cxnLst/>
                <a:rect l="l" t="t" r="r" b="b"/>
                <a:pathLst>
                  <a:path w="2424" h="2267" extrusionOk="0">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76" name="Google Shape;376;p23"/>
          <p:cNvGrpSpPr/>
          <p:nvPr/>
        </p:nvGrpSpPr>
        <p:grpSpPr>
          <a:xfrm>
            <a:off x="7100592" y="-366483"/>
            <a:ext cx="638917" cy="1022558"/>
            <a:chOff x="7100592" y="-366483"/>
            <a:chExt cx="638917" cy="1022558"/>
          </a:xfrm>
        </p:grpSpPr>
        <p:sp>
          <p:nvSpPr>
            <p:cNvPr id="377" name="Google Shape;377;p23"/>
            <p:cNvSpPr/>
            <p:nvPr/>
          </p:nvSpPr>
          <p:spPr>
            <a:xfrm>
              <a:off x="7100592" y="-366483"/>
              <a:ext cx="638917" cy="1022558"/>
            </a:xfrm>
            <a:custGeom>
              <a:avLst/>
              <a:gdLst/>
              <a:ahLst/>
              <a:cxnLst/>
              <a:rect l="l" t="t" r="r" b="b"/>
              <a:pathLst>
                <a:path w="19307" h="30900" extrusionOk="0">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3"/>
            <p:cNvSpPr/>
            <p:nvPr/>
          </p:nvSpPr>
          <p:spPr>
            <a:xfrm>
              <a:off x="7316454" y="-154591"/>
              <a:ext cx="302929" cy="469417"/>
            </a:xfrm>
            <a:custGeom>
              <a:avLst/>
              <a:gdLst/>
              <a:ahLst/>
              <a:cxnLst/>
              <a:rect l="l" t="t" r="r" b="b"/>
              <a:pathLst>
                <a:path w="9154" h="14185" extrusionOk="0">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3"/>
            <p:cNvSpPr/>
            <p:nvPr/>
          </p:nvSpPr>
          <p:spPr>
            <a:xfrm>
              <a:off x="7166347" y="-209426"/>
              <a:ext cx="119332" cy="80183"/>
            </a:xfrm>
            <a:custGeom>
              <a:avLst/>
              <a:gdLst/>
              <a:ahLst/>
              <a:cxnLst/>
              <a:rect l="l" t="t" r="r" b="b"/>
              <a:pathLst>
                <a:path w="3606" h="2423" extrusionOk="0">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3"/>
            <p:cNvSpPr/>
            <p:nvPr/>
          </p:nvSpPr>
          <p:spPr>
            <a:xfrm>
              <a:off x="7173991" y="-234708"/>
              <a:ext cx="72870" cy="53643"/>
            </a:xfrm>
            <a:custGeom>
              <a:avLst/>
              <a:gdLst/>
              <a:ahLst/>
              <a:cxnLst/>
              <a:rect l="l" t="t" r="r" b="b"/>
              <a:pathLst>
                <a:path w="2202" h="1621" extrusionOk="0">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1" name="Google Shape;381;p23"/>
          <p:cNvGrpSpPr/>
          <p:nvPr/>
        </p:nvGrpSpPr>
        <p:grpSpPr>
          <a:xfrm>
            <a:off x="5910718" y="-131360"/>
            <a:ext cx="105830" cy="85015"/>
            <a:chOff x="5910718" y="-131360"/>
            <a:chExt cx="105830" cy="85015"/>
          </a:xfrm>
        </p:grpSpPr>
        <p:sp>
          <p:nvSpPr>
            <p:cNvPr id="382" name="Google Shape;382;p23"/>
            <p:cNvSpPr/>
            <p:nvPr/>
          </p:nvSpPr>
          <p:spPr>
            <a:xfrm>
              <a:off x="5910718" y="-129342"/>
              <a:ext cx="37097" cy="58342"/>
            </a:xfrm>
            <a:custGeom>
              <a:avLst/>
              <a:gdLst/>
              <a:ahLst/>
              <a:cxnLst/>
              <a:rect l="l" t="t" r="r" b="b"/>
              <a:pathLst>
                <a:path w="1121" h="1763" extrusionOk="0">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3"/>
            <p:cNvSpPr/>
            <p:nvPr/>
          </p:nvSpPr>
          <p:spPr>
            <a:xfrm>
              <a:off x="5974255" y="-131360"/>
              <a:ext cx="42292" cy="85015"/>
            </a:xfrm>
            <a:custGeom>
              <a:avLst/>
              <a:gdLst/>
              <a:ahLst/>
              <a:cxnLst/>
              <a:rect l="l" t="t" r="r" b="b"/>
              <a:pathLst>
                <a:path w="1278" h="2569" extrusionOk="0">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4" name="Google Shape;384;p23"/>
          <p:cNvGrpSpPr/>
          <p:nvPr/>
        </p:nvGrpSpPr>
        <p:grpSpPr>
          <a:xfrm>
            <a:off x="3894690" y="-306155"/>
            <a:ext cx="432221" cy="578920"/>
            <a:chOff x="3894690" y="-306155"/>
            <a:chExt cx="432221" cy="578920"/>
          </a:xfrm>
        </p:grpSpPr>
        <p:sp>
          <p:nvSpPr>
            <p:cNvPr id="385" name="Google Shape;385;p23"/>
            <p:cNvSpPr/>
            <p:nvPr/>
          </p:nvSpPr>
          <p:spPr>
            <a:xfrm>
              <a:off x="3975568" y="-294506"/>
              <a:ext cx="351343" cy="567272"/>
            </a:xfrm>
            <a:custGeom>
              <a:avLst/>
              <a:gdLst/>
              <a:ahLst/>
              <a:cxnLst/>
              <a:rect l="l" t="t" r="r" b="b"/>
              <a:pathLst>
                <a:path w="10617" h="17142" extrusionOk="0">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6" name="Google Shape;386;p23"/>
            <p:cNvGrpSpPr/>
            <p:nvPr/>
          </p:nvGrpSpPr>
          <p:grpSpPr>
            <a:xfrm>
              <a:off x="3894690" y="-306155"/>
              <a:ext cx="98086" cy="107551"/>
              <a:chOff x="3894690" y="-306155"/>
              <a:chExt cx="98086" cy="107551"/>
            </a:xfrm>
          </p:grpSpPr>
          <p:sp>
            <p:nvSpPr>
              <p:cNvPr id="387" name="Google Shape;387;p23"/>
              <p:cNvSpPr/>
              <p:nvPr/>
            </p:nvSpPr>
            <p:spPr>
              <a:xfrm>
                <a:off x="3925797" y="-273029"/>
                <a:ext cx="66979" cy="74425"/>
              </a:xfrm>
              <a:custGeom>
                <a:avLst/>
                <a:gdLst/>
                <a:ahLst/>
                <a:cxnLst/>
                <a:rect l="l" t="t" r="r" b="b"/>
                <a:pathLst>
                  <a:path w="2024" h="2249" extrusionOk="0">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3"/>
              <p:cNvSpPr/>
              <p:nvPr/>
            </p:nvSpPr>
            <p:spPr>
              <a:xfrm>
                <a:off x="3894690" y="-306155"/>
                <a:ext cx="73333" cy="65292"/>
              </a:xfrm>
              <a:custGeom>
                <a:avLst/>
                <a:gdLst/>
                <a:ahLst/>
                <a:cxnLst/>
                <a:rect l="l" t="t" r="r" b="b"/>
                <a:pathLst>
                  <a:path w="2216" h="1973" extrusionOk="0">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89" name="Google Shape;389;p23"/>
          <p:cNvGrpSpPr/>
          <p:nvPr/>
        </p:nvGrpSpPr>
        <p:grpSpPr>
          <a:xfrm>
            <a:off x="2775700" y="-243577"/>
            <a:ext cx="641763" cy="660328"/>
            <a:chOff x="2775700" y="-243577"/>
            <a:chExt cx="641763" cy="660328"/>
          </a:xfrm>
        </p:grpSpPr>
        <p:grpSp>
          <p:nvGrpSpPr>
            <p:cNvPr id="390" name="Google Shape;390;p23"/>
            <p:cNvGrpSpPr/>
            <p:nvPr/>
          </p:nvGrpSpPr>
          <p:grpSpPr>
            <a:xfrm>
              <a:off x="2880967" y="-159588"/>
              <a:ext cx="536496" cy="576339"/>
              <a:chOff x="2880967" y="-159588"/>
              <a:chExt cx="536496" cy="576339"/>
            </a:xfrm>
          </p:grpSpPr>
          <p:sp>
            <p:nvSpPr>
              <p:cNvPr id="391" name="Google Shape;391;p23"/>
              <p:cNvSpPr/>
              <p:nvPr/>
            </p:nvSpPr>
            <p:spPr>
              <a:xfrm>
                <a:off x="2880967" y="-159588"/>
                <a:ext cx="536496" cy="576339"/>
              </a:xfrm>
              <a:custGeom>
                <a:avLst/>
                <a:gdLst/>
                <a:ahLst/>
                <a:cxnLst/>
                <a:rect l="l" t="t" r="r" b="b"/>
                <a:pathLst>
                  <a:path w="16212" h="17416" extrusionOk="0">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3"/>
              <p:cNvSpPr/>
              <p:nvPr/>
            </p:nvSpPr>
            <p:spPr>
              <a:xfrm>
                <a:off x="3004700" y="-35855"/>
                <a:ext cx="152192" cy="171982"/>
              </a:xfrm>
              <a:custGeom>
                <a:avLst/>
                <a:gdLst/>
                <a:ahLst/>
                <a:cxnLst/>
                <a:rect l="l" t="t" r="r" b="b"/>
                <a:pathLst>
                  <a:path w="4599" h="5197" extrusionOk="0">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3" name="Google Shape;393;p23"/>
            <p:cNvGrpSpPr/>
            <p:nvPr/>
          </p:nvGrpSpPr>
          <p:grpSpPr>
            <a:xfrm>
              <a:off x="2775700" y="-243577"/>
              <a:ext cx="100965" cy="123965"/>
              <a:chOff x="2775700" y="-243577"/>
              <a:chExt cx="100965" cy="123965"/>
            </a:xfrm>
          </p:grpSpPr>
          <p:sp>
            <p:nvSpPr>
              <p:cNvPr id="394" name="Google Shape;394;p23"/>
              <p:cNvSpPr/>
              <p:nvPr/>
            </p:nvSpPr>
            <p:spPr>
              <a:xfrm>
                <a:off x="2805251" y="-184540"/>
                <a:ext cx="71414" cy="64927"/>
              </a:xfrm>
              <a:custGeom>
                <a:avLst/>
                <a:gdLst/>
                <a:ahLst/>
                <a:cxnLst/>
                <a:rect l="l" t="t" r="r" b="b"/>
                <a:pathLst>
                  <a:path w="2158" h="1962" extrusionOk="0">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3"/>
              <p:cNvSpPr/>
              <p:nvPr/>
            </p:nvSpPr>
            <p:spPr>
              <a:xfrm>
                <a:off x="2775700" y="-243577"/>
                <a:ext cx="77999" cy="45833"/>
              </a:xfrm>
              <a:custGeom>
                <a:avLst/>
                <a:gdLst/>
                <a:ahLst/>
                <a:cxnLst/>
                <a:rect l="l" t="t" r="r" b="b"/>
                <a:pathLst>
                  <a:path w="2357" h="1385" extrusionOk="0">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96" name="Google Shape;396;p23"/>
          <p:cNvGrpSpPr/>
          <p:nvPr/>
        </p:nvGrpSpPr>
        <p:grpSpPr>
          <a:xfrm>
            <a:off x="1588573" y="-296128"/>
            <a:ext cx="730914" cy="557013"/>
            <a:chOff x="1588573" y="-296128"/>
            <a:chExt cx="730914" cy="557013"/>
          </a:xfrm>
        </p:grpSpPr>
        <p:sp>
          <p:nvSpPr>
            <p:cNvPr id="397" name="Google Shape;397;p23"/>
            <p:cNvSpPr/>
            <p:nvPr/>
          </p:nvSpPr>
          <p:spPr>
            <a:xfrm>
              <a:off x="1588573" y="-164387"/>
              <a:ext cx="730914" cy="425272"/>
            </a:xfrm>
            <a:custGeom>
              <a:avLst/>
              <a:gdLst/>
              <a:ahLst/>
              <a:cxnLst/>
              <a:rect l="l" t="t" r="r" b="b"/>
              <a:pathLst>
                <a:path w="22087" h="12851" extrusionOk="0">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8" name="Google Shape;398;p23"/>
            <p:cNvGrpSpPr/>
            <p:nvPr/>
          </p:nvGrpSpPr>
          <p:grpSpPr>
            <a:xfrm>
              <a:off x="2028140" y="-296128"/>
              <a:ext cx="162319" cy="81341"/>
              <a:chOff x="2028140" y="-296128"/>
              <a:chExt cx="162319" cy="81341"/>
            </a:xfrm>
          </p:grpSpPr>
          <p:sp>
            <p:nvSpPr>
              <p:cNvPr id="399" name="Google Shape;399;p23"/>
              <p:cNvSpPr/>
              <p:nvPr/>
            </p:nvSpPr>
            <p:spPr>
              <a:xfrm>
                <a:off x="2028140" y="-264690"/>
                <a:ext cx="106194" cy="43153"/>
              </a:xfrm>
              <a:custGeom>
                <a:avLst/>
                <a:gdLst/>
                <a:ahLst/>
                <a:cxnLst/>
                <a:rect l="l" t="t" r="r" b="b"/>
                <a:pathLst>
                  <a:path w="3209" h="1304" extrusionOk="0">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3"/>
              <p:cNvSpPr/>
              <p:nvPr/>
            </p:nvSpPr>
            <p:spPr>
              <a:xfrm>
                <a:off x="2090619" y="-296128"/>
                <a:ext cx="99840" cy="81341"/>
              </a:xfrm>
              <a:custGeom>
                <a:avLst/>
                <a:gdLst/>
                <a:ahLst/>
                <a:cxnLst/>
                <a:rect l="l" t="t" r="r" b="b"/>
                <a:pathLst>
                  <a:path w="3017" h="2458" extrusionOk="0">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01" name="Google Shape;401;p23"/>
          <p:cNvGrpSpPr/>
          <p:nvPr/>
        </p:nvGrpSpPr>
        <p:grpSpPr>
          <a:xfrm>
            <a:off x="1739309" y="566891"/>
            <a:ext cx="853058" cy="594507"/>
            <a:chOff x="1739309" y="566891"/>
            <a:chExt cx="853058" cy="594507"/>
          </a:xfrm>
        </p:grpSpPr>
        <p:grpSp>
          <p:nvGrpSpPr>
            <p:cNvPr id="402" name="Google Shape;402;p23"/>
            <p:cNvGrpSpPr/>
            <p:nvPr/>
          </p:nvGrpSpPr>
          <p:grpSpPr>
            <a:xfrm>
              <a:off x="1753572" y="566891"/>
              <a:ext cx="838796" cy="594507"/>
              <a:chOff x="1753572" y="566891"/>
              <a:chExt cx="838796" cy="594507"/>
            </a:xfrm>
          </p:grpSpPr>
          <p:sp>
            <p:nvSpPr>
              <p:cNvPr id="403" name="Google Shape;403;p23"/>
              <p:cNvSpPr/>
              <p:nvPr/>
            </p:nvSpPr>
            <p:spPr>
              <a:xfrm>
                <a:off x="1753572" y="566891"/>
                <a:ext cx="838796" cy="594507"/>
              </a:xfrm>
              <a:custGeom>
                <a:avLst/>
                <a:gdLst/>
                <a:ahLst/>
                <a:cxnLst/>
                <a:rect l="l" t="t" r="r" b="b"/>
                <a:pathLst>
                  <a:path w="25347" h="17965" extrusionOk="0">
                    <a:moveTo>
                      <a:pt x="12832" y="685"/>
                    </a:moveTo>
                    <a:cubicBezTo>
                      <a:pt x="13661" y="685"/>
                      <a:pt x="14497" y="764"/>
                      <a:pt x="15325" y="911"/>
                    </a:cubicBezTo>
                    <a:cubicBezTo>
                      <a:pt x="18804" y="1532"/>
                      <a:pt x="22034" y="3239"/>
                      <a:pt x="23291" y="6724"/>
                    </a:cubicBezTo>
                    <a:cubicBezTo>
                      <a:pt x="24519" y="10121"/>
                      <a:pt x="23761" y="13754"/>
                      <a:pt x="23017" y="17166"/>
                    </a:cubicBezTo>
                    <a:cubicBezTo>
                      <a:pt x="22507" y="17090"/>
                      <a:pt x="21998" y="17005"/>
                      <a:pt x="21490" y="16924"/>
                    </a:cubicBezTo>
                    <a:cubicBezTo>
                      <a:pt x="21537" y="16708"/>
                      <a:pt x="21582" y="16494"/>
                      <a:pt x="21626" y="16278"/>
                    </a:cubicBezTo>
                    <a:cubicBezTo>
                      <a:pt x="21668" y="16073"/>
                      <a:pt x="21492" y="15943"/>
                      <a:pt x="21333" y="15943"/>
                    </a:cubicBezTo>
                    <a:cubicBezTo>
                      <a:pt x="21226" y="15943"/>
                      <a:pt x="21128" y="16002"/>
                      <a:pt x="21110" y="16135"/>
                    </a:cubicBezTo>
                    <a:cubicBezTo>
                      <a:pt x="21078" y="16373"/>
                      <a:pt x="21046" y="16610"/>
                      <a:pt x="21017" y="16848"/>
                    </a:cubicBezTo>
                    <a:cubicBezTo>
                      <a:pt x="20415" y="16748"/>
                      <a:pt x="19813" y="16645"/>
                      <a:pt x="19211" y="16541"/>
                    </a:cubicBezTo>
                    <a:cubicBezTo>
                      <a:pt x="19289" y="16270"/>
                      <a:pt x="19363" y="15990"/>
                      <a:pt x="19358" y="15730"/>
                    </a:cubicBezTo>
                    <a:cubicBezTo>
                      <a:pt x="19356" y="15584"/>
                      <a:pt x="19214" y="15477"/>
                      <a:pt x="19082" y="15477"/>
                    </a:cubicBezTo>
                    <a:cubicBezTo>
                      <a:pt x="19005" y="15477"/>
                      <a:pt x="18931" y="15514"/>
                      <a:pt x="18891" y="15602"/>
                    </a:cubicBezTo>
                    <a:cubicBezTo>
                      <a:pt x="18776" y="15857"/>
                      <a:pt x="18730" y="16157"/>
                      <a:pt x="18692" y="16449"/>
                    </a:cubicBezTo>
                    <a:cubicBezTo>
                      <a:pt x="18064" y="16339"/>
                      <a:pt x="17436" y="16230"/>
                      <a:pt x="16809" y="16116"/>
                    </a:cubicBezTo>
                    <a:cubicBezTo>
                      <a:pt x="16999" y="15815"/>
                      <a:pt x="17154" y="15483"/>
                      <a:pt x="17241" y="15174"/>
                    </a:cubicBezTo>
                    <a:cubicBezTo>
                      <a:pt x="17295" y="14981"/>
                      <a:pt x="17151" y="14864"/>
                      <a:pt x="17002" y="14864"/>
                    </a:cubicBezTo>
                    <a:cubicBezTo>
                      <a:pt x="16901" y="14864"/>
                      <a:pt x="16798" y="14917"/>
                      <a:pt x="16751" y="15037"/>
                    </a:cubicBezTo>
                    <a:cubicBezTo>
                      <a:pt x="16658" y="15278"/>
                      <a:pt x="16587" y="15521"/>
                      <a:pt x="16479" y="15756"/>
                    </a:cubicBezTo>
                    <a:cubicBezTo>
                      <a:pt x="16434" y="15849"/>
                      <a:pt x="16385" y="15939"/>
                      <a:pt x="16336" y="16028"/>
                    </a:cubicBezTo>
                    <a:cubicBezTo>
                      <a:pt x="15622" y="15897"/>
                      <a:pt x="14910" y="15760"/>
                      <a:pt x="14198" y="15622"/>
                    </a:cubicBezTo>
                    <a:cubicBezTo>
                      <a:pt x="14236" y="15524"/>
                      <a:pt x="14275" y="15428"/>
                      <a:pt x="14316" y="15333"/>
                    </a:cubicBezTo>
                    <a:cubicBezTo>
                      <a:pt x="14409" y="15117"/>
                      <a:pt x="14547" y="14915"/>
                      <a:pt x="14610" y="14688"/>
                    </a:cubicBezTo>
                    <a:cubicBezTo>
                      <a:pt x="14653" y="14537"/>
                      <a:pt x="14511" y="14390"/>
                      <a:pt x="14372" y="14390"/>
                    </a:cubicBezTo>
                    <a:cubicBezTo>
                      <a:pt x="14318" y="14390"/>
                      <a:pt x="14266" y="14412"/>
                      <a:pt x="14224" y="14463"/>
                    </a:cubicBezTo>
                    <a:cubicBezTo>
                      <a:pt x="13996" y="14746"/>
                      <a:pt x="13860" y="15151"/>
                      <a:pt x="13786" y="15541"/>
                    </a:cubicBezTo>
                    <a:cubicBezTo>
                      <a:pt x="13097" y="15406"/>
                      <a:pt x="12408" y="15270"/>
                      <a:pt x="11718" y="15132"/>
                    </a:cubicBezTo>
                    <a:cubicBezTo>
                      <a:pt x="11823" y="14801"/>
                      <a:pt x="11944" y="14481"/>
                      <a:pt x="12104" y="14167"/>
                    </a:cubicBezTo>
                    <a:cubicBezTo>
                      <a:pt x="12208" y="13966"/>
                      <a:pt x="12051" y="13808"/>
                      <a:pt x="11888" y="13808"/>
                    </a:cubicBezTo>
                    <a:cubicBezTo>
                      <a:pt x="11797" y="13808"/>
                      <a:pt x="11704" y="13858"/>
                      <a:pt x="11654" y="13977"/>
                    </a:cubicBezTo>
                    <a:cubicBezTo>
                      <a:pt x="11509" y="14324"/>
                      <a:pt x="11397" y="14682"/>
                      <a:pt x="11322" y="15051"/>
                    </a:cubicBezTo>
                    <a:cubicBezTo>
                      <a:pt x="10659" y="14916"/>
                      <a:pt x="9995" y="14783"/>
                      <a:pt x="9334" y="14645"/>
                    </a:cubicBezTo>
                    <a:cubicBezTo>
                      <a:pt x="9513" y="14307"/>
                      <a:pt x="9692" y="13964"/>
                      <a:pt x="9807" y="13611"/>
                    </a:cubicBezTo>
                    <a:cubicBezTo>
                      <a:pt x="9862" y="13440"/>
                      <a:pt x="9718" y="13319"/>
                      <a:pt x="9574" y="13319"/>
                    </a:cubicBezTo>
                    <a:cubicBezTo>
                      <a:pt x="9498" y="13319"/>
                      <a:pt x="9422" y="13352"/>
                      <a:pt x="9375" y="13429"/>
                    </a:cubicBezTo>
                    <a:cubicBezTo>
                      <a:pt x="9165" y="13769"/>
                      <a:pt x="9012" y="14163"/>
                      <a:pt x="8862" y="14546"/>
                    </a:cubicBezTo>
                    <a:cubicBezTo>
                      <a:pt x="8202" y="14408"/>
                      <a:pt x="7540" y="14268"/>
                      <a:pt x="6880" y="14126"/>
                    </a:cubicBezTo>
                    <a:cubicBezTo>
                      <a:pt x="6946" y="13919"/>
                      <a:pt x="7009" y="13712"/>
                      <a:pt x="7076" y="13507"/>
                    </a:cubicBezTo>
                    <a:cubicBezTo>
                      <a:pt x="7136" y="13323"/>
                      <a:pt x="6976" y="13199"/>
                      <a:pt x="6823" y="13199"/>
                    </a:cubicBezTo>
                    <a:cubicBezTo>
                      <a:pt x="6723" y="13199"/>
                      <a:pt x="6626" y="13252"/>
                      <a:pt x="6595" y="13376"/>
                    </a:cubicBezTo>
                    <a:cubicBezTo>
                      <a:pt x="6540" y="13591"/>
                      <a:pt x="6480" y="13811"/>
                      <a:pt x="6422" y="14028"/>
                    </a:cubicBezTo>
                    <a:cubicBezTo>
                      <a:pt x="5872" y="13910"/>
                      <a:pt x="5323" y="13792"/>
                      <a:pt x="4771" y="13673"/>
                    </a:cubicBezTo>
                    <a:cubicBezTo>
                      <a:pt x="4898" y="13285"/>
                      <a:pt x="5009" y="12879"/>
                      <a:pt x="5058" y="12490"/>
                    </a:cubicBezTo>
                    <a:cubicBezTo>
                      <a:pt x="5076" y="12346"/>
                      <a:pt x="4972" y="12277"/>
                      <a:pt x="4860" y="12277"/>
                    </a:cubicBezTo>
                    <a:cubicBezTo>
                      <a:pt x="4761" y="12277"/>
                      <a:pt x="4654" y="12330"/>
                      <a:pt x="4615" y="12431"/>
                    </a:cubicBezTo>
                    <a:cubicBezTo>
                      <a:pt x="4477" y="12783"/>
                      <a:pt x="4388" y="13184"/>
                      <a:pt x="4318" y="13575"/>
                    </a:cubicBezTo>
                    <a:cubicBezTo>
                      <a:pt x="3743" y="13451"/>
                      <a:pt x="3169" y="13325"/>
                      <a:pt x="2595" y="13199"/>
                    </a:cubicBezTo>
                    <a:cubicBezTo>
                      <a:pt x="2775" y="12827"/>
                      <a:pt x="2947" y="12438"/>
                      <a:pt x="3076" y="12054"/>
                    </a:cubicBezTo>
                    <a:cubicBezTo>
                      <a:pt x="3127" y="11899"/>
                      <a:pt x="2981" y="11774"/>
                      <a:pt x="2845" y="11774"/>
                    </a:cubicBezTo>
                    <a:cubicBezTo>
                      <a:pt x="2775" y="11774"/>
                      <a:pt x="2708" y="11807"/>
                      <a:pt x="2671" y="11884"/>
                    </a:cubicBezTo>
                    <a:cubicBezTo>
                      <a:pt x="2486" y="12273"/>
                      <a:pt x="2336" y="12696"/>
                      <a:pt x="2201" y="13114"/>
                    </a:cubicBezTo>
                    <a:lnTo>
                      <a:pt x="535" y="12751"/>
                    </a:lnTo>
                    <a:cubicBezTo>
                      <a:pt x="1876" y="9530"/>
                      <a:pt x="2904" y="6293"/>
                      <a:pt x="5364" y="3685"/>
                    </a:cubicBezTo>
                    <a:cubicBezTo>
                      <a:pt x="7359" y="1569"/>
                      <a:pt x="10052" y="685"/>
                      <a:pt x="12832" y="685"/>
                    </a:cubicBezTo>
                    <a:close/>
                    <a:moveTo>
                      <a:pt x="12796" y="1"/>
                    </a:moveTo>
                    <a:cubicBezTo>
                      <a:pt x="10248" y="1"/>
                      <a:pt x="7710" y="688"/>
                      <a:pt x="5736" y="2383"/>
                    </a:cubicBezTo>
                    <a:cubicBezTo>
                      <a:pt x="2935" y="4789"/>
                      <a:pt x="578" y="9076"/>
                      <a:pt x="115" y="12743"/>
                    </a:cubicBezTo>
                    <a:cubicBezTo>
                      <a:pt x="112" y="12767"/>
                      <a:pt x="114" y="12792"/>
                      <a:pt x="120" y="12817"/>
                    </a:cubicBezTo>
                    <a:cubicBezTo>
                      <a:pt x="0" y="12959"/>
                      <a:pt x="14" y="13210"/>
                      <a:pt x="250" y="13279"/>
                    </a:cubicBezTo>
                    <a:cubicBezTo>
                      <a:pt x="7001" y="15267"/>
                      <a:pt x="14004" y="16604"/>
                      <a:pt x="20975" y="17644"/>
                    </a:cubicBezTo>
                    <a:cubicBezTo>
                      <a:pt x="21012" y="17695"/>
                      <a:pt x="21076" y="17723"/>
                      <a:pt x="21140" y="17723"/>
                    </a:cubicBezTo>
                    <a:cubicBezTo>
                      <a:pt x="21184" y="17723"/>
                      <a:pt x="21227" y="17711"/>
                      <a:pt x="21263" y="17685"/>
                    </a:cubicBezTo>
                    <a:cubicBezTo>
                      <a:pt x="21887" y="17779"/>
                      <a:pt x="22512" y="17872"/>
                      <a:pt x="23133" y="17960"/>
                    </a:cubicBezTo>
                    <a:cubicBezTo>
                      <a:pt x="23155" y="17963"/>
                      <a:pt x="23176" y="17964"/>
                      <a:pt x="23196" y="17964"/>
                    </a:cubicBezTo>
                    <a:cubicBezTo>
                      <a:pt x="23444" y="17964"/>
                      <a:pt x="23601" y="17749"/>
                      <a:pt x="23613" y="17548"/>
                    </a:cubicBezTo>
                    <a:cubicBezTo>
                      <a:pt x="23668" y="17502"/>
                      <a:pt x="23705" y="17439"/>
                      <a:pt x="23722" y="17368"/>
                    </a:cubicBezTo>
                    <a:cubicBezTo>
                      <a:pt x="24572" y="13628"/>
                      <a:pt x="25347" y="9588"/>
                      <a:pt x="23763" y="5926"/>
                    </a:cubicBezTo>
                    <a:cubicBezTo>
                      <a:pt x="22259" y="2449"/>
                      <a:pt x="18807" y="783"/>
                      <a:pt x="15224" y="201"/>
                    </a:cubicBezTo>
                    <a:cubicBezTo>
                      <a:pt x="14426" y="71"/>
                      <a:pt x="13610" y="1"/>
                      <a:pt x="127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3"/>
              <p:cNvSpPr/>
              <p:nvPr/>
            </p:nvSpPr>
            <p:spPr>
              <a:xfrm>
                <a:off x="1978502" y="690823"/>
                <a:ext cx="424312" cy="302234"/>
              </a:xfrm>
              <a:custGeom>
                <a:avLst/>
                <a:gdLst/>
                <a:ahLst/>
                <a:cxnLst/>
                <a:rect l="l" t="t" r="r" b="b"/>
                <a:pathLst>
                  <a:path w="12822" h="9133" extrusionOk="0">
                    <a:moveTo>
                      <a:pt x="6900" y="673"/>
                    </a:moveTo>
                    <a:cubicBezTo>
                      <a:pt x="7010" y="673"/>
                      <a:pt x="7122" y="676"/>
                      <a:pt x="7234" y="681"/>
                    </a:cubicBezTo>
                    <a:cubicBezTo>
                      <a:pt x="11530" y="896"/>
                      <a:pt x="12036" y="4720"/>
                      <a:pt x="11720" y="8162"/>
                    </a:cubicBezTo>
                    <a:cubicBezTo>
                      <a:pt x="11248" y="8021"/>
                      <a:pt x="10697" y="7992"/>
                      <a:pt x="10247" y="7906"/>
                    </a:cubicBezTo>
                    <a:cubicBezTo>
                      <a:pt x="9116" y="7688"/>
                      <a:pt x="7986" y="7476"/>
                      <a:pt x="6854" y="7264"/>
                    </a:cubicBezTo>
                    <a:cubicBezTo>
                      <a:pt x="4765" y="6871"/>
                      <a:pt x="2675" y="6482"/>
                      <a:pt x="573" y="6168"/>
                    </a:cubicBezTo>
                    <a:cubicBezTo>
                      <a:pt x="1244" y="3083"/>
                      <a:pt x="3626" y="673"/>
                      <a:pt x="6900" y="673"/>
                    </a:cubicBezTo>
                    <a:close/>
                    <a:moveTo>
                      <a:pt x="6928" y="1"/>
                    </a:moveTo>
                    <a:cubicBezTo>
                      <a:pt x="3349" y="1"/>
                      <a:pt x="357" y="2743"/>
                      <a:pt x="11" y="6336"/>
                    </a:cubicBezTo>
                    <a:cubicBezTo>
                      <a:pt x="0" y="6446"/>
                      <a:pt x="66" y="6524"/>
                      <a:pt x="154" y="6561"/>
                    </a:cubicBezTo>
                    <a:cubicBezTo>
                      <a:pt x="183" y="6583"/>
                      <a:pt x="216" y="6598"/>
                      <a:pt x="252" y="6607"/>
                    </a:cubicBezTo>
                    <a:cubicBezTo>
                      <a:pt x="2152" y="7064"/>
                      <a:pt x="4067" y="7451"/>
                      <a:pt x="5983" y="7836"/>
                    </a:cubicBezTo>
                    <a:cubicBezTo>
                      <a:pt x="6885" y="8018"/>
                      <a:pt x="7787" y="8197"/>
                      <a:pt x="8691" y="8373"/>
                    </a:cubicBezTo>
                    <a:cubicBezTo>
                      <a:pt x="9472" y="8528"/>
                      <a:pt x="10760" y="8561"/>
                      <a:pt x="11550" y="8903"/>
                    </a:cubicBezTo>
                    <a:cubicBezTo>
                      <a:pt x="11581" y="8970"/>
                      <a:pt x="11634" y="9026"/>
                      <a:pt x="11702" y="9058"/>
                    </a:cubicBezTo>
                    <a:lnTo>
                      <a:pt x="11758" y="9085"/>
                    </a:lnTo>
                    <a:cubicBezTo>
                      <a:pt x="11822" y="9117"/>
                      <a:pt x="11886" y="9133"/>
                      <a:pt x="11947" y="9133"/>
                    </a:cubicBezTo>
                    <a:cubicBezTo>
                      <a:pt x="12073" y="9133"/>
                      <a:pt x="12189" y="9068"/>
                      <a:pt x="12273" y="8951"/>
                    </a:cubicBezTo>
                    <a:lnTo>
                      <a:pt x="12321" y="8886"/>
                    </a:lnTo>
                    <a:cubicBezTo>
                      <a:pt x="12363" y="8825"/>
                      <a:pt x="12382" y="8750"/>
                      <a:pt x="12374" y="8675"/>
                    </a:cubicBezTo>
                    <a:cubicBezTo>
                      <a:pt x="12382" y="8656"/>
                      <a:pt x="12388" y="8638"/>
                      <a:pt x="12391" y="8618"/>
                    </a:cubicBezTo>
                    <a:cubicBezTo>
                      <a:pt x="12821" y="4733"/>
                      <a:pt x="12224" y="424"/>
                      <a:pt x="7524" y="26"/>
                    </a:cubicBezTo>
                    <a:cubicBezTo>
                      <a:pt x="7323" y="9"/>
                      <a:pt x="7125" y="1"/>
                      <a:pt x="69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5" name="Google Shape;405;p23"/>
            <p:cNvGrpSpPr/>
            <p:nvPr/>
          </p:nvGrpSpPr>
          <p:grpSpPr>
            <a:xfrm>
              <a:off x="1739309" y="617821"/>
              <a:ext cx="85081" cy="113673"/>
              <a:chOff x="1739309" y="617821"/>
              <a:chExt cx="85081" cy="113673"/>
            </a:xfrm>
          </p:grpSpPr>
          <p:sp>
            <p:nvSpPr>
              <p:cNvPr id="406" name="Google Shape;406;p23"/>
              <p:cNvSpPr/>
              <p:nvPr/>
            </p:nvSpPr>
            <p:spPr>
              <a:xfrm>
                <a:off x="1764923" y="657466"/>
                <a:ext cx="59467" cy="74028"/>
              </a:xfrm>
              <a:custGeom>
                <a:avLst/>
                <a:gdLst/>
                <a:ahLst/>
                <a:cxnLst/>
                <a:rect l="l" t="t" r="r" b="b"/>
                <a:pathLst>
                  <a:path w="1797" h="2237" extrusionOk="0">
                    <a:moveTo>
                      <a:pt x="1588" y="1"/>
                    </a:moveTo>
                    <a:cubicBezTo>
                      <a:pt x="1562" y="1"/>
                      <a:pt x="1536" y="9"/>
                      <a:pt x="1510" y="29"/>
                    </a:cubicBezTo>
                    <a:cubicBezTo>
                      <a:pt x="837" y="548"/>
                      <a:pt x="354" y="1284"/>
                      <a:pt x="39" y="2068"/>
                    </a:cubicBezTo>
                    <a:cubicBezTo>
                      <a:pt x="1" y="2160"/>
                      <a:pt x="95" y="2237"/>
                      <a:pt x="180" y="2237"/>
                    </a:cubicBezTo>
                    <a:cubicBezTo>
                      <a:pt x="223" y="2237"/>
                      <a:pt x="264" y="2217"/>
                      <a:pt x="284" y="2170"/>
                    </a:cubicBezTo>
                    <a:cubicBezTo>
                      <a:pt x="610" y="1414"/>
                      <a:pt x="1097" y="826"/>
                      <a:pt x="1696" y="268"/>
                    </a:cubicBezTo>
                    <a:cubicBezTo>
                      <a:pt x="1796" y="173"/>
                      <a:pt x="1702" y="1"/>
                      <a:pt x="15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3"/>
              <p:cNvSpPr/>
              <p:nvPr/>
            </p:nvSpPr>
            <p:spPr>
              <a:xfrm>
                <a:off x="1739309" y="617821"/>
                <a:ext cx="55298" cy="57449"/>
              </a:xfrm>
              <a:custGeom>
                <a:avLst/>
                <a:gdLst/>
                <a:ahLst/>
                <a:cxnLst/>
                <a:rect l="l" t="t" r="r" b="b"/>
                <a:pathLst>
                  <a:path w="1671" h="1736" extrusionOk="0">
                    <a:moveTo>
                      <a:pt x="1416" y="1"/>
                    </a:moveTo>
                    <a:cubicBezTo>
                      <a:pt x="1388" y="1"/>
                      <a:pt x="1359" y="9"/>
                      <a:pt x="1330" y="28"/>
                    </a:cubicBezTo>
                    <a:cubicBezTo>
                      <a:pt x="788" y="394"/>
                      <a:pt x="353" y="947"/>
                      <a:pt x="58" y="1524"/>
                    </a:cubicBezTo>
                    <a:cubicBezTo>
                      <a:pt x="1" y="1636"/>
                      <a:pt x="92" y="1736"/>
                      <a:pt x="186" y="1736"/>
                    </a:cubicBezTo>
                    <a:cubicBezTo>
                      <a:pt x="228" y="1736"/>
                      <a:pt x="271" y="1715"/>
                      <a:pt x="301" y="1667"/>
                    </a:cubicBezTo>
                    <a:cubicBezTo>
                      <a:pt x="641" y="1125"/>
                      <a:pt x="1059" y="714"/>
                      <a:pt x="1545" y="305"/>
                    </a:cubicBezTo>
                    <a:cubicBezTo>
                      <a:pt x="1671" y="198"/>
                      <a:pt x="1555" y="1"/>
                      <a:pt x="14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08" name="Google Shape;408;p23"/>
          <p:cNvGrpSpPr/>
          <p:nvPr/>
        </p:nvGrpSpPr>
        <p:grpSpPr>
          <a:xfrm>
            <a:off x="291413" y="-295003"/>
            <a:ext cx="420937" cy="645006"/>
            <a:chOff x="291413" y="-295003"/>
            <a:chExt cx="420937" cy="645006"/>
          </a:xfrm>
        </p:grpSpPr>
        <p:sp>
          <p:nvSpPr>
            <p:cNvPr id="409" name="Google Shape;409;p23"/>
            <p:cNvSpPr/>
            <p:nvPr/>
          </p:nvSpPr>
          <p:spPr>
            <a:xfrm>
              <a:off x="291413" y="-295003"/>
              <a:ext cx="420937" cy="498274"/>
            </a:xfrm>
            <a:custGeom>
              <a:avLst/>
              <a:gdLst/>
              <a:ahLst/>
              <a:cxnLst/>
              <a:rect l="l" t="t" r="r" b="b"/>
              <a:pathLst>
                <a:path w="12720" h="15057" extrusionOk="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0" name="Google Shape;410;p23"/>
            <p:cNvGrpSpPr/>
            <p:nvPr/>
          </p:nvGrpSpPr>
          <p:grpSpPr>
            <a:xfrm>
              <a:off x="317622" y="261977"/>
              <a:ext cx="171618" cy="88026"/>
              <a:chOff x="317622" y="261977"/>
              <a:chExt cx="171618" cy="88026"/>
            </a:xfrm>
          </p:grpSpPr>
          <p:sp>
            <p:nvSpPr>
              <p:cNvPr id="411" name="Google Shape;411;p23"/>
              <p:cNvSpPr/>
              <p:nvPr/>
            </p:nvSpPr>
            <p:spPr>
              <a:xfrm>
                <a:off x="317622" y="261977"/>
                <a:ext cx="146732" cy="34879"/>
              </a:xfrm>
              <a:custGeom>
                <a:avLst/>
                <a:gdLst/>
                <a:ahLst/>
                <a:cxnLst/>
                <a:rect l="l" t="t" r="r" b="b"/>
                <a:pathLst>
                  <a:path w="4434" h="1054" extrusionOk="0">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3"/>
              <p:cNvSpPr/>
              <p:nvPr/>
            </p:nvSpPr>
            <p:spPr>
              <a:xfrm>
                <a:off x="371629" y="323099"/>
                <a:ext cx="117611" cy="26904"/>
              </a:xfrm>
              <a:custGeom>
                <a:avLst/>
                <a:gdLst/>
                <a:ahLst/>
                <a:cxnLst/>
                <a:rect l="l" t="t" r="r" b="b"/>
                <a:pathLst>
                  <a:path w="3554" h="813" extrusionOk="0">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13" name="Google Shape;413;p23"/>
          <p:cNvGrpSpPr/>
          <p:nvPr/>
        </p:nvGrpSpPr>
        <p:grpSpPr>
          <a:xfrm>
            <a:off x="1214230" y="1280862"/>
            <a:ext cx="693917" cy="709106"/>
            <a:chOff x="1214230" y="1280862"/>
            <a:chExt cx="693917" cy="709106"/>
          </a:xfrm>
        </p:grpSpPr>
        <p:sp>
          <p:nvSpPr>
            <p:cNvPr id="414" name="Google Shape;414;p23"/>
            <p:cNvSpPr/>
            <p:nvPr/>
          </p:nvSpPr>
          <p:spPr>
            <a:xfrm>
              <a:off x="1265424" y="1280862"/>
              <a:ext cx="642723" cy="709106"/>
            </a:xfrm>
            <a:custGeom>
              <a:avLst/>
              <a:gdLst/>
              <a:ahLst/>
              <a:cxnLst/>
              <a:rect l="l" t="t" r="r" b="b"/>
              <a:pathLst>
                <a:path w="19422" h="21428" extrusionOk="0">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3"/>
            <p:cNvSpPr/>
            <p:nvPr/>
          </p:nvSpPr>
          <p:spPr>
            <a:xfrm>
              <a:off x="1216414" y="1365116"/>
              <a:ext cx="83195" cy="91600"/>
            </a:xfrm>
            <a:custGeom>
              <a:avLst/>
              <a:gdLst/>
              <a:ahLst/>
              <a:cxnLst/>
              <a:rect l="l" t="t" r="r" b="b"/>
              <a:pathLst>
                <a:path w="2514" h="2768" extrusionOk="0">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3"/>
            <p:cNvSpPr/>
            <p:nvPr/>
          </p:nvSpPr>
          <p:spPr>
            <a:xfrm>
              <a:off x="1214230" y="1326463"/>
              <a:ext cx="63538" cy="48745"/>
            </a:xfrm>
            <a:custGeom>
              <a:avLst/>
              <a:gdLst/>
              <a:ahLst/>
              <a:cxnLst/>
              <a:rect l="l" t="t" r="r" b="b"/>
              <a:pathLst>
                <a:path w="1920" h="1473" extrusionOk="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7" name="Google Shape;417;p23"/>
          <p:cNvGrpSpPr/>
          <p:nvPr/>
        </p:nvGrpSpPr>
        <p:grpSpPr>
          <a:xfrm>
            <a:off x="-182869" y="835238"/>
            <a:ext cx="1277205" cy="1131333"/>
            <a:chOff x="-182869" y="835238"/>
            <a:chExt cx="1277205" cy="1131333"/>
          </a:xfrm>
        </p:grpSpPr>
        <p:sp>
          <p:nvSpPr>
            <p:cNvPr id="418" name="Google Shape;418;p23"/>
            <p:cNvSpPr/>
            <p:nvPr/>
          </p:nvSpPr>
          <p:spPr>
            <a:xfrm>
              <a:off x="-182869" y="851983"/>
              <a:ext cx="1277205" cy="1076929"/>
            </a:xfrm>
            <a:custGeom>
              <a:avLst/>
              <a:gdLst/>
              <a:ahLst/>
              <a:cxnLst/>
              <a:rect l="l" t="t" r="r" b="b"/>
              <a:pathLst>
                <a:path w="38595" h="32543" extrusionOk="0">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9" name="Google Shape;419;p23"/>
            <p:cNvGrpSpPr/>
            <p:nvPr/>
          </p:nvGrpSpPr>
          <p:grpSpPr>
            <a:xfrm>
              <a:off x="454360" y="835238"/>
              <a:ext cx="112382" cy="56555"/>
              <a:chOff x="454360" y="835238"/>
              <a:chExt cx="112382" cy="56555"/>
            </a:xfrm>
          </p:grpSpPr>
          <p:sp>
            <p:nvSpPr>
              <p:cNvPr id="420" name="Google Shape;420;p23"/>
              <p:cNvSpPr/>
              <p:nvPr/>
            </p:nvSpPr>
            <p:spPr>
              <a:xfrm>
                <a:off x="454360" y="840897"/>
                <a:ext cx="72870" cy="50896"/>
              </a:xfrm>
              <a:custGeom>
                <a:avLst/>
                <a:gdLst/>
                <a:ahLst/>
                <a:cxnLst/>
                <a:rect l="l" t="t" r="r" b="b"/>
                <a:pathLst>
                  <a:path w="2202" h="1538" extrusionOk="0">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3"/>
              <p:cNvSpPr/>
              <p:nvPr/>
            </p:nvSpPr>
            <p:spPr>
              <a:xfrm>
                <a:off x="509095" y="835238"/>
                <a:ext cx="57647" cy="54934"/>
              </a:xfrm>
              <a:custGeom>
                <a:avLst/>
                <a:gdLst/>
                <a:ahLst/>
                <a:cxnLst/>
                <a:rect l="l" t="t" r="r" b="b"/>
                <a:pathLst>
                  <a:path w="1742" h="1660" extrusionOk="0">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3"/>
            <p:cNvGrpSpPr/>
            <p:nvPr/>
          </p:nvGrpSpPr>
          <p:grpSpPr>
            <a:xfrm>
              <a:off x="588484" y="1891352"/>
              <a:ext cx="127241" cy="75219"/>
              <a:chOff x="588484" y="1891352"/>
              <a:chExt cx="127241" cy="75219"/>
            </a:xfrm>
          </p:grpSpPr>
          <p:sp>
            <p:nvSpPr>
              <p:cNvPr id="423" name="Google Shape;423;p23"/>
              <p:cNvSpPr/>
              <p:nvPr/>
            </p:nvSpPr>
            <p:spPr>
              <a:xfrm>
                <a:off x="588484" y="1891352"/>
                <a:ext cx="82268" cy="56919"/>
              </a:xfrm>
              <a:custGeom>
                <a:avLst/>
                <a:gdLst/>
                <a:ahLst/>
                <a:cxnLst/>
                <a:rect l="l" t="t" r="r" b="b"/>
                <a:pathLst>
                  <a:path w="2486" h="1720" extrusionOk="0">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3"/>
              <p:cNvSpPr/>
              <p:nvPr/>
            </p:nvSpPr>
            <p:spPr>
              <a:xfrm>
                <a:off x="652849" y="1914782"/>
                <a:ext cx="62876" cy="51790"/>
              </a:xfrm>
              <a:custGeom>
                <a:avLst/>
                <a:gdLst/>
                <a:ahLst/>
                <a:cxnLst/>
                <a:rect l="l" t="t" r="r" b="b"/>
                <a:pathLst>
                  <a:path w="1900" h="1565" extrusionOk="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25" name="Google Shape;425;p23"/>
          <p:cNvGrpSpPr/>
          <p:nvPr/>
        </p:nvGrpSpPr>
        <p:grpSpPr>
          <a:xfrm>
            <a:off x="1004821" y="2303619"/>
            <a:ext cx="413557" cy="605096"/>
            <a:chOff x="1004821" y="2303619"/>
            <a:chExt cx="413557" cy="605096"/>
          </a:xfrm>
        </p:grpSpPr>
        <p:grpSp>
          <p:nvGrpSpPr>
            <p:cNvPr id="426" name="Google Shape;426;p23"/>
            <p:cNvGrpSpPr/>
            <p:nvPr/>
          </p:nvGrpSpPr>
          <p:grpSpPr>
            <a:xfrm>
              <a:off x="1004821" y="2303619"/>
              <a:ext cx="344559" cy="605096"/>
              <a:chOff x="1004821" y="2303619"/>
              <a:chExt cx="344559" cy="605096"/>
            </a:xfrm>
          </p:grpSpPr>
          <p:sp>
            <p:nvSpPr>
              <p:cNvPr id="427" name="Google Shape;427;p23"/>
              <p:cNvSpPr/>
              <p:nvPr/>
            </p:nvSpPr>
            <p:spPr>
              <a:xfrm>
                <a:off x="1004821" y="2303619"/>
                <a:ext cx="344559" cy="605096"/>
              </a:xfrm>
              <a:custGeom>
                <a:avLst/>
                <a:gdLst/>
                <a:ahLst/>
                <a:cxnLst/>
                <a:rect l="l" t="t" r="r" b="b"/>
                <a:pathLst>
                  <a:path w="10412" h="18285" extrusionOk="0">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3"/>
              <p:cNvSpPr/>
              <p:nvPr/>
            </p:nvSpPr>
            <p:spPr>
              <a:xfrm>
                <a:off x="1099896" y="2690900"/>
                <a:ext cx="119960" cy="115691"/>
              </a:xfrm>
              <a:custGeom>
                <a:avLst/>
                <a:gdLst/>
                <a:ahLst/>
                <a:cxnLst/>
                <a:rect l="l" t="t" r="r" b="b"/>
                <a:pathLst>
                  <a:path w="3625" h="3496" extrusionOk="0">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3"/>
              <p:cNvSpPr/>
              <p:nvPr/>
            </p:nvSpPr>
            <p:spPr>
              <a:xfrm>
                <a:off x="1100160" y="2414181"/>
                <a:ext cx="100006" cy="87298"/>
              </a:xfrm>
              <a:custGeom>
                <a:avLst/>
                <a:gdLst/>
                <a:ahLst/>
                <a:cxnLst/>
                <a:rect l="l" t="t" r="r" b="b"/>
                <a:pathLst>
                  <a:path w="3022" h="2638" extrusionOk="0">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0" name="Google Shape;430;p23"/>
            <p:cNvGrpSpPr/>
            <p:nvPr/>
          </p:nvGrpSpPr>
          <p:grpSpPr>
            <a:xfrm>
              <a:off x="1332668" y="2362060"/>
              <a:ext cx="85710" cy="97126"/>
              <a:chOff x="1332668" y="2362060"/>
              <a:chExt cx="85710" cy="97126"/>
            </a:xfrm>
          </p:grpSpPr>
          <p:sp>
            <p:nvSpPr>
              <p:cNvPr id="431" name="Google Shape;431;p23"/>
              <p:cNvSpPr/>
              <p:nvPr/>
            </p:nvSpPr>
            <p:spPr>
              <a:xfrm>
                <a:off x="1332668" y="2362060"/>
                <a:ext cx="23926" cy="80911"/>
              </a:xfrm>
              <a:custGeom>
                <a:avLst/>
                <a:gdLst/>
                <a:ahLst/>
                <a:cxnLst/>
                <a:rect l="l" t="t" r="r" b="b"/>
                <a:pathLst>
                  <a:path w="723" h="2445" extrusionOk="0">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3"/>
              <p:cNvSpPr/>
              <p:nvPr/>
            </p:nvSpPr>
            <p:spPr>
              <a:xfrm>
                <a:off x="1385980" y="2383736"/>
                <a:ext cx="32398" cy="75451"/>
              </a:xfrm>
              <a:custGeom>
                <a:avLst/>
                <a:gdLst/>
                <a:ahLst/>
                <a:cxnLst/>
                <a:rect l="l" t="t" r="r" b="b"/>
                <a:pathLst>
                  <a:path w="979" h="2280" extrusionOk="0">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33" name="Google Shape;433;p23"/>
          <p:cNvGrpSpPr/>
          <p:nvPr/>
        </p:nvGrpSpPr>
        <p:grpSpPr>
          <a:xfrm>
            <a:off x="2647665" y="2892963"/>
            <a:ext cx="62909" cy="137996"/>
            <a:chOff x="2647665" y="2892963"/>
            <a:chExt cx="62909" cy="137996"/>
          </a:xfrm>
        </p:grpSpPr>
        <p:sp>
          <p:nvSpPr>
            <p:cNvPr id="434" name="Google Shape;434;p23"/>
            <p:cNvSpPr/>
            <p:nvPr/>
          </p:nvSpPr>
          <p:spPr>
            <a:xfrm>
              <a:off x="2679235" y="2917121"/>
              <a:ext cx="31339" cy="113838"/>
            </a:xfrm>
            <a:custGeom>
              <a:avLst/>
              <a:gdLst/>
              <a:ahLst/>
              <a:cxnLst/>
              <a:rect l="l" t="t" r="r" b="b"/>
              <a:pathLst>
                <a:path w="947" h="3440" extrusionOk="0">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3"/>
            <p:cNvSpPr/>
            <p:nvPr/>
          </p:nvSpPr>
          <p:spPr>
            <a:xfrm>
              <a:off x="2647665" y="2892963"/>
              <a:ext cx="22668" cy="82698"/>
            </a:xfrm>
            <a:custGeom>
              <a:avLst/>
              <a:gdLst/>
              <a:ahLst/>
              <a:cxnLst/>
              <a:rect l="l" t="t" r="r" b="b"/>
              <a:pathLst>
                <a:path w="685" h="2499" extrusionOk="0">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23"/>
          <p:cNvGrpSpPr/>
          <p:nvPr/>
        </p:nvGrpSpPr>
        <p:grpSpPr>
          <a:xfrm>
            <a:off x="2248437" y="2591126"/>
            <a:ext cx="134753" cy="99377"/>
            <a:chOff x="2248437" y="2591126"/>
            <a:chExt cx="134753" cy="99377"/>
          </a:xfrm>
        </p:grpSpPr>
        <p:sp>
          <p:nvSpPr>
            <p:cNvPr id="437" name="Google Shape;437;p23"/>
            <p:cNvSpPr/>
            <p:nvPr/>
          </p:nvSpPr>
          <p:spPr>
            <a:xfrm>
              <a:off x="2248437" y="2591126"/>
              <a:ext cx="85312" cy="99377"/>
            </a:xfrm>
            <a:custGeom>
              <a:avLst/>
              <a:gdLst/>
              <a:ahLst/>
              <a:cxnLst/>
              <a:rect l="l" t="t" r="r" b="b"/>
              <a:pathLst>
                <a:path w="2578" h="3003" extrusionOk="0">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3"/>
            <p:cNvSpPr/>
            <p:nvPr/>
          </p:nvSpPr>
          <p:spPr>
            <a:xfrm>
              <a:off x="2320380" y="2614622"/>
              <a:ext cx="62810" cy="58673"/>
            </a:xfrm>
            <a:custGeom>
              <a:avLst/>
              <a:gdLst/>
              <a:ahLst/>
              <a:cxnLst/>
              <a:rect l="l" t="t" r="r" b="b"/>
              <a:pathLst>
                <a:path w="1898" h="1773" extrusionOk="0">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9" name="Google Shape;439;p23"/>
          <p:cNvGrpSpPr/>
          <p:nvPr/>
        </p:nvGrpSpPr>
        <p:grpSpPr>
          <a:xfrm>
            <a:off x="319707" y="3143540"/>
            <a:ext cx="638983" cy="1054658"/>
            <a:chOff x="319707" y="3143540"/>
            <a:chExt cx="638983" cy="1054658"/>
          </a:xfrm>
        </p:grpSpPr>
        <p:sp>
          <p:nvSpPr>
            <p:cNvPr id="440" name="Google Shape;440;p23"/>
            <p:cNvSpPr/>
            <p:nvPr/>
          </p:nvSpPr>
          <p:spPr>
            <a:xfrm>
              <a:off x="319707" y="3143540"/>
              <a:ext cx="638983" cy="1022558"/>
            </a:xfrm>
            <a:custGeom>
              <a:avLst/>
              <a:gdLst/>
              <a:ahLst/>
              <a:cxnLst/>
              <a:rect l="l" t="t" r="r" b="b"/>
              <a:pathLst>
                <a:path w="19309" h="30900" extrusionOk="0">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3"/>
            <p:cNvSpPr/>
            <p:nvPr/>
          </p:nvSpPr>
          <p:spPr>
            <a:xfrm>
              <a:off x="535602" y="3355431"/>
              <a:ext cx="302896" cy="469417"/>
            </a:xfrm>
            <a:custGeom>
              <a:avLst/>
              <a:gdLst/>
              <a:ahLst/>
              <a:cxnLst/>
              <a:rect l="l" t="t" r="r" b="b"/>
              <a:pathLst>
                <a:path w="9153" h="14185" extrusionOk="0">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3"/>
            <p:cNvSpPr/>
            <p:nvPr/>
          </p:nvSpPr>
          <p:spPr>
            <a:xfrm>
              <a:off x="692262" y="4059275"/>
              <a:ext cx="96332" cy="96630"/>
            </a:xfrm>
            <a:custGeom>
              <a:avLst/>
              <a:gdLst/>
              <a:ahLst/>
              <a:cxnLst/>
              <a:rect l="l" t="t" r="r" b="b"/>
              <a:pathLst>
                <a:path w="2911" h="2920" extrusionOk="0">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3"/>
            <p:cNvSpPr/>
            <p:nvPr/>
          </p:nvSpPr>
          <p:spPr>
            <a:xfrm>
              <a:off x="692560" y="4142106"/>
              <a:ext cx="89482" cy="56092"/>
            </a:xfrm>
            <a:custGeom>
              <a:avLst/>
              <a:gdLst/>
              <a:ahLst/>
              <a:cxnLst/>
              <a:rect l="l" t="t" r="r" b="b"/>
              <a:pathLst>
                <a:path w="2704" h="1695" extrusionOk="0">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4" name="Google Shape;444;p23"/>
          <p:cNvGrpSpPr/>
          <p:nvPr/>
        </p:nvGrpSpPr>
        <p:grpSpPr>
          <a:xfrm>
            <a:off x="1344284" y="3702273"/>
            <a:ext cx="388340" cy="497513"/>
            <a:chOff x="1344284" y="3702273"/>
            <a:chExt cx="388340" cy="497513"/>
          </a:xfrm>
        </p:grpSpPr>
        <p:sp>
          <p:nvSpPr>
            <p:cNvPr id="445" name="Google Shape;445;p23"/>
            <p:cNvSpPr/>
            <p:nvPr/>
          </p:nvSpPr>
          <p:spPr>
            <a:xfrm>
              <a:off x="1344284" y="3702273"/>
              <a:ext cx="388340" cy="424411"/>
            </a:xfrm>
            <a:custGeom>
              <a:avLst/>
              <a:gdLst/>
              <a:ahLst/>
              <a:cxnLst/>
              <a:rect l="l" t="t" r="r" b="b"/>
              <a:pathLst>
                <a:path w="11735" h="12825" extrusionOk="0">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3"/>
            <p:cNvSpPr/>
            <p:nvPr/>
          </p:nvSpPr>
          <p:spPr>
            <a:xfrm>
              <a:off x="1494921" y="4110304"/>
              <a:ext cx="98450" cy="66549"/>
            </a:xfrm>
            <a:custGeom>
              <a:avLst/>
              <a:gdLst/>
              <a:ahLst/>
              <a:cxnLst/>
              <a:rect l="l" t="t" r="r" b="b"/>
              <a:pathLst>
                <a:path w="2975" h="2011" extrusionOk="0">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3"/>
            <p:cNvSpPr/>
            <p:nvPr/>
          </p:nvSpPr>
          <p:spPr>
            <a:xfrm>
              <a:off x="1556539" y="4135587"/>
              <a:ext cx="72936" cy="64199"/>
            </a:xfrm>
            <a:custGeom>
              <a:avLst/>
              <a:gdLst/>
              <a:ahLst/>
              <a:cxnLst/>
              <a:rect l="l" t="t" r="r" b="b"/>
              <a:pathLst>
                <a:path w="2204" h="1940" extrusionOk="0">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8" name="Google Shape;448;p23"/>
          <p:cNvGrpSpPr/>
          <p:nvPr/>
        </p:nvGrpSpPr>
        <p:grpSpPr>
          <a:xfrm>
            <a:off x="4368" y="4500332"/>
            <a:ext cx="1550979" cy="1347924"/>
            <a:chOff x="4368" y="4500332"/>
            <a:chExt cx="1550979" cy="1347924"/>
          </a:xfrm>
        </p:grpSpPr>
        <p:grpSp>
          <p:nvGrpSpPr>
            <p:cNvPr id="449" name="Google Shape;449;p23"/>
            <p:cNvGrpSpPr/>
            <p:nvPr/>
          </p:nvGrpSpPr>
          <p:grpSpPr>
            <a:xfrm>
              <a:off x="4368" y="4500332"/>
              <a:ext cx="1507264" cy="1347924"/>
              <a:chOff x="4368" y="4500332"/>
              <a:chExt cx="1507264" cy="1347924"/>
            </a:xfrm>
          </p:grpSpPr>
          <p:sp>
            <p:nvSpPr>
              <p:cNvPr id="450" name="Google Shape;450;p23"/>
              <p:cNvSpPr/>
              <p:nvPr/>
            </p:nvSpPr>
            <p:spPr>
              <a:xfrm>
                <a:off x="4368" y="4500332"/>
                <a:ext cx="1507264" cy="1347924"/>
              </a:xfrm>
              <a:custGeom>
                <a:avLst/>
                <a:gdLst/>
                <a:ahLst/>
                <a:cxnLst/>
                <a:rect l="l" t="t" r="r" b="b"/>
                <a:pathLst>
                  <a:path w="45547" h="40732" extrusionOk="0">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3"/>
              <p:cNvSpPr/>
              <p:nvPr/>
            </p:nvSpPr>
            <p:spPr>
              <a:xfrm>
                <a:off x="454890" y="5262949"/>
                <a:ext cx="305477" cy="214175"/>
              </a:xfrm>
              <a:custGeom>
                <a:avLst/>
                <a:gdLst/>
                <a:ahLst/>
                <a:cxnLst/>
                <a:rect l="l" t="t" r="r" b="b"/>
                <a:pathLst>
                  <a:path w="9231" h="6472" extrusionOk="0">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3"/>
              <p:cNvSpPr/>
              <p:nvPr/>
            </p:nvSpPr>
            <p:spPr>
              <a:xfrm>
                <a:off x="384105" y="5156755"/>
                <a:ext cx="306900" cy="223209"/>
              </a:xfrm>
              <a:custGeom>
                <a:avLst/>
                <a:gdLst/>
                <a:ahLst/>
                <a:cxnLst/>
                <a:rect l="l" t="t" r="r" b="b"/>
                <a:pathLst>
                  <a:path w="9274" h="6745" extrusionOk="0">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3"/>
              <p:cNvSpPr/>
              <p:nvPr/>
            </p:nvSpPr>
            <p:spPr>
              <a:xfrm>
                <a:off x="323910" y="5058404"/>
                <a:ext cx="287441" cy="225989"/>
              </a:xfrm>
              <a:custGeom>
                <a:avLst/>
                <a:gdLst/>
                <a:ahLst/>
                <a:cxnLst/>
                <a:rect l="l" t="t" r="r" b="b"/>
                <a:pathLst>
                  <a:path w="8686" h="6829" extrusionOk="0">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3"/>
              <p:cNvSpPr/>
              <p:nvPr/>
            </p:nvSpPr>
            <p:spPr>
              <a:xfrm>
                <a:off x="251239" y="4971867"/>
                <a:ext cx="284331" cy="227345"/>
              </a:xfrm>
              <a:custGeom>
                <a:avLst/>
                <a:gdLst/>
                <a:ahLst/>
                <a:cxnLst/>
                <a:rect l="l" t="t" r="r" b="b"/>
                <a:pathLst>
                  <a:path w="8592" h="6870" extrusionOk="0">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3"/>
              <p:cNvSpPr/>
              <p:nvPr/>
            </p:nvSpPr>
            <p:spPr>
              <a:xfrm>
                <a:off x="157223" y="4893206"/>
                <a:ext cx="328873" cy="206530"/>
              </a:xfrm>
              <a:custGeom>
                <a:avLst/>
                <a:gdLst/>
                <a:ahLst/>
                <a:cxnLst/>
                <a:rect l="l" t="t" r="r" b="b"/>
                <a:pathLst>
                  <a:path w="9938" h="6241" extrusionOk="0">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3"/>
              <p:cNvSpPr/>
              <p:nvPr/>
            </p:nvSpPr>
            <p:spPr>
              <a:xfrm>
                <a:off x="856798" y="4962469"/>
                <a:ext cx="304054" cy="210667"/>
              </a:xfrm>
              <a:custGeom>
                <a:avLst/>
                <a:gdLst/>
                <a:ahLst/>
                <a:cxnLst/>
                <a:rect l="l" t="t" r="r" b="b"/>
                <a:pathLst>
                  <a:path w="9188" h="6366" extrusionOk="0">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3"/>
              <p:cNvSpPr/>
              <p:nvPr/>
            </p:nvSpPr>
            <p:spPr>
              <a:xfrm>
                <a:off x="797894" y="4865475"/>
                <a:ext cx="315338" cy="236280"/>
              </a:xfrm>
              <a:custGeom>
                <a:avLst/>
                <a:gdLst/>
                <a:ahLst/>
                <a:cxnLst/>
                <a:rect l="l" t="t" r="r" b="b"/>
                <a:pathLst>
                  <a:path w="9529" h="7140" extrusionOk="0">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3"/>
              <p:cNvSpPr/>
              <p:nvPr/>
            </p:nvSpPr>
            <p:spPr>
              <a:xfrm>
                <a:off x="732437" y="4757031"/>
                <a:ext cx="309216" cy="243098"/>
              </a:xfrm>
              <a:custGeom>
                <a:avLst/>
                <a:gdLst/>
                <a:ahLst/>
                <a:cxnLst/>
                <a:rect l="l" t="t" r="r" b="b"/>
                <a:pathLst>
                  <a:path w="9344" h="7346" extrusionOk="0">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3"/>
              <p:cNvSpPr/>
              <p:nvPr/>
            </p:nvSpPr>
            <p:spPr>
              <a:xfrm>
                <a:off x="647422" y="4663743"/>
                <a:ext cx="319740" cy="244719"/>
              </a:xfrm>
              <a:custGeom>
                <a:avLst/>
                <a:gdLst/>
                <a:ahLst/>
                <a:cxnLst/>
                <a:rect l="l" t="t" r="r" b="b"/>
                <a:pathLst>
                  <a:path w="9662" h="7395" extrusionOk="0">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3"/>
              <p:cNvSpPr/>
              <p:nvPr/>
            </p:nvSpPr>
            <p:spPr>
              <a:xfrm>
                <a:off x="585241" y="4582997"/>
                <a:ext cx="320335" cy="251768"/>
              </a:xfrm>
              <a:custGeom>
                <a:avLst/>
                <a:gdLst/>
                <a:ahLst/>
                <a:cxnLst/>
                <a:rect l="l" t="t" r="r" b="b"/>
                <a:pathLst>
                  <a:path w="9680" h="7608" extrusionOk="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1" name="Google Shape;461;p23"/>
            <p:cNvSpPr/>
            <p:nvPr/>
          </p:nvSpPr>
          <p:spPr>
            <a:xfrm>
              <a:off x="1364603" y="5136171"/>
              <a:ext cx="119166" cy="46296"/>
            </a:xfrm>
            <a:custGeom>
              <a:avLst/>
              <a:gdLst/>
              <a:ahLst/>
              <a:cxnLst/>
              <a:rect l="l" t="t" r="r" b="b"/>
              <a:pathLst>
                <a:path w="3601" h="1399" extrusionOk="0">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3"/>
            <p:cNvSpPr/>
            <p:nvPr/>
          </p:nvSpPr>
          <p:spPr>
            <a:xfrm>
              <a:off x="1437505" y="5176610"/>
              <a:ext cx="117842" cy="27599"/>
            </a:xfrm>
            <a:custGeom>
              <a:avLst/>
              <a:gdLst/>
              <a:ahLst/>
              <a:cxnLst/>
              <a:rect l="l" t="t" r="r" b="b"/>
              <a:pathLst>
                <a:path w="3561" h="834" extrusionOk="0">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3" name="Google Shape;463;p23"/>
          <p:cNvGrpSpPr/>
          <p:nvPr/>
        </p:nvGrpSpPr>
        <p:grpSpPr>
          <a:xfrm>
            <a:off x="1664354" y="4088694"/>
            <a:ext cx="1037582" cy="940754"/>
            <a:chOff x="1664354" y="4088694"/>
            <a:chExt cx="1037582" cy="940754"/>
          </a:xfrm>
        </p:grpSpPr>
        <p:grpSp>
          <p:nvGrpSpPr>
            <p:cNvPr id="464" name="Google Shape;464;p23"/>
            <p:cNvGrpSpPr/>
            <p:nvPr/>
          </p:nvGrpSpPr>
          <p:grpSpPr>
            <a:xfrm>
              <a:off x="1664354" y="4088694"/>
              <a:ext cx="1037582" cy="832607"/>
              <a:chOff x="1664354" y="4088694"/>
              <a:chExt cx="1037582" cy="832607"/>
            </a:xfrm>
          </p:grpSpPr>
          <p:sp>
            <p:nvSpPr>
              <p:cNvPr id="465" name="Google Shape;465;p23"/>
              <p:cNvSpPr/>
              <p:nvPr/>
            </p:nvSpPr>
            <p:spPr>
              <a:xfrm>
                <a:off x="2035818" y="4196940"/>
                <a:ext cx="429938" cy="217219"/>
              </a:xfrm>
              <a:custGeom>
                <a:avLst/>
                <a:gdLst/>
                <a:ahLst/>
                <a:cxnLst/>
                <a:rect l="l" t="t" r="r" b="b"/>
                <a:pathLst>
                  <a:path w="12992" h="6564" extrusionOk="0">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3"/>
              <p:cNvSpPr/>
              <p:nvPr/>
            </p:nvSpPr>
            <p:spPr>
              <a:xfrm>
                <a:off x="1664354" y="4088694"/>
                <a:ext cx="1037582" cy="832607"/>
              </a:xfrm>
              <a:custGeom>
                <a:avLst/>
                <a:gdLst/>
                <a:ahLst/>
                <a:cxnLst/>
                <a:rect l="l" t="t" r="r" b="b"/>
                <a:pathLst>
                  <a:path w="31354" h="25160" extrusionOk="0">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3"/>
              <p:cNvSpPr/>
              <p:nvPr/>
            </p:nvSpPr>
            <p:spPr>
              <a:xfrm>
                <a:off x="2025592" y="4188303"/>
                <a:ext cx="454625" cy="249815"/>
              </a:xfrm>
              <a:custGeom>
                <a:avLst/>
                <a:gdLst/>
                <a:ahLst/>
                <a:cxnLst/>
                <a:rect l="l" t="t" r="r" b="b"/>
                <a:pathLst>
                  <a:path w="13738" h="7549" extrusionOk="0">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3"/>
              <p:cNvSpPr/>
              <p:nvPr/>
            </p:nvSpPr>
            <p:spPr>
              <a:xfrm>
                <a:off x="1739838" y="4716261"/>
                <a:ext cx="461210" cy="159671"/>
              </a:xfrm>
              <a:custGeom>
                <a:avLst/>
                <a:gdLst/>
                <a:ahLst/>
                <a:cxnLst/>
                <a:rect l="l" t="t" r="r" b="b"/>
                <a:pathLst>
                  <a:path w="13937" h="4825" extrusionOk="0">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3"/>
              <p:cNvSpPr/>
              <p:nvPr/>
            </p:nvSpPr>
            <p:spPr>
              <a:xfrm>
                <a:off x="1771012" y="4676384"/>
                <a:ext cx="280260" cy="110363"/>
              </a:xfrm>
              <a:custGeom>
                <a:avLst/>
                <a:gdLst/>
                <a:ahLst/>
                <a:cxnLst/>
                <a:rect l="l" t="t" r="r" b="b"/>
                <a:pathLst>
                  <a:path w="8469" h="3335" extrusionOk="0">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3"/>
              <p:cNvSpPr/>
              <p:nvPr/>
            </p:nvSpPr>
            <p:spPr>
              <a:xfrm>
                <a:off x="1770648" y="4633132"/>
                <a:ext cx="435729" cy="159109"/>
              </a:xfrm>
              <a:custGeom>
                <a:avLst/>
                <a:gdLst/>
                <a:ahLst/>
                <a:cxnLst/>
                <a:rect l="l" t="t" r="r" b="b"/>
                <a:pathLst>
                  <a:path w="13167" h="4808" extrusionOk="0">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3"/>
              <p:cNvSpPr/>
              <p:nvPr/>
            </p:nvSpPr>
            <p:spPr>
              <a:xfrm>
                <a:off x="1843186" y="4600007"/>
                <a:ext cx="272318" cy="119729"/>
              </a:xfrm>
              <a:custGeom>
                <a:avLst/>
                <a:gdLst/>
                <a:ahLst/>
                <a:cxnLst/>
                <a:rect l="l" t="t" r="r" b="b"/>
                <a:pathLst>
                  <a:path w="8229" h="3618" extrusionOk="0">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2" name="Google Shape;472;p23"/>
            <p:cNvGrpSpPr/>
            <p:nvPr/>
          </p:nvGrpSpPr>
          <p:grpSpPr>
            <a:xfrm>
              <a:off x="2242315" y="4930402"/>
              <a:ext cx="155932" cy="99046"/>
              <a:chOff x="2242315" y="4930402"/>
              <a:chExt cx="155932" cy="99046"/>
            </a:xfrm>
          </p:grpSpPr>
          <p:sp>
            <p:nvSpPr>
              <p:cNvPr id="473" name="Google Shape;473;p23"/>
              <p:cNvSpPr/>
              <p:nvPr/>
            </p:nvSpPr>
            <p:spPr>
              <a:xfrm>
                <a:off x="2242315" y="4930402"/>
                <a:ext cx="83856" cy="58508"/>
              </a:xfrm>
              <a:custGeom>
                <a:avLst/>
                <a:gdLst/>
                <a:ahLst/>
                <a:cxnLst/>
                <a:rect l="l" t="t" r="r" b="b"/>
                <a:pathLst>
                  <a:path w="2534" h="1768" extrusionOk="0">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3"/>
              <p:cNvSpPr/>
              <p:nvPr/>
            </p:nvSpPr>
            <p:spPr>
              <a:xfrm>
                <a:off x="2304595" y="4969484"/>
                <a:ext cx="93652" cy="59964"/>
              </a:xfrm>
              <a:custGeom>
                <a:avLst/>
                <a:gdLst/>
                <a:ahLst/>
                <a:cxnLst/>
                <a:rect l="l" t="t" r="r" b="b"/>
                <a:pathLst>
                  <a:path w="2830" h="1812" extrusionOk="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75" name="Google Shape;475;p23"/>
          <p:cNvGrpSpPr/>
          <p:nvPr/>
        </p:nvGrpSpPr>
        <p:grpSpPr>
          <a:xfrm>
            <a:off x="2661531" y="4759645"/>
            <a:ext cx="636336" cy="613800"/>
            <a:chOff x="2661531" y="4759645"/>
            <a:chExt cx="636336" cy="613800"/>
          </a:xfrm>
        </p:grpSpPr>
        <p:sp>
          <p:nvSpPr>
            <p:cNvPr id="476" name="Google Shape;476;p23"/>
            <p:cNvSpPr/>
            <p:nvPr/>
          </p:nvSpPr>
          <p:spPr>
            <a:xfrm>
              <a:off x="2661531" y="4759645"/>
              <a:ext cx="526601" cy="606916"/>
            </a:xfrm>
            <a:custGeom>
              <a:avLst/>
              <a:gdLst/>
              <a:ahLst/>
              <a:cxnLst/>
              <a:rect l="l" t="t" r="r" b="b"/>
              <a:pathLst>
                <a:path w="15913" h="18340" extrusionOk="0">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3"/>
            <p:cNvSpPr/>
            <p:nvPr/>
          </p:nvSpPr>
          <p:spPr>
            <a:xfrm>
              <a:off x="3141173" y="5288794"/>
              <a:ext cx="74193" cy="84651"/>
            </a:xfrm>
            <a:custGeom>
              <a:avLst/>
              <a:gdLst/>
              <a:ahLst/>
              <a:cxnLst/>
              <a:rect l="l" t="t" r="r" b="b"/>
              <a:pathLst>
                <a:path w="2242" h="2558" extrusionOk="0">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3"/>
            <p:cNvSpPr/>
            <p:nvPr/>
          </p:nvSpPr>
          <p:spPr>
            <a:xfrm>
              <a:off x="3220761" y="5295379"/>
              <a:ext cx="77106" cy="76973"/>
            </a:xfrm>
            <a:custGeom>
              <a:avLst/>
              <a:gdLst/>
              <a:ahLst/>
              <a:cxnLst/>
              <a:rect l="l" t="t" r="r" b="b"/>
              <a:pathLst>
                <a:path w="2330" h="2326" extrusionOk="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9" name="Google Shape;479;p23"/>
          <p:cNvGrpSpPr/>
          <p:nvPr/>
        </p:nvGrpSpPr>
        <p:grpSpPr>
          <a:xfrm>
            <a:off x="3260869" y="4155210"/>
            <a:ext cx="1065612" cy="1051580"/>
            <a:chOff x="3260869" y="4155210"/>
            <a:chExt cx="1065612" cy="1051580"/>
          </a:xfrm>
        </p:grpSpPr>
        <p:grpSp>
          <p:nvGrpSpPr>
            <p:cNvPr id="480" name="Google Shape;480;p23"/>
            <p:cNvGrpSpPr/>
            <p:nvPr/>
          </p:nvGrpSpPr>
          <p:grpSpPr>
            <a:xfrm>
              <a:off x="3260869" y="4155210"/>
              <a:ext cx="1065612" cy="1051580"/>
              <a:chOff x="3260869" y="4155210"/>
              <a:chExt cx="1065612" cy="1051580"/>
            </a:xfrm>
          </p:grpSpPr>
          <p:sp>
            <p:nvSpPr>
              <p:cNvPr id="481" name="Google Shape;481;p23"/>
              <p:cNvSpPr/>
              <p:nvPr/>
            </p:nvSpPr>
            <p:spPr>
              <a:xfrm>
                <a:off x="3260869" y="4155210"/>
                <a:ext cx="1065612" cy="1051580"/>
              </a:xfrm>
              <a:custGeom>
                <a:avLst/>
                <a:gdLst/>
                <a:ahLst/>
                <a:cxnLst/>
                <a:rect l="l" t="t" r="r" b="b"/>
                <a:pathLst>
                  <a:path w="32201" h="31777" extrusionOk="0">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3"/>
              <p:cNvSpPr/>
              <p:nvPr/>
            </p:nvSpPr>
            <p:spPr>
              <a:xfrm>
                <a:off x="3412631" y="4384608"/>
                <a:ext cx="250146" cy="242800"/>
              </a:xfrm>
              <a:custGeom>
                <a:avLst/>
                <a:gdLst/>
                <a:ahLst/>
                <a:cxnLst/>
                <a:rect l="l" t="t" r="r" b="b"/>
                <a:pathLst>
                  <a:path w="7559" h="7337" extrusionOk="0">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3"/>
              <p:cNvSpPr/>
              <p:nvPr/>
            </p:nvSpPr>
            <p:spPr>
              <a:xfrm>
                <a:off x="3509923" y="4364918"/>
                <a:ext cx="413027" cy="344261"/>
              </a:xfrm>
              <a:custGeom>
                <a:avLst/>
                <a:gdLst/>
                <a:ahLst/>
                <a:cxnLst/>
                <a:rect l="l" t="t" r="r" b="b"/>
                <a:pathLst>
                  <a:path w="12481" h="10403" extrusionOk="0">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3"/>
              <p:cNvSpPr/>
              <p:nvPr/>
            </p:nvSpPr>
            <p:spPr>
              <a:xfrm>
                <a:off x="3598644" y="4439773"/>
                <a:ext cx="398467" cy="361172"/>
              </a:xfrm>
              <a:custGeom>
                <a:avLst/>
                <a:gdLst/>
                <a:ahLst/>
                <a:cxnLst/>
                <a:rect l="l" t="t" r="r" b="b"/>
                <a:pathLst>
                  <a:path w="12041" h="10914" extrusionOk="0">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3"/>
              <p:cNvSpPr/>
              <p:nvPr/>
            </p:nvSpPr>
            <p:spPr>
              <a:xfrm>
                <a:off x="3701264" y="4530512"/>
                <a:ext cx="379505" cy="352832"/>
              </a:xfrm>
              <a:custGeom>
                <a:avLst/>
                <a:gdLst/>
                <a:ahLst/>
                <a:cxnLst/>
                <a:rect l="l" t="t" r="r" b="b"/>
                <a:pathLst>
                  <a:path w="11468" h="10662" extrusionOk="0">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3"/>
              <p:cNvSpPr/>
              <p:nvPr/>
            </p:nvSpPr>
            <p:spPr>
              <a:xfrm>
                <a:off x="3803520" y="4626150"/>
                <a:ext cx="361866" cy="345320"/>
              </a:xfrm>
              <a:custGeom>
                <a:avLst/>
                <a:gdLst/>
                <a:ahLst/>
                <a:cxnLst/>
                <a:rect l="l" t="t" r="r" b="b"/>
                <a:pathLst>
                  <a:path w="10935" h="10435" extrusionOk="0">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7" name="Google Shape;487;p23"/>
            <p:cNvSpPr/>
            <p:nvPr/>
          </p:nvSpPr>
          <p:spPr>
            <a:xfrm>
              <a:off x="3992710" y="4206570"/>
              <a:ext cx="70950" cy="81573"/>
            </a:xfrm>
            <a:custGeom>
              <a:avLst/>
              <a:gdLst/>
              <a:ahLst/>
              <a:cxnLst/>
              <a:rect l="l" t="t" r="r" b="b"/>
              <a:pathLst>
                <a:path w="2144" h="2465" extrusionOk="0">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3"/>
            <p:cNvSpPr/>
            <p:nvPr/>
          </p:nvSpPr>
          <p:spPr>
            <a:xfrm>
              <a:off x="4071933" y="4230363"/>
              <a:ext cx="60890" cy="66946"/>
            </a:xfrm>
            <a:custGeom>
              <a:avLst/>
              <a:gdLst/>
              <a:ahLst/>
              <a:cxnLst/>
              <a:rect l="l" t="t" r="r" b="b"/>
              <a:pathLst>
                <a:path w="1840" h="2023" extrusionOk="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9" name="Google Shape;489;p23"/>
          <p:cNvGrpSpPr/>
          <p:nvPr/>
        </p:nvGrpSpPr>
        <p:grpSpPr>
          <a:xfrm>
            <a:off x="4756021" y="3831533"/>
            <a:ext cx="142364" cy="69263"/>
            <a:chOff x="4756021" y="3831533"/>
            <a:chExt cx="142364" cy="69263"/>
          </a:xfrm>
        </p:grpSpPr>
        <p:sp>
          <p:nvSpPr>
            <p:cNvPr id="490" name="Google Shape;490;p23"/>
            <p:cNvSpPr/>
            <p:nvPr/>
          </p:nvSpPr>
          <p:spPr>
            <a:xfrm>
              <a:off x="4756021" y="3831533"/>
              <a:ext cx="118802" cy="28923"/>
            </a:xfrm>
            <a:custGeom>
              <a:avLst/>
              <a:gdLst/>
              <a:ahLst/>
              <a:cxnLst/>
              <a:rect l="l" t="t" r="r" b="b"/>
              <a:pathLst>
                <a:path w="3590" h="874" extrusionOk="0">
                  <a:moveTo>
                    <a:pt x="3290" y="1"/>
                  </a:moveTo>
                  <a:cubicBezTo>
                    <a:pt x="3279" y="1"/>
                    <a:pt x="3267" y="2"/>
                    <a:pt x="3254" y="4"/>
                  </a:cubicBezTo>
                  <a:cubicBezTo>
                    <a:pt x="2219" y="177"/>
                    <a:pt x="1176" y="361"/>
                    <a:pt x="151" y="587"/>
                  </a:cubicBezTo>
                  <a:cubicBezTo>
                    <a:pt x="0" y="621"/>
                    <a:pt x="24" y="873"/>
                    <a:pt x="172" y="873"/>
                  </a:cubicBezTo>
                  <a:cubicBezTo>
                    <a:pt x="178" y="873"/>
                    <a:pt x="184" y="873"/>
                    <a:pt x="189" y="872"/>
                  </a:cubicBezTo>
                  <a:cubicBezTo>
                    <a:pt x="1246" y="741"/>
                    <a:pt x="2308" y="564"/>
                    <a:pt x="3357" y="378"/>
                  </a:cubicBezTo>
                  <a:cubicBezTo>
                    <a:pt x="3589" y="335"/>
                    <a:pt x="3507" y="1"/>
                    <a:pt x="32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3"/>
            <p:cNvSpPr/>
            <p:nvPr/>
          </p:nvSpPr>
          <p:spPr>
            <a:xfrm>
              <a:off x="4801887" y="3872303"/>
              <a:ext cx="96498" cy="28493"/>
            </a:xfrm>
            <a:custGeom>
              <a:avLst/>
              <a:gdLst/>
              <a:ahLst/>
              <a:cxnLst/>
              <a:rect l="l" t="t" r="r" b="b"/>
              <a:pathLst>
                <a:path w="2916" h="861" extrusionOk="0">
                  <a:moveTo>
                    <a:pt x="2651" y="0"/>
                  </a:moveTo>
                  <a:cubicBezTo>
                    <a:pt x="2622" y="0"/>
                    <a:pt x="2591" y="8"/>
                    <a:pt x="2559" y="26"/>
                  </a:cubicBezTo>
                  <a:cubicBezTo>
                    <a:pt x="1994" y="348"/>
                    <a:pt x="1400" y="522"/>
                    <a:pt x="772" y="522"/>
                  </a:cubicBezTo>
                  <a:cubicBezTo>
                    <a:pt x="611" y="522"/>
                    <a:pt x="448" y="510"/>
                    <a:pt x="283" y="487"/>
                  </a:cubicBezTo>
                  <a:cubicBezTo>
                    <a:pt x="274" y="486"/>
                    <a:pt x="266" y="485"/>
                    <a:pt x="257" y="485"/>
                  </a:cubicBezTo>
                  <a:cubicBezTo>
                    <a:pt x="76" y="485"/>
                    <a:pt x="1" y="760"/>
                    <a:pt x="197" y="795"/>
                  </a:cubicBezTo>
                  <a:cubicBezTo>
                    <a:pt x="430" y="838"/>
                    <a:pt x="664" y="860"/>
                    <a:pt x="896" y="860"/>
                  </a:cubicBezTo>
                  <a:cubicBezTo>
                    <a:pt x="1543" y="860"/>
                    <a:pt x="2180" y="691"/>
                    <a:pt x="2744" y="345"/>
                  </a:cubicBezTo>
                  <a:cubicBezTo>
                    <a:pt x="2915" y="240"/>
                    <a:pt x="2812" y="0"/>
                    <a:pt x="26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2" name="Google Shape;492;p23"/>
          <p:cNvGrpSpPr/>
          <p:nvPr/>
        </p:nvGrpSpPr>
        <p:grpSpPr>
          <a:xfrm>
            <a:off x="4349976" y="4801904"/>
            <a:ext cx="591495" cy="708080"/>
            <a:chOff x="4349976" y="4801904"/>
            <a:chExt cx="591495" cy="708080"/>
          </a:xfrm>
        </p:grpSpPr>
        <p:sp>
          <p:nvSpPr>
            <p:cNvPr id="493" name="Google Shape;493;p23"/>
            <p:cNvSpPr/>
            <p:nvPr/>
          </p:nvSpPr>
          <p:spPr>
            <a:xfrm>
              <a:off x="4349976" y="4903597"/>
              <a:ext cx="591495" cy="606387"/>
            </a:xfrm>
            <a:custGeom>
              <a:avLst/>
              <a:gdLst/>
              <a:ahLst/>
              <a:cxnLst/>
              <a:rect l="l" t="t" r="r" b="b"/>
              <a:pathLst>
                <a:path w="17874" h="18324" extrusionOk="0">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3"/>
            <p:cNvSpPr/>
            <p:nvPr/>
          </p:nvSpPr>
          <p:spPr>
            <a:xfrm>
              <a:off x="4533971" y="4859452"/>
              <a:ext cx="92626" cy="57482"/>
            </a:xfrm>
            <a:custGeom>
              <a:avLst/>
              <a:gdLst/>
              <a:ahLst/>
              <a:cxnLst/>
              <a:rect l="l" t="t" r="r" b="b"/>
              <a:pathLst>
                <a:path w="2799" h="1737" extrusionOk="0">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3"/>
            <p:cNvSpPr/>
            <p:nvPr/>
          </p:nvSpPr>
          <p:spPr>
            <a:xfrm>
              <a:off x="4548134" y="4801904"/>
              <a:ext cx="94777" cy="51823"/>
            </a:xfrm>
            <a:custGeom>
              <a:avLst/>
              <a:gdLst/>
              <a:ahLst/>
              <a:cxnLst/>
              <a:rect l="l" t="t" r="r" b="b"/>
              <a:pathLst>
                <a:path w="2864" h="1566" extrusionOk="0">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6" name="Google Shape;496;p23"/>
          <p:cNvGrpSpPr/>
          <p:nvPr/>
        </p:nvGrpSpPr>
        <p:grpSpPr>
          <a:xfrm>
            <a:off x="5630954" y="5096427"/>
            <a:ext cx="147626" cy="102487"/>
            <a:chOff x="5630954" y="5096427"/>
            <a:chExt cx="147626" cy="102487"/>
          </a:xfrm>
        </p:grpSpPr>
        <p:sp>
          <p:nvSpPr>
            <p:cNvPr id="497" name="Google Shape;497;p23"/>
            <p:cNvSpPr/>
            <p:nvPr/>
          </p:nvSpPr>
          <p:spPr>
            <a:xfrm>
              <a:off x="5630954" y="5129023"/>
              <a:ext cx="86173" cy="60195"/>
            </a:xfrm>
            <a:custGeom>
              <a:avLst/>
              <a:gdLst/>
              <a:ahLst/>
              <a:cxnLst/>
              <a:rect l="l" t="t" r="r" b="b"/>
              <a:pathLst>
                <a:path w="2604" h="1819" extrusionOk="0">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3"/>
            <p:cNvSpPr/>
            <p:nvPr/>
          </p:nvSpPr>
          <p:spPr>
            <a:xfrm>
              <a:off x="5696146" y="5096427"/>
              <a:ext cx="82433" cy="102487"/>
            </a:xfrm>
            <a:custGeom>
              <a:avLst/>
              <a:gdLst/>
              <a:ahLst/>
              <a:cxnLst/>
              <a:rect l="l" t="t" r="r" b="b"/>
              <a:pathLst>
                <a:path w="2491" h="3097" extrusionOk="0">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9" name="Google Shape;499;p23"/>
          <p:cNvGrpSpPr/>
          <p:nvPr/>
        </p:nvGrpSpPr>
        <p:grpSpPr>
          <a:xfrm>
            <a:off x="5587702" y="3976345"/>
            <a:ext cx="519354" cy="629618"/>
            <a:chOff x="5587702" y="3976345"/>
            <a:chExt cx="519354" cy="629618"/>
          </a:xfrm>
        </p:grpSpPr>
        <p:sp>
          <p:nvSpPr>
            <p:cNvPr id="500" name="Google Shape;500;p23"/>
            <p:cNvSpPr/>
            <p:nvPr/>
          </p:nvSpPr>
          <p:spPr>
            <a:xfrm>
              <a:off x="5587702" y="3976345"/>
              <a:ext cx="374839" cy="629618"/>
            </a:xfrm>
            <a:custGeom>
              <a:avLst/>
              <a:gdLst/>
              <a:ahLst/>
              <a:cxnLst/>
              <a:rect l="l" t="t" r="r" b="b"/>
              <a:pathLst>
                <a:path w="11327" h="19026" extrusionOk="0">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3"/>
            <p:cNvSpPr/>
            <p:nvPr/>
          </p:nvSpPr>
          <p:spPr>
            <a:xfrm>
              <a:off x="5989610" y="4164344"/>
              <a:ext cx="48050" cy="85544"/>
            </a:xfrm>
            <a:custGeom>
              <a:avLst/>
              <a:gdLst/>
              <a:ahLst/>
              <a:cxnLst/>
              <a:rect l="l" t="t" r="r" b="b"/>
              <a:pathLst>
                <a:path w="1452" h="2585" extrusionOk="0">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3"/>
            <p:cNvSpPr/>
            <p:nvPr/>
          </p:nvSpPr>
          <p:spPr>
            <a:xfrm>
              <a:off x="6052188" y="4181552"/>
              <a:ext cx="54867" cy="92891"/>
            </a:xfrm>
            <a:custGeom>
              <a:avLst/>
              <a:gdLst/>
              <a:ahLst/>
              <a:cxnLst/>
              <a:rect l="l" t="t" r="r" b="b"/>
              <a:pathLst>
                <a:path w="1658" h="2807" extrusionOk="0">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3" name="Google Shape;503;p23"/>
          <p:cNvGrpSpPr/>
          <p:nvPr/>
        </p:nvGrpSpPr>
        <p:grpSpPr>
          <a:xfrm>
            <a:off x="6416107" y="3473604"/>
            <a:ext cx="72969" cy="114666"/>
            <a:chOff x="6416107" y="3473604"/>
            <a:chExt cx="72969" cy="114666"/>
          </a:xfrm>
        </p:grpSpPr>
        <p:sp>
          <p:nvSpPr>
            <p:cNvPr id="504" name="Google Shape;504;p23"/>
            <p:cNvSpPr/>
            <p:nvPr/>
          </p:nvSpPr>
          <p:spPr>
            <a:xfrm>
              <a:off x="6416107" y="3473604"/>
              <a:ext cx="23827" cy="114666"/>
            </a:xfrm>
            <a:custGeom>
              <a:avLst/>
              <a:gdLst/>
              <a:ahLst/>
              <a:cxnLst/>
              <a:rect l="l" t="t" r="r" b="b"/>
              <a:pathLst>
                <a:path w="720" h="3465" extrusionOk="0">
                  <a:moveTo>
                    <a:pt x="486" y="1"/>
                  </a:moveTo>
                  <a:cubicBezTo>
                    <a:pt x="411" y="1"/>
                    <a:pt x="339" y="43"/>
                    <a:pt x="313" y="142"/>
                  </a:cubicBezTo>
                  <a:cubicBezTo>
                    <a:pt x="43" y="1168"/>
                    <a:pt x="0" y="2272"/>
                    <a:pt x="129" y="3321"/>
                  </a:cubicBezTo>
                  <a:cubicBezTo>
                    <a:pt x="140" y="3415"/>
                    <a:pt x="218" y="3464"/>
                    <a:pt x="292" y="3464"/>
                  </a:cubicBezTo>
                  <a:cubicBezTo>
                    <a:pt x="364" y="3464"/>
                    <a:pt x="431" y="3418"/>
                    <a:pt x="427" y="3321"/>
                  </a:cubicBezTo>
                  <a:cubicBezTo>
                    <a:pt x="385" y="2271"/>
                    <a:pt x="492" y="1277"/>
                    <a:pt x="691" y="246"/>
                  </a:cubicBezTo>
                  <a:cubicBezTo>
                    <a:pt x="720" y="98"/>
                    <a:pt x="600"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3"/>
            <p:cNvSpPr/>
            <p:nvPr/>
          </p:nvSpPr>
          <p:spPr>
            <a:xfrm>
              <a:off x="6450457" y="3497199"/>
              <a:ext cx="38619" cy="67641"/>
            </a:xfrm>
            <a:custGeom>
              <a:avLst/>
              <a:gdLst/>
              <a:ahLst/>
              <a:cxnLst/>
              <a:rect l="l" t="t" r="r" b="b"/>
              <a:pathLst>
                <a:path w="1167" h="2044" extrusionOk="0">
                  <a:moveTo>
                    <a:pt x="898" y="1"/>
                  </a:moveTo>
                  <a:cubicBezTo>
                    <a:pt x="833" y="1"/>
                    <a:pt x="771" y="31"/>
                    <a:pt x="739" y="101"/>
                  </a:cubicBezTo>
                  <a:cubicBezTo>
                    <a:pt x="475" y="663"/>
                    <a:pt x="249" y="1260"/>
                    <a:pt x="40" y="1845"/>
                  </a:cubicBezTo>
                  <a:cubicBezTo>
                    <a:pt x="1" y="1956"/>
                    <a:pt x="105" y="2044"/>
                    <a:pt x="203" y="2044"/>
                  </a:cubicBezTo>
                  <a:cubicBezTo>
                    <a:pt x="254" y="2044"/>
                    <a:pt x="302" y="2021"/>
                    <a:pt x="330" y="1966"/>
                  </a:cubicBezTo>
                  <a:cubicBezTo>
                    <a:pt x="609" y="1412"/>
                    <a:pt x="884" y="838"/>
                    <a:pt x="1111" y="259"/>
                  </a:cubicBezTo>
                  <a:cubicBezTo>
                    <a:pt x="1167" y="116"/>
                    <a:pt x="1027" y="1"/>
                    <a:pt x="8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6" name="Google Shape;506;p23"/>
          <p:cNvGrpSpPr/>
          <p:nvPr/>
        </p:nvGrpSpPr>
        <p:grpSpPr>
          <a:xfrm>
            <a:off x="6151764" y="3887194"/>
            <a:ext cx="1009123" cy="1313971"/>
            <a:chOff x="6151764" y="3887194"/>
            <a:chExt cx="1009123" cy="1313971"/>
          </a:xfrm>
        </p:grpSpPr>
        <p:grpSp>
          <p:nvGrpSpPr>
            <p:cNvPr id="507" name="Google Shape;507;p23"/>
            <p:cNvGrpSpPr/>
            <p:nvPr/>
          </p:nvGrpSpPr>
          <p:grpSpPr>
            <a:xfrm>
              <a:off x="6151764" y="3887194"/>
              <a:ext cx="1009123" cy="1235674"/>
              <a:chOff x="6151764" y="3887194"/>
              <a:chExt cx="1009123" cy="1235674"/>
            </a:xfrm>
          </p:grpSpPr>
          <p:sp>
            <p:nvSpPr>
              <p:cNvPr id="508" name="Google Shape;508;p23"/>
              <p:cNvSpPr/>
              <p:nvPr/>
            </p:nvSpPr>
            <p:spPr>
              <a:xfrm>
                <a:off x="6268944" y="4616950"/>
                <a:ext cx="769136" cy="427754"/>
              </a:xfrm>
              <a:custGeom>
                <a:avLst/>
                <a:gdLst/>
                <a:ahLst/>
                <a:cxnLst/>
                <a:rect l="l" t="t" r="r" b="b"/>
                <a:pathLst>
                  <a:path w="23242" h="12926" extrusionOk="0">
                    <a:moveTo>
                      <a:pt x="5836" y="1"/>
                    </a:moveTo>
                    <a:cubicBezTo>
                      <a:pt x="5564" y="1"/>
                      <a:pt x="5291" y="80"/>
                      <a:pt x="5020" y="261"/>
                    </a:cubicBezTo>
                    <a:cubicBezTo>
                      <a:pt x="3508" y="584"/>
                      <a:pt x="2128" y="1170"/>
                      <a:pt x="823" y="2111"/>
                    </a:cubicBezTo>
                    <a:cubicBezTo>
                      <a:pt x="248" y="2526"/>
                      <a:pt x="1" y="3626"/>
                      <a:pt x="823" y="3979"/>
                    </a:cubicBezTo>
                    <a:cubicBezTo>
                      <a:pt x="1047" y="4076"/>
                      <a:pt x="1248" y="4171"/>
                      <a:pt x="1439" y="4272"/>
                    </a:cubicBezTo>
                    <a:cubicBezTo>
                      <a:pt x="1511" y="4473"/>
                      <a:pt x="1647" y="4662"/>
                      <a:pt x="1862" y="4816"/>
                    </a:cubicBezTo>
                    <a:cubicBezTo>
                      <a:pt x="2156" y="5025"/>
                      <a:pt x="2312" y="5122"/>
                      <a:pt x="2528" y="5194"/>
                    </a:cubicBezTo>
                    <a:lnTo>
                      <a:pt x="4132" y="6102"/>
                    </a:lnTo>
                    <a:cubicBezTo>
                      <a:pt x="4139" y="6117"/>
                      <a:pt x="4145" y="6133"/>
                      <a:pt x="4153" y="6148"/>
                    </a:cubicBezTo>
                    <a:cubicBezTo>
                      <a:pt x="4701" y="7067"/>
                      <a:pt x="6029" y="7311"/>
                      <a:pt x="6954" y="7692"/>
                    </a:cubicBezTo>
                    <a:lnTo>
                      <a:pt x="11909" y="9743"/>
                    </a:lnTo>
                    <a:cubicBezTo>
                      <a:pt x="15066" y="11051"/>
                      <a:pt x="18201" y="12411"/>
                      <a:pt x="21606" y="12913"/>
                    </a:cubicBezTo>
                    <a:cubicBezTo>
                      <a:pt x="21663" y="12921"/>
                      <a:pt x="21721" y="12926"/>
                      <a:pt x="21781" y="12926"/>
                    </a:cubicBezTo>
                    <a:cubicBezTo>
                      <a:pt x="22468" y="12926"/>
                      <a:pt x="23241" y="12375"/>
                      <a:pt x="22938" y="11582"/>
                    </a:cubicBezTo>
                    <a:cubicBezTo>
                      <a:pt x="22396" y="10164"/>
                      <a:pt x="21993" y="8095"/>
                      <a:pt x="21024" y="6850"/>
                    </a:cubicBezTo>
                    <a:cubicBezTo>
                      <a:pt x="20993" y="6713"/>
                      <a:pt x="20952" y="6578"/>
                      <a:pt x="20899" y="6450"/>
                    </a:cubicBezTo>
                    <a:cubicBezTo>
                      <a:pt x="20695" y="5950"/>
                      <a:pt x="20248" y="5734"/>
                      <a:pt x="19812" y="5734"/>
                    </a:cubicBezTo>
                    <a:cubicBezTo>
                      <a:pt x="19659" y="5734"/>
                      <a:pt x="19507" y="5761"/>
                      <a:pt x="19368" y="5811"/>
                    </a:cubicBezTo>
                    <a:cubicBezTo>
                      <a:pt x="19238" y="5791"/>
                      <a:pt x="19103" y="5781"/>
                      <a:pt x="18962" y="5781"/>
                    </a:cubicBezTo>
                    <a:cubicBezTo>
                      <a:pt x="18729" y="5781"/>
                      <a:pt x="18480" y="5809"/>
                      <a:pt x="18212" y="5869"/>
                    </a:cubicBezTo>
                    <a:cubicBezTo>
                      <a:pt x="17343" y="6070"/>
                      <a:pt x="16458" y="6180"/>
                      <a:pt x="15566" y="6203"/>
                    </a:cubicBezTo>
                    <a:cubicBezTo>
                      <a:pt x="15242" y="6024"/>
                      <a:pt x="14954" y="5897"/>
                      <a:pt x="14828" y="5852"/>
                    </a:cubicBezTo>
                    <a:cubicBezTo>
                      <a:pt x="13246" y="5313"/>
                      <a:pt x="11770" y="5353"/>
                      <a:pt x="10399" y="4240"/>
                    </a:cubicBezTo>
                    <a:cubicBezTo>
                      <a:pt x="9653" y="3633"/>
                      <a:pt x="8558" y="1743"/>
                      <a:pt x="7348" y="702"/>
                    </a:cubicBezTo>
                    <a:cubicBezTo>
                      <a:pt x="7250" y="329"/>
                      <a:pt x="6969" y="34"/>
                      <a:pt x="6495" y="34"/>
                    </a:cubicBezTo>
                    <a:cubicBezTo>
                      <a:pt x="6451" y="34"/>
                      <a:pt x="6405" y="36"/>
                      <a:pt x="6357" y="42"/>
                    </a:cubicBezTo>
                    <a:cubicBezTo>
                      <a:pt x="6317" y="46"/>
                      <a:pt x="6279" y="52"/>
                      <a:pt x="6241" y="57"/>
                    </a:cubicBezTo>
                    <a:cubicBezTo>
                      <a:pt x="6106" y="20"/>
                      <a:pt x="5971" y="1"/>
                      <a:pt x="583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3"/>
              <p:cNvSpPr/>
              <p:nvPr/>
            </p:nvSpPr>
            <p:spPr>
              <a:xfrm>
                <a:off x="6842073" y="4193896"/>
                <a:ext cx="185550" cy="96994"/>
              </a:xfrm>
              <a:custGeom>
                <a:avLst/>
                <a:gdLst/>
                <a:ahLst/>
                <a:cxnLst/>
                <a:rect l="l" t="t" r="r" b="b"/>
                <a:pathLst>
                  <a:path w="5607" h="2931" extrusionOk="0">
                    <a:moveTo>
                      <a:pt x="293" y="0"/>
                    </a:moveTo>
                    <a:cubicBezTo>
                      <a:pt x="148" y="0"/>
                      <a:pt x="0" y="161"/>
                      <a:pt x="105" y="302"/>
                    </a:cubicBezTo>
                    <a:cubicBezTo>
                      <a:pt x="1312" y="1913"/>
                      <a:pt x="3179" y="2912"/>
                      <a:pt x="5207" y="2930"/>
                    </a:cubicBezTo>
                    <a:cubicBezTo>
                      <a:pt x="5209" y="2930"/>
                      <a:pt x="5210" y="2930"/>
                      <a:pt x="5212" y="2930"/>
                    </a:cubicBezTo>
                    <a:cubicBezTo>
                      <a:pt x="5607" y="2930"/>
                      <a:pt x="5596" y="2345"/>
                      <a:pt x="5207" y="2316"/>
                    </a:cubicBezTo>
                    <a:cubicBezTo>
                      <a:pt x="3332" y="2173"/>
                      <a:pt x="1720" y="1431"/>
                      <a:pt x="424" y="57"/>
                    </a:cubicBezTo>
                    <a:cubicBezTo>
                      <a:pt x="386" y="17"/>
                      <a:pt x="340" y="0"/>
                      <a:pt x="2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3"/>
              <p:cNvSpPr/>
              <p:nvPr/>
            </p:nvSpPr>
            <p:spPr>
              <a:xfrm>
                <a:off x="6151764" y="4124236"/>
                <a:ext cx="1009123" cy="998632"/>
              </a:xfrm>
              <a:custGeom>
                <a:avLst/>
                <a:gdLst/>
                <a:ahLst/>
                <a:cxnLst/>
                <a:rect l="l" t="t" r="r" b="b"/>
                <a:pathLst>
                  <a:path w="30494" h="30177" extrusionOk="0">
                    <a:moveTo>
                      <a:pt x="20913" y="661"/>
                    </a:moveTo>
                    <a:cubicBezTo>
                      <a:pt x="23466" y="1350"/>
                      <a:pt x="30493" y="3243"/>
                      <a:pt x="27949" y="5730"/>
                    </a:cubicBezTo>
                    <a:cubicBezTo>
                      <a:pt x="27373" y="5991"/>
                      <a:pt x="26834" y="6082"/>
                      <a:pt x="26185" y="6082"/>
                    </a:cubicBezTo>
                    <a:cubicBezTo>
                      <a:pt x="26158" y="6082"/>
                      <a:pt x="26131" y="6081"/>
                      <a:pt x="26104" y="6081"/>
                    </a:cubicBezTo>
                    <a:cubicBezTo>
                      <a:pt x="26103" y="6081"/>
                      <a:pt x="26102" y="6081"/>
                      <a:pt x="26101" y="6081"/>
                    </a:cubicBezTo>
                    <a:cubicBezTo>
                      <a:pt x="25968" y="6081"/>
                      <a:pt x="25825" y="6182"/>
                      <a:pt x="25796" y="6315"/>
                    </a:cubicBezTo>
                    <a:cubicBezTo>
                      <a:pt x="25791" y="6335"/>
                      <a:pt x="25788" y="6354"/>
                      <a:pt x="25787" y="6374"/>
                    </a:cubicBezTo>
                    <a:cubicBezTo>
                      <a:pt x="25729" y="6378"/>
                      <a:pt x="25676" y="6404"/>
                      <a:pt x="25638" y="6447"/>
                    </a:cubicBezTo>
                    <a:cubicBezTo>
                      <a:pt x="23831" y="8467"/>
                      <a:pt x="22717" y="11105"/>
                      <a:pt x="22230" y="13753"/>
                    </a:cubicBezTo>
                    <a:cubicBezTo>
                      <a:pt x="22184" y="14001"/>
                      <a:pt x="22379" y="14165"/>
                      <a:pt x="22572" y="14182"/>
                    </a:cubicBezTo>
                    <a:cubicBezTo>
                      <a:pt x="23518" y="16375"/>
                      <a:pt x="24601" y="18508"/>
                      <a:pt x="25606" y="20674"/>
                    </a:cubicBezTo>
                    <a:cubicBezTo>
                      <a:pt x="26692" y="23017"/>
                      <a:pt x="28188" y="25508"/>
                      <a:pt x="28271" y="28136"/>
                    </a:cubicBezTo>
                    <a:cubicBezTo>
                      <a:pt x="28256" y="28159"/>
                      <a:pt x="28245" y="28183"/>
                      <a:pt x="28237" y="28209"/>
                    </a:cubicBezTo>
                    <a:cubicBezTo>
                      <a:pt x="28054" y="29117"/>
                      <a:pt x="27316" y="29418"/>
                      <a:pt x="26393" y="29418"/>
                    </a:cubicBezTo>
                    <a:cubicBezTo>
                      <a:pt x="24843" y="29418"/>
                      <a:pt x="22773" y="28568"/>
                      <a:pt x="21949" y="28324"/>
                    </a:cubicBezTo>
                    <a:cubicBezTo>
                      <a:pt x="20247" y="27819"/>
                      <a:pt x="18559" y="27266"/>
                      <a:pt x="16888" y="26664"/>
                    </a:cubicBezTo>
                    <a:cubicBezTo>
                      <a:pt x="13370" y="25404"/>
                      <a:pt x="9903" y="23955"/>
                      <a:pt x="6570" y="22258"/>
                    </a:cubicBezTo>
                    <a:cubicBezTo>
                      <a:pt x="4873" y="21392"/>
                      <a:pt x="1805" y="19839"/>
                      <a:pt x="2406" y="17406"/>
                    </a:cubicBezTo>
                    <a:cubicBezTo>
                      <a:pt x="2851" y="15598"/>
                      <a:pt x="5097" y="14839"/>
                      <a:pt x="6640" y="14316"/>
                    </a:cubicBezTo>
                    <a:cubicBezTo>
                      <a:pt x="10082" y="13152"/>
                      <a:pt x="13591" y="12596"/>
                      <a:pt x="17142" y="11913"/>
                    </a:cubicBezTo>
                    <a:cubicBezTo>
                      <a:pt x="17277" y="11887"/>
                      <a:pt x="17342" y="11782"/>
                      <a:pt x="17351" y="11668"/>
                    </a:cubicBezTo>
                    <a:cubicBezTo>
                      <a:pt x="17360" y="11658"/>
                      <a:pt x="17369" y="11645"/>
                      <a:pt x="17377" y="11633"/>
                    </a:cubicBezTo>
                    <a:cubicBezTo>
                      <a:pt x="18470" y="9343"/>
                      <a:pt x="19709" y="7064"/>
                      <a:pt x="20572" y="4675"/>
                    </a:cubicBezTo>
                    <a:cubicBezTo>
                      <a:pt x="20616" y="4553"/>
                      <a:pt x="20553" y="4458"/>
                      <a:pt x="20460" y="4410"/>
                    </a:cubicBezTo>
                    <a:cubicBezTo>
                      <a:pt x="20569" y="4323"/>
                      <a:pt x="20615" y="4168"/>
                      <a:pt x="20480" y="4053"/>
                    </a:cubicBezTo>
                    <a:cubicBezTo>
                      <a:pt x="19901" y="3560"/>
                      <a:pt x="19247" y="2978"/>
                      <a:pt x="19186" y="2159"/>
                    </a:cubicBezTo>
                    <a:cubicBezTo>
                      <a:pt x="19121" y="1278"/>
                      <a:pt x="19809" y="697"/>
                      <a:pt x="20617" y="697"/>
                    </a:cubicBezTo>
                    <a:cubicBezTo>
                      <a:pt x="20666" y="697"/>
                      <a:pt x="20716" y="699"/>
                      <a:pt x="20766" y="704"/>
                    </a:cubicBezTo>
                    <a:cubicBezTo>
                      <a:pt x="20772" y="704"/>
                      <a:pt x="20778" y="705"/>
                      <a:pt x="20784" y="705"/>
                    </a:cubicBezTo>
                    <a:cubicBezTo>
                      <a:pt x="20830" y="705"/>
                      <a:pt x="20875" y="689"/>
                      <a:pt x="20913" y="661"/>
                    </a:cubicBezTo>
                    <a:close/>
                    <a:moveTo>
                      <a:pt x="20320" y="0"/>
                    </a:moveTo>
                    <a:cubicBezTo>
                      <a:pt x="20248" y="0"/>
                      <a:pt x="20179" y="31"/>
                      <a:pt x="20132" y="88"/>
                    </a:cubicBezTo>
                    <a:cubicBezTo>
                      <a:pt x="19409" y="180"/>
                      <a:pt x="18771" y="832"/>
                      <a:pt x="18590" y="1557"/>
                    </a:cubicBezTo>
                    <a:cubicBezTo>
                      <a:pt x="18294" y="2736"/>
                      <a:pt x="19156" y="3934"/>
                      <a:pt x="20169" y="4448"/>
                    </a:cubicBezTo>
                    <a:cubicBezTo>
                      <a:pt x="20154" y="4461"/>
                      <a:pt x="20141" y="4474"/>
                      <a:pt x="20131" y="4490"/>
                    </a:cubicBezTo>
                    <a:cubicBezTo>
                      <a:pt x="18824" y="6637"/>
                      <a:pt x="17838" y="9006"/>
                      <a:pt x="16752" y="11269"/>
                    </a:cubicBezTo>
                    <a:cubicBezTo>
                      <a:pt x="16741" y="11295"/>
                      <a:pt x="16735" y="11322"/>
                      <a:pt x="16730" y="11351"/>
                    </a:cubicBezTo>
                    <a:cubicBezTo>
                      <a:pt x="14237" y="11498"/>
                      <a:pt x="11747" y="12050"/>
                      <a:pt x="9344" y="12698"/>
                    </a:cubicBezTo>
                    <a:cubicBezTo>
                      <a:pt x="7327" y="13240"/>
                      <a:pt x="5038" y="13770"/>
                      <a:pt x="3315" y="15018"/>
                    </a:cubicBezTo>
                    <a:cubicBezTo>
                      <a:pt x="1" y="17416"/>
                      <a:pt x="2407" y="20740"/>
                      <a:pt x="5162" y="22288"/>
                    </a:cubicBezTo>
                    <a:cubicBezTo>
                      <a:pt x="9564" y="24763"/>
                      <a:pt x="14424" y="26664"/>
                      <a:pt x="19213" y="28237"/>
                    </a:cubicBezTo>
                    <a:cubicBezTo>
                      <a:pt x="21383" y="28949"/>
                      <a:pt x="23835" y="29978"/>
                      <a:pt x="26124" y="30162"/>
                    </a:cubicBezTo>
                    <a:cubicBezTo>
                      <a:pt x="26240" y="30172"/>
                      <a:pt x="26355" y="30176"/>
                      <a:pt x="26468" y="30176"/>
                    </a:cubicBezTo>
                    <a:cubicBezTo>
                      <a:pt x="27690" y="30176"/>
                      <a:pt x="28701" y="29620"/>
                      <a:pt x="28874" y="28298"/>
                    </a:cubicBezTo>
                    <a:cubicBezTo>
                      <a:pt x="28874" y="28283"/>
                      <a:pt x="28873" y="28268"/>
                      <a:pt x="28870" y="28252"/>
                    </a:cubicBezTo>
                    <a:cubicBezTo>
                      <a:pt x="29211" y="26036"/>
                      <a:pt x="27842" y="23835"/>
                      <a:pt x="26958" y="21881"/>
                    </a:cubicBezTo>
                    <a:cubicBezTo>
                      <a:pt x="25729" y="19153"/>
                      <a:pt x="24499" y="16393"/>
                      <a:pt x="22993" y="13805"/>
                    </a:cubicBezTo>
                    <a:cubicBezTo>
                      <a:pt x="22979" y="13785"/>
                      <a:pt x="22964" y="13768"/>
                      <a:pt x="22947" y="13751"/>
                    </a:cubicBezTo>
                    <a:cubicBezTo>
                      <a:pt x="23514" y="11172"/>
                      <a:pt x="24604" y="8970"/>
                      <a:pt x="26046" y="6761"/>
                    </a:cubicBezTo>
                    <a:cubicBezTo>
                      <a:pt x="26052" y="6747"/>
                      <a:pt x="26058" y="6732"/>
                      <a:pt x="26062" y="6717"/>
                    </a:cubicBezTo>
                    <a:cubicBezTo>
                      <a:pt x="26247" y="6752"/>
                      <a:pt x="26437" y="6769"/>
                      <a:pt x="26630" y="6769"/>
                    </a:cubicBezTo>
                    <a:cubicBezTo>
                      <a:pt x="27296" y="6769"/>
                      <a:pt x="27985" y="6564"/>
                      <a:pt x="28516" y="6196"/>
                    </a:cubicBezTo>
                    <a:cubicBezTo>
                      <a:pt x="28648" y="6104"/>
                      <a:pt x="28688" y="5972"/>
                      <a:pt x="28665" y="5853"/>
                    </a:cubicBezTo>
                    <a:cubicBezTo>
                      <a:pt x="29501" y="4984"/>
                      <a:pt x="29098" y="3537"/>
                      <a:pt x="28199" y="2744"/>
                    </a:cubicBezTo>
                    <a:cubicBezTo>
                      <a:pt x="26234" y="1010"/>
                      <a:pt x="22845" y="472"/>
                      <a:pt x="20371" y="5"/>
                    </a:cubicBezTo>
                    <a:cubicBezTo>
                      <a:pt x="20354" y="2"/>
                      <a:pt x="20337" y="0"/>
                      <a:pt x="203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3"/>
              <p:cNvSpPr/>
              <p:nvPr/>
            </p:nvSpPr>
            <p:spPr>
              <a:xfrm>
                <a:off x="6248791" y="4604540"/>
                <a:ext cx="800077" cy="458497"/>
              </a:xfrm>
              <a:custGeom>
                <a:avLst/>
                <a:gdLst/>
                <a:ahLst/>
                <a:cxnLst/>
                <a:rect l="l" t="t" r="r" b="b"/>
                <a:pathLst>
                  <a:path w="24177" h="13855" extrusionOk="0">
                    <a:moveTo>
                      <a:pt x="6688" y="1"/>
                    </a:moveTo>
                    <a:cubicBezTo>
                      <a:pt x="6683" y="1"/>
                      <a:pt x="6678" y="1"/>
                      <a:pt x="6672" y="2"/>
                    </a:cubicBezTo>
                    <a:cubicBezTo>
                      <a:pt x="4874" y="130"/>
                      <a:pt x="2805" y="671"/>
                      <a:pt x="1348" y="1786"/>
                    </a:cubicBezTo>
                    <a:cubicBezTo>
                      <a:pt x="501" y="2432"/>
                      <a:pt x="0" y="3801"/>
                      <a:pt x="1118" y="4446"/>
                    </a:cubicBezTo>
                    <a:cubicBezTo>
                      <a:pt x="2284" y="6008"/>
                      <a:pt x="4182" y="6874"/>
                      <a:pt x="5900" y="7733"/>
                    </a:cubicBezTo>
                    <a:cubicBezTo>
                      <a:pt x="8234" y="8902"/>
                      <a:pt x="10616" y="9969"/>
                      <a:pt x="13045" y="10937"/>
                    </a:cubicBezTo>
                    <a:cubicBezTo>
                      <a:pt x="15616" y="11959"/>
                      <a:pt x="18297" y="13040"/>
                      <a:pt x="20995" y="13677"/>
                    </a:cubicBezTo>
                    <a:cubicBezTo>
                      <a:pt x="21416" y="13776"/>
                      <a:pt x="21860" y="13855"/>
                      <a:pt x="22280" y="13855"/>
                    </a:cubicBezTo>
                    <a:cubicBezTo>
                      <a:pt x="23022" y="13855"/>
                      <a:pt x="23687" y="13609"/>
                      <a:pt x="24010" y="12789"/>
                    </a:cubicBezTo>
                    <a:cubicBezTo>
                      <a:pt x="24062" y="12656"/>
                      <a:pt x="24013" y="12551"/>
                      <a:pt x="23924" y="12489"/>
                    </a:cubicBezTo>
                    <a:cubicBezTo>
                      <a:pt x="24177" y="11833"/>
                      <a:pt x="24031" y="11158"/>
                      <a:pt x="23699" y="10479"/>
                    </a:cubicBezTo>
                    <a:cubicBezTo>
                      <a:pt x="22976" y="9001"/>
                      <a:pt x="22207" y="7627"/>
                      <a:pt x="21674" y="6056"/>
                    </a:cubicBezTo>
                    <a:cubicBezTo>
                      <a:pt x="21614" y="5877"/>
                      <a:pt x="21466" y="5803"/>
                      <a:pt x="21318" y="5803"/>
                    </a:cubicBezTo>
                    <a:cubicBezTo>
                      <a:pt x="21293" y="5803"/>
                      <a:pt x="21267" y="5805"/>
                      <a:pt x="21242" y="5809"/>
                    </a:cubicBezTo>
                    <a:cubicBezTo>
                      <a:pt x="21182" y="5694"/>
                      <a:pt x="21069" y="5602"/>
                      <a:pt x="20917" y="5602"/>
                    </a:cubicBezTo>
                    <a:cubicBezTo>
                      <a:pt x="20894" y="5602"/>
                      <a:pt x="20870" y="5604"/>
                      <a:pt x="20845" y="5609"/>
                    </a:cubicBezTo>
                    <a:cubicBezTo>
                      <a:pt x="19366" y="5876"/>
                      <a:pt x="17814" y="6136"/>
                      <a:pt x="16286" y="6136"/>
                    </a:cubicBezTo>
                    <a:cubicBezTo>
                      <a:pt x="14713" y="6136"/>
                      <a:pt x="13167" y="5860"/>
                      <a:pt x="11755" y="5034"/>
                    </a:cubicBezTo>
                    <a:cubicBezTo>
                      <a:pt x="10527" y="4318"/>
                      <a:pt x="9738" y="3339"/>
                      <a:pt x="9024" y="2127"/>
                    </a:cubicBezTo>
                    <a:cubicBezTo>
                      <a:pt x="8525" y="1277"/>
                      <a:pt x="8106" y="608"/>
                      <a:pt x="7282" y="55"/>
                    </a:cubicBezTo>
                    <a:cubicBezTo>
                      <a:pt x="7243" y="29"/>
                      <a:pt x="7202" y="18"/>
                      <a:pt x="7163" y="18"/>
                    </a:cubicBezTo>
                    <a:cubicBezTo>
                      <a:pt x="6971" y="18"/>
                      <a:pt x="6809" y="289"/>
                      <a:pt x="6984" y="441"/>
                    </a:cubicBezTo>
                    <a:cubicBezTo>
                      <a:pt x="8078" y="1392"/>
                      <a:pt x="8438" y="2789"/>
                      <a:pt x="9311" y="3906"/>
                    </a:cubicBezTo>
                    <a:cubicBezTo>
                      <a:pt x="10107" y="4926"/>
                      <a:pt x="11199" y="5668"/>
                      <a:pt x="12388" y="6159"/>
                    </a:cubicBezTo>
                    <a:cubicBezTo>
                      <a:pt x="13685" y="6692"/>
                      <a:pt x="15062" y="6899"/>
                      <a:pt x="16451" y="6899"/>
                    </a:cubicBezTo>
                    <a:cubicBezTo>
                      <a:pt x="17975" y="6899"/>
                      <a:pt x="19514" y="6650"/>
                      <a:pt x="20979" y="6312"/>
                    </a:cubicBezTo>
                    <a:cubicBezTo>
                      <a:pt x="21296" y="7287"/>
                      <a:pt x="21686" y="8237"/>
                      <a:pt x="22146" y="9154"/>
                    </a:cubicBezTo>
                    <a:cubicBezTo>
                      <a:pt x="22703" y="10259"/>
                      <a:pt x="23757" y="11438"/>
                      <a:pt x="23271" y="12741"/>
                    </a:cubicBezTo>
                    <a:cubicBezTo>
                      <a:pt x="23268" y="12749"/>
                      <a:pt x="23270" y="12754"/>
                      <a:pt x="23268" y="12760"/>
                    </a:cubicBezTo>
                    <a:cubicBezTo>
                      <a:pt x="22975" y="13021"/>
                      <a:pt x="22555" y="13125"/>
                      <a:pt x="22069" y="13125"/>
                    </a:cubicBezTo>
                    <a:cubicBezTo>
                      <a:pt x="20505" y="13125"/>
                      <a:pt x="18255" y="12056"/>
                      <a:pt x="17343" y="11744"/>
                    </a:cubicBezTo>
                    <a:cubicBezTo>
                      <a:pt x="15433" y="11089"/>
                      <a:pt x="13546" y="10373"/>
                      <a:pt x="11680" y="9597"/>
                    </a:cubicBezTo>
                    <a:cubicBezTo>
                      <a:pt x="8102" y="8111"/>
                      <a:pt x="3898" y="6584"/>
                      <a:pt x="1146" y="3752"/>
                    </a:cubicBezTo>
                    <a:cubicBezTo>
                      <a:pt x="248" y="2049"/>
                      <a:pt x="5802" y="625"/>
                      <a:pt x="6732" y="437"/>
                    </a:cubicBezTo>
                    <a:cubicBezTo>
                      <a:pt x="6968" y="389"/>
                      <a:pt x="6925" y="1"/>
                      <a:pt x="66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3"/>
              <p:cNvSpPr/>
              <p:nvPr/>
            </p:nvSpPr>
            <p:spPr>
              <a:xfrm>
                <a:off x="6738990" y="4680091"/>
                <a:ext cx="94777" cy="84254"/>
              </a:xfrm>
              <a:custGeom>
                <a:avLst/>
                <a:gdLst/>
                <a:ahLst/>
                <a:cxnLst/>
                <a:rect l="l" t="t" r="r" b="b"/>
                <a:pathLst>
                  <a:path w="2864" h="2546" extrusionOk="0">
                    <a:moveTo>
                      <a:pt x="1280" y="572"/>
                    </a:moveTo>
                    <a:cubicBezTo>
                      <a:pt x="1669" y="635"/>
                      <a:pt x="2090" y="753"/>
                      <a:pt x="2216" y="1166"/>
                    </a:cubicBezTo>
                    <a:cubicBezTo>
                      <a:pt x="2364" y="1661"/>
                      <a:pt x="1814" y="1955"/>
                      <a:pt x="1398" y="1964"/>
                    </a:cubicBezTo>
                    <a:cubicBezTo>
                      <a:pt x="1389" y="1964"/>
                      <a:pt x="1380" y="1964"/>
                      <a:pt x="1371" y="1964"/>
                    </a:cubicBezTo>
                    <a:cubicBezTo>
                      <a:pt x="1032" y="1964"/>
                      <a:pt x="630" y="1794"/>
                      <a:pt x="569" y="1425"/>
                    </a:cubicBezTo>
                    <a:cubicBezTo>
                      <a:pt x="502" y="1019"/>
                      <a:pt x="785" y="756"/>
                      <a:pt x="1148" y="681"/>
                    </a:cubicBezTo>
                    <a:cubicBezTo>
                      <a:pt x="1208" y="668"/>
                      <a:pt x="1257" y="629"/>
                      <a:pt x="1280" y="572"/>
                    </a:cubicBezTo>
                    <a:close/>
                    <a:moveTo>
                      <a:pt x="1176" y="1"/>
                    </a:moveTo>
                    <a:cubicBezTo>
                      <a:pt x="1152" y="1"/>
                      <a:pt x="1129" y="1"/>
                      <a:pt x="1105" y="2"/>
                    </a:cubicBezTo>
                    <a:cubicBezTo>
                      <a:pt x="961" y="8"/>
                      <a:pt x="865" y="132"/>
                      <a:pt x="843" y="259"/>
                    </a:cubicBezTo>
                    <a:cubicBezTo>
                      <a:pt x="358" y="336"/>
                      <a:pt x="1" y="883"/>
                      <a:pt x="1" y="1365"/>
                    </a:cubicBezTo>
                    <a:cubicBezTo>
                      <a:pt x="2" y="2082"/>
                      <a:pt x="684" y="2528"/>
                      <a:pt x="1343" y="2545"/>
                    </a:cubicBezTo>
                    <a:cubicBezTo>
                      <a:pt x="1355" y="2545"/>
                      <a:pt x="1367" y="2545"/>
                      <a:pt x="1379" y="2545"/>
                    </a:cubicBezTo>
                    <a:cubicBezTo>
                      <a:pt x="2039" y="2545"/>
                      <a:pt x="2794" y="2104"/>
                      <a:pt x="2825" y="1387"/>
                    </a:cubicBezTo>
                    <a:cubicBezTo>
                      <a:pt x="2864" y="496"/>
                      <a:pt x="1967" y="1"/>
                      <a:pt x="1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3"/>
              <p:cNvSpPr/>
              <p:nvPr/>
            </p:nvSpPr>
            <p:spPr>
              <a:xfrm>
                <a:off x="6721815" y="4540804"/>
                <a:ext cx="93817" cy="77999"/>
              </a:xfrm>
              <a:custGeom>
                <a:avLst/>
                <a:gdLst/>
                <a:ahLst/>
                <a:cxnLst/>
                <a:rect l="l" t="t" r="r" b="b"/>
                <a:pathLst>
                  <a:path w="2835" h="2357" extrusionOk="0">
                    <a:moveTo>
                      <a:pt x="1503" y="510"/>
                    </a:moveTo>
                    <a:cubicBezTo>
                      <a:pt x="1749" y="510"/>
                      <a:pt x="1990" y="652"/>
                      <a:pt x="2061" y="920"/>
                    </a:cubicBezTo>
                    <a:cubicBezTo>
                      <a:pt x="2176" y="1353"/>
                      <a:pt x="1810" y="1804"/>
                      <a:pt x="1382" y="1854"/>
                    </a:cubicBezTo>
                    <a:cubicBezTo>
                      <a:pt x="1354" y="1857"/>
                      <a:pt x="1324" y="1859"/>
                      <a:pt x="1295" y="1859"/>
                    </a:cubicBezTo>
                    <a:cubicBezTo>
                      <a:pt x="967" y="1859"/>
                      <a:pt x="603" y="1659"/>
                      <a:pt x="520" y="1329"/>
                    </a:cubicBezTo>
                    <a:cubicBezTo>
                      <a:pt x="448" y="1039"/>
                      <a:pt x="578" y="785"/>
                      <a:pt x="788" y="621"/>
                    </a:cubicBezTo>
                    <a:cubicBezTo>
                      <a:pt x="833" y="667"/>
                      <a:pt x="895" y="696"/>
                      <a:pt x="963" y="696"/>
                    </a:cubicBezTo>
                    <a:cubicBezTo>
                      <a:pt x="1016" y="696"/>
                      <a:pt x="1073" y="678"/>
                      <a:pt x="1126" y="636"/>
                    </a:cubicBezTo>
                    <a:cubicBezTo>
                      <a:pt x="1236" y="552"/>
                      <a:pt x="1371" y="510"/>
                      <a:pt x="1503" y="510"/>
                    </a:cubicBezTo>
                    <a:close/>
                    <a:moveTo>
                      <a:pt x="1482" y="1"/>
                    </a:moveTo>
                    <a:cubicBezTo>
                      <a:pt x="1298" y="1"/>
                      <a:pt x="1117" y="48"/>
                      <a:pt x="964" y="151"/>
                    </a:cubicBezTo>
                    <a:cubicBezTo>
                      <a:pt x="407" y="209"/>
                      <a:pt x="1" y="797"/>
                      <a:pt x="67" y="1358"/>
                    </a:cubicBezTo>
                    <a:cubicBezTo>
                      <a:pt x="139" y="1971"/>
                      <a:pt x="743" y="2356"/>
                      <a:pt x="1330" y="2356"/>
                    </a:cubicBezTo>
                    <a:cubicBezTo>
                      <a:pt x="1434" y="2356"/>
                      <a:pt x="1537" y="2344"/>
                      <a:pt x="1636" y="2320"/>
                    </a:cubicBezTo>
                    <a:cubicBezTo>
                      <a:pt x="2349" y="2142"/>
                      <a:pt x="2834" y="1254"/>
                      <a:pt x="2479" y="575"/>
                    </a:cubicBezTo>
                    <a:cubicBezTo>
                      <a:pt x="2295" y="222"/>
                      <a:pt x="1881" y="1"/>
                      <a:pt x="14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3"/>
              <p:cNvSpPr/>
              <p:nvPr/>
            </p:nvSpPr>
            <p:spPr>
              <a:xfrm>
                <a:off x="6838367" y="4387487"/>
                <a:ext cx="70652" cy="67211"/>
              </a:xfrm>
              <a:custGeom>
                <a:avLst/>
                <a:gdLst/>
                <a:ahLst/>
                <a:cxnLst/>
                <a:rect l="l" t="t" r="r" b="b"/>
                <a:pathLst>
                  <a:path w="2135" h="2031" extrusionOk="0">
                    <a:moveTo>
                      <a:pt x="807" y="423"/>
                    </a:moveTo>
                    <a:cubicBezTo>
                      <a:pt x="831" y="453"/>
                      <a:pt x="864" y="476"/>
                      <a:pt x="899" y="488"/>
                    </a:cubicBezTo>
                    <a:cubicBezTo>
                      <a:pt x="1050" y="543"/>
                      <a:pt x="1196" y="520"/>
                      <a:pt x="1332" y="626"/>
                    </a:cubicBezTo>
                    <a:cubicBezTo>
                      <a:pt x="1459" y="727"/>
                      <a:pt x="1547" y="869"/>
                      <a:pt x="1574" y="1030"/>
                    </a:cubicBezTo>
                    <a:cubicBezTo>
                      <a:pt x="1625" y="1357"/>
                      <a:pt x="1336" y="1556"/>
                      <a:pt x="1040" y="1556"/>
                    </a:cubicBezTo>
                    <a:cubicBezTo>
                      <a:pt x="1031" y="1556"/>
                      <a:pt x="1023" y="1556"/>
                      <a:pt x="1014" y="1555"/>
                    </a:cubicBezTo>
                    <a:cubicBezTo>
                      <a:pt x="687" y="1542"/>
                      <a:pt x="427" y="1315"/>
                      <a:pt x="462" y="972"/>
                    </a:cubicBezTo>
                    <a:cubicBezTo>
                      <a:pt x="490" y="710"/>
                      <a:pt x="625" y="549"/>
                      <a:pt x="807" y="423"/>
                    </a:cubicBezTo>
                    <a:close/>
                    <a:moveTo>
                      <a:pt x="924" y="1"/>
                    </a:moveTo>
                    <a:cubicBezTo>
                      <a:pt x="422" y="1"/>
                      <a:pt x="28" y="572"/>
                      <a:pt x="15" y="1039"/>
                    </a:cubicBezTo>
                    <a:cubicBezTo>
                      <a:pt x="0" y="1612"/>
                      <a:pt x="489" y="2031"/>
                      <a:pt x="1041" y="2031"/>
                    </a:cubicBezTo>
                    <a:cubicBezTo>
                      <a:pt x="1053" y="2031"/>
                      <a:pt x="1065" y="2031"/>
                      <a:pt x="1077" y="2030"/>
                    </a:cubicBezTo>
                    <a:cubicBezTo>
                      <a:pt x="1649" y="2012"/>
                      <a:pt x="2135" y="1563"/>
                      <a:pt x="2049" y="967"/>
                    </a:cubicBezTo>
                    <a:cubicBezTo>
                      <a:pt x="1995" y="585"/>
                      <a:pt x="1573" y="25"/>
                      <a:pt x="1134" y="25"/>
                    </a:cubicBezTo>
                    <a:cubicBezTo>
                      <a:pt x="1113" y="25"/>
                      <a:pt x="1093" y="26"/>
                      <a:pt x="1072" y="28"/>
                    </a:cubicBezTo>
                    <a:cubicBezTo>
                      <a:pt x="1061" y="24"/>
                      <a:pt x="1055" y="15"/>
                      <a:pt x="1043" y="11"/>
                    </a:cubicBezTo>
                    <a:cubicBezTo>
                      <a:pt x="1003" y="4"/>
                      <a:pt x="963" y="1"/>
                      <a:pt x="9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3"/>
              <p:cNvSpPr/>
              <p:nvPr/>
            </p:nvSpPr>
            <p:spPr>
              <a:xfrm>
                <a:off x="7021633" y="4067482"/>
                <a:ext cx="85842" cy="78231"/>
              </a:xfrm>
              <a:custGeom>
                <a:avLst/>
                <a:gdLst/>
                <a:ahLst/>
                <a:cxnLst/>
                <a:rect l="l" t="t" r="r" b="b"/>
                <a:pathLst>
                  <a:path w="2594" h="2364" extrusionOk="0">
                    <a:moveTo>
                      <a:pt x="1571" y="478"/>
                    </a:moveTo>
                    <a:cubicBezTo>
                      <a:pt x="1827" y="639"/>
                      <a:pt x="2011" y="901"/>
                      <a:pt x="2017" y="1219"/>
                    </a:cubicBezTo>
                    <a:cubicBezTo>
                      <a:pt x="2024" y="1592"/>
                      <a:pt x="1737" y="1832"/>
                      <a:pt x="1385" y="1832"/>
                    </a:cubicBezTo>
                    <a:cubicBezTo>
                      <a:pt x="1369" y="1832"/>
                      <a:pt x="1353" y="1832"/>
                      <a:pt x="1337" y="1831"/>
                    </a:cubicBezTo>
                    <a:cubicBezTo>
                      <a:pt x="976" y="1809"/>
                      <a:pt x="610" y="1550"/>
                      <a:pt x="685" y="1147"/>
                    </a:cubicBezTo>
                    <a:cubicBezTo>
                      <a:pt x="764" y="729"/>
                      <a:pt x="1181" y="518"/>
                      <a:pt x="1571" y="478"/>
                    </a:cubicBezTo>
                    <a:close/>
                    <a:moveTo>
                      <a:pt x="1469" y="0"/>
                    </a:moveTo>
                    <a:cubicBezTo>
                      <a:pt x="1461" y="0"/>
                      <a:pt x="1453" y="0"/>
                      <a:pt x="1446" y="0"/>
                    </a:cubicBezTo>
                    <a:cubicBezTo>
                      <a:pt x="1444" y="0"/>
                      <a:pt x="1443" y="0"/>
                      <a:pt x="1441" y="0"/>
                    </a:cubicBezTo>
                    <a:cubicBezTo>
                      <a:pt x="1380" y="0"/>
                      <a:pt x="1324" y="31"/>
                      <a:pt x="1290" y="82"/>
                    </a:cubicBezTo>
                    <a:cubicBezTo>
                      <a:pt x="1278" y="81"/>
                      <a:pt x="1267" y="81"/>
                      <a:pt x="1255" y="81"/>
                    </a:cubicBezTo>
                    <a:cubicBezTo>
                      <a:pt x="772" y="81"/>
                      <a:pt x="293" y="519"/>
                      <a:pt x="170" y="1007"/>
                    </a:cubicBezTo>
                    <a:cubicBezTo>
                      <a:pt x="0" y="1688"/>
                      <a:pt x="544" y="2262"/>
                      <a:pt x="1193" y="2351"/>
                    </a:cubicBezTo>
                    <a:cubicBezTo>
                      <a:pt x="1253" y="2360"/>
                      <a:pt x="1313" y="2364"/>
                      <a:pt x="1373" y="2364"/>
                    </a:cubicBezTo>
                    <a:cubicBezTo>
                      <a:pt x="1951" y="2364"/>
                      <a:pt x="2472" y="1979"/>
                      <a:pt x="2533" y="1367"/>
                    </a:cubicBezTo>
                    <a:cubicBezTo>
                      <a:pt x="2594" y="744"/>
                      <a:pt x="2148" y="0"/>
                      <a:pt x="14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3"/>
              <p:cNvSpPr/>
              <p:nvPr/>
            </p:nvSpPr>
            <p:spPr>
              <a:xfrm>
                <a:off x="6945686" y="3887194"/>
                <a:ext cx="132767" cy="126149"/>
              </a:xfrm>
              <a:custGeom>
                <a:avLst/>
                <a:gdLst/>
                <a:ahLst/>
                <a:cxnLst/>
                <a:rect l="l" t="t" r="r" b="b"/>
                <a:pathLst>
                  <a:path w="4012" h="3812" extrusionOk="0">
                    <a:moveTo>
                      <a:pt x="2176" y="547"/>
                    </a:moveTo>
                    <a:cubicBezTo>
                      <a:pt x="2764" y="658"/>
                      <a:pt x="3265" y="1073"/>
                      <a:pt x="3333" y="1736"/>
                    </a:cubicBezTo>
                    <a:cubicBezTo>
                      <a:pt x="3409" y="2471"/>
                      <a:pt x="2931" y="3168"/>
                      <a:pt x="2189" y="3277"/>
                    </a:cubicBezTo>
                    <a:cubicBezTo>
                      <a:pt x="2115" y="3287"/>
                      <a:pt x="2041" y="3293"/>
                      <a:pt x="1969" y="3293"/>
                    </a:cubicBezTo>
                    <a:cubicBezTo>
                      <a:pt x="1316" y="3293"/>
                      <a:pt x="728" y="2871"/>
                      <a:pt x="589" y="2203"/>
                    </a:cubicBezTo>
                    <a:cubicBezTo>
                      <a:pt x="434" y="1448"/>
                      <a:pt x="945" y="551"/>
                      <a:pt x="1729" y="551"/>
                    </a:cubicBezTo>
                    <a:cubicBezTo>
                      <a:pt x="1827" y="551"/>
                      <a:pt x="1928" y="565"/>
                      <a:pt x="2033" y="595"/>
                    </a:cubicBezTo>
                    <a:cubicBezTo>
                      <a:pt x="2046" y="599"/>
                      <a:pt x="2059" y="601"/>
                      <a:pt x="2072" y="601"/>
                    </a:cubicBezTo>
                    <a:cubicBezTo>
                      <a:pt x="2112" y="601"/>
                      <a:pt x="2151" y="582"/>
                      <a:pt x="2176" y="547"/>
                    </a:cubicBezTo>
                    <a:close/>
                    <a:moveTo>
                      <a:pt x="1956" y="0"/>
                    </a:moveTo>
                    <a:cubicBezTo>
                      <a:pt x="1773" y="0"/>
                      <a:pt x="1587" y="27"/>
                      <a:pt x="1405" y="83"/>
                    </a:cubicBezTo>
                    <a:cubicBezTo>
                      <a:pt x="1349" y="98"/>
                      <a:pt x="1301" y="134"/>
                      <a:pt x="1270" y="183"/>
                    </a:cubicBezTo>
                    <a:cubicBezTo>
                      <a:pt x="627" y="359"/>
                      <a:pt x="116" y="1132"/>
                      <a:pt x="73" y="1800"/>
                    </a:cubicBezTo>
                    <a:cubicBezTo>
                      <a:pt x="1" y="2923"/>
                      <a:pt x="883" y="3811"/>
                      <a:pt x="1988" y="3811"/>
                    </a:cubicBezTo>
                    <a:cubicBezTo>
                      <a:pt x="2014" y="3811"/>
                      <a:pt x="2041" y="3811"/>
                      <a:pt x="2068" y="3810"/>
                    </a:cubicBezTo>
                    <a:cubicBezTo>
                      <a:pt x="3214" y="3765"/>
                      <a:pt x="4012" y="2695"/>
                      <a:pt x="3843" y="1581"/>
                    </a:cubicBezTo>
                    <a:cubicBezTo>
                      <a:pt x="3702" y="644"/>
                      <a:pt x="2856" y="0"/>
                      <a:pt x="19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7" name="Google Shape;517;p23"/>
            <p:cNvGrpSpPr/>
            <p:nvPr/>
          </p:nvGrpSpPr>
          <p:grpSpPr>
            <a:xfrm>
              <a:off x="6648515" y="5156391"/>
              <a:ext cx="174596" cy="44774"/>
              <a:chOff x="6648515" y="5156391"/>
              <a:chExt cx="174596" cy="44774"/>
            </a:xfrm>
          </p:grpSpPr>
          <p:sp>
            <p:nvSpPr>
              <p:cNvPr id="518" name="Google Shape;518;p23"/>
              <p:cNvSpPr/>
              <p:nvPr/>
            </p:nvSpPr>
            <p:spPr>
              <a:xfrm>
                <a:off x="6648515" y="5156556"/>
                <a:ext cx="117875" cy="44609"/>
              </a:xfrm>
              <a:custGeom>
                <a:avLst/>
                <a:gdLst/>
                <a:ahLst/>
                <a:cxnLst/>
                <a:rect l="l" t="t" r="r" b="b"/>
                <a:pathLst>
                  <a:path w="3562" h="1348" extrusionOk="0">
                    <a:moveTo>
                      <a:pt x="178" y="1"/>
                    </a:moveTo>
                    <a:cubicBezTo>
                      <a:pt x="70" y="1"/>
                      <a:pt x="1" y="168"/>
                      <a:pt x="114" y="245"/>
                    </a:cubicBezTo>
                    <a:cubicBezTo>
                      <a:pt x="1087" y="909"/>
                      <a:pt x="2176" y="1275"/>
                      <a:pt x="3351" y="1347"/>
                    </a:cubicBezTo>
                    <a:cubicBezTo>
                      <a:pt x="3354" y="1348"/>
                      <a:pt x="3358" y="1348"/>
                      <a:pt x="3362" y="1348"/>
                    </a:cubicBezTo>
                    <a:cubicBezTo>
                      <a:pt x="3562" y="1348"/>
                      <a:pt x="3560" y="1024"/>
                      <a:pt x="3349" y="1015"/>
                    </a:cubicBezTo>
                    <a:cubicBezTo>
                      <a:pt x="2223" y="971"/>
                      <a:pt x="1190" y="637"/>
                      <a:pt x="246" y="23"/>
                    </a:cubicBezTo>
                    <a:cubicBezTo>
                      <a:pt x="223" y="7"/>
                      <a:pt x="200" y="1"/>
                      <a:pt x="1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3"/>
              <p:cNvSpPr/>
              <p:nvPr/>
            </p:nvSpPr>
            <p:spPr>
              <a:xfrm>
                <a:off x="6713178" y="5156391"/>
                <a:ext cx="109933" cy="37262"/>
              </a:xfrm>
              <a:custGeom>
                <a:avLst/>
                <a:gdLst/>
                <a:ahLst/>
                <a:cxnLst/>
                <a:rect l="l" t="t" r="r" b="b"/>
                <a:pathLst>
                  <a:path w="3322" h="1126" extrusionOk="0">
                    <a:moveTo>
                      <a:pt x="173" y="1"/>
                    </a:moveTo>
                    <a:cubicBezTo>
                      <a:pt x="43" y="1"/>
                      <a:pt x="0" y="207"/>
                      <a:pt x="142" y="250"/>
                    </a:cubicBezTo>
                    <a:cubicBezTo>
                      <a:pt x="1113" y="541"/>
                      <a:pt x="2087" y="821"/>
                      <a:pt x="3055" y="1118"/>
                    </a:cubicBezTo>
                    <a:cubicBezTo>
                      <a:pt x="3073" y="1123"/>
                      <a:pt x="3089" y="1126"/>
                      <a:pt x="3104" y="1126"/>
                    </a:cubicBezTo>
                    <a:cubicBezTo>
                      <a:pt x="3264" y="1126"/>
                      <a:pt x="3321" y="859"/>
                      <a:pt x="3140" y="810"/>
                    </a:cubicBezTo>
                    <a:cubicBezTo>
                      <a:pt x="2161" y="550"/>
                      <a:pt x="1187" y="273"/>
                      <a:pt x="210" y="6"/>
                    </a:cubicBezTo>
                    <a:cubicBezTo>
                      <a:pt x="197" y="3"/>
                      <a:pt x="185" y="1"/>
                      <a:pt x="1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20" name="Google Shape;520;p23"/>
          <p:cNvGrpSpPr/>
          <p:nvPr/>
        </p:nvGrpSpPr>
        <p:grpSpPr>
          <a:xfrm>
            <a:off x="5751609" y="213662"/>
            <a:ext cx="1480128" cy="1386642"/>
            <a:chOff x="5751609" y="213662"/>
            <a:chExt cx="1480128" cy="1386642"/>
          </a:xfrm>
        </p:grpSpPr>
        <p:grpSp>
          <p:nvGrpSpPr>
            <p:cNvPr id="521" name="Google Shape;521;p23"/>
            <p:cNvGrpSpPr/>
            <p:nvPr/>
          </p:nvGrpSpPr>
          <p:grpSpPr>
            <a:xfrm>
              <a:off x="5751609" y="213662"/>
              <a:ext cx="1480128" cy="1386642"/>
              <a:chOff x="5751609" y="213662"/>
              <a:chExt cx="1480128" cy="1386642"/>
            </a:xfrm>
          </p:grpSpPr>
          <p:sp>
            <p:nvSpPr>
              <p:cNvPr id="522" name="Google Shape;522;p23"/>
              <p:cNvSpPr/>
              <p:nvPr/>
            </p:nvSpPr>
            <p:spPr>
              <a:xfrm>
                <a:off x="5751609" y="213662"/>
                <a:ext cx="1480128" cy="1386642"/>
              </a:xfrm>
              <a:custGeom>
                <a:avLst/>
                <a:gdLst/>
                <a:ahLst/>
                <a:cxnLst/>
                <a:rect l="l" t="t" r="r" b="b"/>
                <a:pathLst>
                  <a:path w="44727" h="41902" extrusionOk="0">
                    <a:moveTo>
                      <a:pt x="13287" y="2579"/>
                    </a:moveTo>
                    <a:cubicBezTo>
                      <a:pt x="13503" y="2579"/>
                      <a:pt x="13717" y="2594"/>
                      <a:pt x="13935" y="2646"/>
                    </a:cubicBezTo>
                    <a:cubicBezTo>
                      <a:pt x="14225" y="2711"/>
                      <a:pt x="14482" y="2837"/>
                      <a:pt x="14750" y="2952"/>
                    </a:cubicBezTo>
                    <a:cubicBezTo>
                      <a:pt x="11990" y="7841"/>
                      <a:pt x="9108" y="12713"/>
                      <a:pt x="6648" y="17733"/>
                    </a:cubicBezTo>
                    <a:cubicBezTo>
                      <a:pt x="6568" y="17897"/>
                      <a:pt x="6642" y="18046"/>
                      <a:pt x="6761" y="18112"/>
                    </a:cubicBezTo>
                    <a:cubicBezTo>
                      <a:pt x="6752" y="18194"/>
                      <a:pt x="6781" y="18282"/>
                      <a:pt x="6859" y="18323"/>
                    </a:cubicBezTo>
                    <a:cubicBezTo>
                      <a:pt x="8967" y="19418"/>
                      <a:pt x="11139" y="20127"/>
                      <a:pt x="13105" y="21518"/>
                    </a:cubicBezTo>
                    <a:cubicBezTo>
                      <a:pt x="13994" y="22150"/>
                      <a:pt x="14831" y="22850"/>
                      <a:pt x="15608" y="23615"/>
                    </a:cubicBezTo>
                    <a:cubicBezTo>
                      <a:pt x="12195" y="21381"/>
                      <a:pt x="8149" y="19944"/>
                      <a:pt x="4133" y="19944"/>
                    </a:cubicBezTo>
                    <a:cubicBezTo>
                      <a:pt x="4087" y="19944"/>
                      <a:pt x="4040" y="19944"/>
                      <a:pt x="3994" y="19945"/>
                    </a:cubicBezTo>
                    <a:cubicBezTo>
                      <a:pt x="5691" y="17242"/>
                      <a:pt x="7008" y="14227"/>
                      <a:pt x="8463" y="11388"/>
                    </a:cubicBezTo>
                    <a:cubicBezTo>
                      <a:pt x="9953" y="8475"/>
                      <a:pt x="11442" y="5562"/>
                      <a:pt x="12928" y="2647"/>
                    </a:cubicBezTo>
                    <a:lnTo>
                      <a:pt x="12928" y="2649"/>
                    </a:lnTo>
                    <a:cubicBezTo>
                      <a:pt x="12934" y="2629"/>
                      <a:pt x="12940" y="2609"/>
                      <a:pt x="12943" y="2589"/>
                    </a:cubicBezTo>
                    <a:cubicBezTo>
                      <a:pt x="13059" y="2584"/>
                      <a:pt x="13173" y="2579"/>
                      <a:pt x="13287" y="2579"/>
                    </a:cubicBezTo>
                    <a:close/>
                    <a:moveTo>
                      <a:pt x="16898" y="682"/>
                    </a:moveTo>
                    <a:cubicBezTo>
                      <a:pt x="19774" y="776"/>
                      <a:pt x="22163" y="1857"/>
                      <a:pt x="24212" y="3895"/>
                    </a:cubicBezTo>
                    <a:cubicBezTo>
                      <a:pt x="26082" y="5756"/>
                      <a:pt x="27939" y="8202"/>
                      <a:pt x="28003" y="10938"/>
                    </a:cubicBezTo>
                    <a:cubicBezTo>
                      <a:pt x="28005" y="10948"/>
                      <a:pt x="28008" y="10959"/>
                      <a:pt x="28011" y="10970"/>
                    </a:cubicBezTo>
                    <a:cubicBezTo>
                      <a:pt x="25275" y="16344"/>
                      <a:pt x="22290" y="21515"/>
                      <a:pt x="19216" y="26698"/>
                    </a:cubicBezTo>
                    <a:cubicBezTo>
                      <a:pt x="19181" y="26644"/>
                      <a:pt x="19144" y="26592"/>
                      <a:pt x="19109" y="26538"/>
                    </a:cubicBezTo>
                    <a:cubicBezTo>
                      <a:pt x="19111" y="26450"/>
                      <a:pt x="19077" y="26359"/>
                      <a:pt x="18991" y="26278"/>
                    </a:cubicBezTo>
                    <a:cubicBezTo>
                      <a:pt x="18938" y="26227"/>
                      <a:pt x="18879" y="26178"/>
                      <a:pt x="18826" y="26128"/>
                    </a:cubicBezTo>
                    <a:cubicBezTo>
                      <a:pt x="16205" y="22428"/>
                      <a:pt x="11695" y="18599"/>
                      <a:pt x="7173" y="17949"/>
                    </a:cubicBezTo>
                    <a:cubicBezTo>
                      <a:pt x="10786" y="12478"/>
                      <a:pt x="13821" y="6468"/>
                      <a:pt x="16898" y="682"/>
                    </a:cubicBezTo>
                    <a:close/>
                    <a:moveTo>
                      <a:pt x="28691" y="11244"/>
                    </a:moveTo>
                    <a:cubicBezTo>
                      <a:pt x="31648" y="11396"/>
                      <a:pt x="34445" y="11827"/>
                      <a:pt x="36972" y="13509"/>
                    </a:cubicBezTo>
                    <a:cubicBezTo>
                      <a:pt x="39421" y="15140"/>
                      <a:pt x="41196" y="17502"/>
                      <a:pt x="42205" y="20251"/>
                    </a:cubicBezTo>
                    <a:cubicBezTo>
                      <a:pt x="42167" y="20280"/>
                      <a:pt x="42135" y="20316"/>
                      <a:pt x="42111" y="20357"/>
                    </a:cubicBezTo>
                    <a:cubicBezTo>
                      <a:pt x="38978" y="25428"/>
                      <a:pt x="34053" y="29401"/>
                      <a:pt x="31906" y="35060"/>
                    </a:cubicBezTo>
                    <a:cubicBezTo>
                      <a:pt x="29970" y="30305"/>
                      <a:pt x="24912" y="26960"/>
                      <a:pt x="19804" y="26918"/>
                    </a:cubicBezTo>
                    <a:cubicBezTo>
                      <a:pt x="23180" y="21985"/>
                      <a:pt x="26122" y="16634"/>
                      <a:pt x="28691" y="11244"/>
                    </a:cubicBezTo>
                    <a:close/>
                    <a:moveTo>
                      <a:pt x="41948" y="21977"/>
                    </a:moveTo>
                    <a:cubicBezTo>
                      <a:pt x="42731" y="22305"/>
                      <a:pt x="43181" y="22997"/>
                      <a:pt x="43241" y="23817"/>
                    </a:cubicBezTo>
                    <a:cubicBezTo>
                      <a:pt x="43201" y="23840"/>
                      <a:pt x="43164" y="23869"/>
                      <a:pt x="43135" y="23903"/>
                    </a:cubicBezTo>
                    <a:cubicBezTo>
                      <a:pt x="39317" y="28356"/>
                      <a:pt x="34949" y="32922"/>
                      <a:pt x="32158" y="38137"/>
                    </a:cubicBezTo>
                    <a:cubicBezTo>
                      <a:pt x="30895" y="35363"/>
                      <a:pt x="28953" y="33041"/>
                      <a:pt x="26651" y="31050"/>
                    </a:cubicBezTo>
                    <a:cubicBezTo>
                      <a:pt x="25240" y="29831"/>
                      <a:pt x="23702" y="28569"/>
                      <a:pt x="21959" y="27868"/>
                    </a:cubicBezTo>
                    <a:lnTo>
                      <a:pt x="21959" y="27868"/>
                    </a:lnTo>
                    <a:cubicBezTo>
                      <a:pt x="26171" y="28845"/>
                      <a:pt x="29498" y="31658"/>
                      <a:pt x="31406" y="35746"/>
                    </a:cubicBezTo>
                    <a:cubicBezTo>
                      <a:pt x="31465" y="35872"/>
                      <a:pt x="31576" y="35925"/>
                      <a:pt x="31692" y="35925"/>
                    </a:cubicBezTo>
                    <a:cubicBezTo>
                      <a:pt x="31750" y="35925"/>
                      <a:pt x="31809" y="35911"/>
                      <a:pt x="31864" y="35887"/>
                    </a:cubicBezTo>
                    <a:cubicBezTo>
                      <a:pt x="31914" y="35911"/>
                      <a:pt x="31970" y="35923"/>
                      <a:pt x="32026" y="35923"/>
                    </a:cubicBezTo>
                    <a:cubicBezTo>
                      <a:pt x="32152" y="35923"/>
                      <a:pt x="32280" y="35859"/>
                      <a:pt x="32337" y="35710"/>
                    </a:cubicBezTo>
                    <a:cubicBezTo>
                      <a:pt x="34388" y="30372"/>
                      <a:pt x="38755" y="26587"/>
                      <a:pt x="41948" y="21977"/>
                    </a:cubicBezTo>
                    <a:close/>
                    <a:moveTo>
                      <a:pt x="9788" y="2664"/>
                    </a:moveTo>
                    <a:cubicBezTo>
                      <a:pt x="10503" y="2737"/>
                      <a:pt x="11165" y="2880"/>
                      <a:pt x="11846" y="3130"/>
                    </a:cubicBezTo>
                    <a:cubicBezTo>
                      <a:pt x="10453" y="5860"/>
                      <a:pt x="9059" y="8593"/>
                      <a:pt x="7665" y="11325"/>
                    </a:cubicBezTo>
                    <a:cubicBezTo>
                      <a:pt x="6236" y="14136"/>
                      <a:pt x="4590" y="16938"/>
                      <a:pt x="3423" y="19868"/>
                    </a:cubicBezTo>
                    <a:cubicBezTo>
                      <a:pt x="3406" y="19913"/>
                      <a:pt x="3401" y="19960"/>
                      <a:pt x="3413" y="20006"/>
                    </a:cubicBezTo>
                    <a:cubicBezTo>
                      <a:pt x="3268" y="20127"/>
                      <a:pt x="3326" y="20406"/>
                      <a:pt x="3567" y="20437"/>
                    </a:cubicBezTo>
                    <a:cubicBezTo>
                      <a:pt x="9126" y="21158"/>
                      <a:pt x="13989" y="22878"/>
                      <a:pt x="18225" y="26621"/>
                    </a:cubicBezTo>
                    <a:cubicBezTo>
                      <a:pt x="18371" y="26816"/>
                      <a:pt x="18516" y="27009"/>
                      <a:pt x="18659" y="27208"/>
                    </a:cubicBezTo>
                    <a:cubicBezTo>
                      <a:pt x="18742" y="27324"/>
                      <a:pt x="18858" y="27372"/>
                      <a:pt x="18971" y="27372"/>
                    </a:cubicBezTo>
                    <a:cubicBezTo>
                      <a:pt x="19008" y="27372"/>
                      <a:pt x="19045" y="27367"/>
                      <a:pt x="19080" y="27358"/>
                    </a:cubicBezTo>
                    <a:cubicBezTo>
                      <a:pt x="19126" y="27445"/>
                      <a:pt x="19218" y="27500"/>
                      <a:pt x="19317" y="27502"/>
                    </a:cubicBezTo>
                    <a:cubicBezTo>
                      <a:pt x="19337" y="27503"/>
                      <a:pt x="19357" y="27506"/>
                      <a:pt x="19379" y="27506"/>
                    </a:cubicBezTo>
                    <a:cubicBezTo>
                      <a:pt x="19377" y="27584"/>
                      <a:pt x="19417" y="27663"/>
                      <a:pt x="19507" y="27686"/>
                    </a:cubicBezTo>
                    <a:cubicBezTo>
                      <a:pt x="24727" y="28974"/>
                      <a:pt x="29585" y="34045"/>
                      <a:pt x="31653" y="38875"/>
                    </a:cubicBezTo>
                    <a:cubicBezTo>
                      <a:pt x="31714" y="39018"/>
                      <a:pt x="31821" y="39077"/>
                      <a:pt x="31932" y="39077"/>
                    </a:cubicBezTo>
                    <a:cubicBezTo>
                      <a:pt x="32070" y="39077"/>
                      <a:pt x="32215" y="38989"/>
                      <a:pt x="32293" y="38857"/>
                    </a:cubicBezTo>
                    <a:cubicBezTo>
                      <a:pt x="32359" y="38840"/>
                      <a:pt x="32417" y="38799"/>
                      <a:pt x="32457" y="38744"/>
                    </a:cubicBezTo>
                    <a:cubicBezTo>
                      <a:pt x="35823" y="34107"/>
                      <a:pt x="39334" y="29684"/>
                      <a:pt x="42971" y="25270"/>
                    </a:cubicBezTo>
                    <a:cubicBezTo>
                      <a:pt x="43330" y="25547"/>
                      <a:pt x="43671" y="25854"/>
                      <a:pt x="43955" y="26209"/>
                    </a:cubicBezTo>
                    <a:cubicBezTo>
                      <a:pt x="43932" y="26223"/>
                      <a:pt x="43910" y="26241"/>
                      <a:pt x="43893" y="26261"/>
                    </a:cubicBezTo>
                    <a:cubicBezTo>
                      <a:pt x="40136" y="31064"/>
                      <a:pt x="36194" y="35918"/>
                      <a:pt x="33005" y="41125"/>
                    </a:cubicBezTo>
                    <a:cubicBezTo>
                      <a:pt x="29844" y="36573"/>
                      <a:pt x="25931" y="32118"/>
                      <a:pt x="21240" y="29111"/>
                    </a:cubicBezTo>
                    <a:cubicBezTo>
                      <a:pt x="21207" y="29092"/>
                      <a:pt x="21169" y="29081"/>
                      <a:pt x="21131" y="29081"/>
                    </a:cubicBezTo>
                    <a:cubicBezTo>
                      <a:pt x="21061" y="29015"/>
                      <a:pt x="20969" y="28975"/>
                      <a:pt x="20876" y="28975"/>
                    </a:cubicBezTo>
                    <a:cubicBezTo>
                      <a:pt x="20772" y="28975"/>
                      <a:pt x="20668" y="29025"/>
                      <a:pt x="20593" y="29147"/>
                    </a:cubicBezTo>
                    <a:cubicBezTo>
                      <a:pt x="20305" y="29616"/>
                      <a:pt x="19571" y="29842"/>
                      <a:pt x="18929" y="29842"/>
                    </a:cubicBezTo>
                    <a:cubicBezTo>
                      <a:pt x="18681" y="29842"/>
                      <a:pt x="18447" y="29809"/>
                      <a:pt x="18258" y="29742"/>
                    </a:cubicBezTo>
                    <a:cubicBezTo>
                      <a:pt x="17167" y="29363"/>
                      <a:pt x="17725" y="28261"/>
                      <a:pt x="17529" y="27463"/>
                    </a:cubicBezTo>
                    <a:cubicBezTo>
                      <a:pt x="17513" y="27405"/>
                      <a:pt x="17475" y="27358"/>
                      <a:pt x="17421" y="27332"/>
                    </a:cubicBezTo>
                    <a:cubicBezTo>
                      <a:pt x="17417" y="27220"/>
                      <a:pt x="17365" y="27111"/>
                      <a:pt x="17242" y="27038"/>
                    </a:cubicBezTo>
                    <a:cubicBezTo>
                      <a:pt x="12344" y="24060"/>
                      <a:pt x="6435" y="21767"/>
                      <a:pt x="647" y="21524"/>
                    </a:cubicBezTo>
                    <a:cubicBezTo>
                      <a:pt x="689" y="21507"/>
                      <a:pt x="725" y="21476"/>
                      <a:pt x="750" y="21438"/>
                    </a:cubicBezTo>
                    <a:cubicBezTo>
                      <a:pt x="4285" y="15592"/>
                      <a:pt x="6953" y="9028"/>
                      <a:pt x="9756" y="2806"/>
                    </a:cubicBezTo>
                    <a:cubicBezTo>
                      <a:pt x="9776" y="2760"/>
                      <a:pt x="9786" y="2713"/>
                      <a:pt x="9788" y="2664"/>
                    </a:cubicBezTo>
                    <a:close/>
                    <a:moveTo>
                      <a:pt x="16592" y="1"/>
                    </a:moveTo>
                    <a:cubicBezTo>
                      <a:pt x="16478" y="1"/>
                      <a:pt x="16365" y="56"/>
                      <a:pt x="16291" y="190"/>
                    </a:cubicBezTo>
                    <a:cubicBezTo>
                      <a:pt x="15888" y="924"/>
                      <a:pt x="15481" y="1656"/>
                      <a:pt x="15069" y="2388"/>
                    </a:cubicBezTo>
                    <a:cubicBezTo>
                      <a:pt x="14597" y="2066"/>
                      <a:pt x="13968" y="1913"/>
                      <a:pt x="13374" y="1913"/>
                    </a:cubicBezTo>
                    <a:cubicBezTo>
                      <a:pt x="13155" y="1913"/>
                      <a:pt x="12941" y="1934"/>
                      <a:pt x="12741" y="1975"/>
                    </a:cubicBezTo>
                    <a:cubicBezTo>
                      <a:pt x="12672" y="1989"/>
                      <a:pt x="12611" y="2030"/>
                      <a:pt x="12571" y="2090"/>
                    </a:cubicBezTo>
                    <a:cubicBezTo>
                      <a:pt x="12460" y="2090"/>
                      <a:pt x="12350" y="2139"/>
                      <a:pt x="12283" y="2272"/>
                    </a:cubicBezTo>
                    <a:lnTo>
                      <a:pt x="12119" y="2594"/>
                    </a:lnTo>
                    <a:cubicBezTo>
                      <a:pt x="11468" y="2292"/>
                      <a:pt x="10733" y="2112"/>
                      <a:pt x="10008" y="2112"/>
                    </a:cubicBezTo>
                    <a:cubicBezTo>
                      <a:pt x="9864" y="2112"/>
                      <a:pt x="9720" y="2119"/>
                      <a:pt x="9577" y="2134"/>
                    </a:cubicBezTo>
                    <a:cubicBezTo>
                      <a:pt x="9494" y="2140"/>
                      <a:pt x="9417" y="2188"/>
                      <a:pt x="9374" y="2260"/>
                    </a:cubicBezTo>
                    <a:cubicBezTo>
                      <a:pt x="9276" y="2267"/>
                      <a:pt x="9184" y="2318"/>
                      <a:pt x="9129" y="2440"/>
                    </a:cubicBezTo>
                    <a:cubicBezTo>
                      <a:pt x="6314" y="8749"/>
                      <a:pt x="2942" y="14874"/>
                      <a:pt x="309" y="21253"/>
                    </a:cubicBezTo>
                    <a:cubicBezTo>
                      <a:pt x="261" y="21371"/>
                      <a:pt x="321" y="21463"/>
                      <a:pt x="413" y="21512"/>
                    </a:cubicBezTo>
                    <a:cubicBezTo>
                      <a:pt x="385" y="21512"/>
                      <a:pt x="358" y="21509"/>
                      <a:pt x="332" y="21507"/>
                    </a:cubicBezTo>
                    <a:cubicBezTo>
                      <a:pt x="330" y="21507"/>
                      <a:pt x="327" y="21507"/>
                      <a:pt x="325" y="21507"/>
                    </a:cubicBezTo>
                    <a:cubicBezTo>
                      <a:pt x="67" y="21507"/>
                      <a:pt x="0" y="21929"/>
                      <a:pt x="268" y="21976"/>
                    </a:cubicBezTo>
                    <a:cubicBezTo>
                      <a:pt x="6219" y="23057"/>
                      <a:pt x="11624" y="24541"/>
                      <a:pt x="16861" y="27690"/>
                    </a:cubicBezTo>
                    <a:cubicBezTo>
                      <a:pt x="16882" y="27702"/>
                      <a:pt x="16904" y="27713"/>
                      <a:pt x="16927" y="27721"/>
                    </a:cubicBezTo>
                    <a:cubicBezTo>
                      <a:pt x="16513" y="28686"/>
                      <a:pt x="16988" y="30044"/>
                      <a:pt x="17977" y="30406"/>
                    </a:cubicBezTo>
                    <a:cubicBezTo>
                      <a:pt x="18257" y="30508"/>
                      <a:pt x="18604" y="30562"/>
                      <a:pt x="18966" y="30562"/>
                    </a:cubicBezTo>
                    <a:cubicBezTo>
                      <a:pt x="19799" y="30562"/>
                      <a:pt x="20720" y="30278"/>
                      <a:pt x="21126" y="29646"/>
                    </a:cubicBezTo>
                    <a:cubicBezTo>
                      <a:pt x="25373" y="33360"/>
                      <a:pt x="29296" y="37039"/>
                      <a:pt x="32515" y="41733"/>
                    </a:cubicBezTo>
                    <a:cubicBezTo>
                      <a:pt x="32597" y="41852"/>
                      <a:pt x="32713" y="41901"/>
                      <a:pt x="32827" y="41901"/>
                    </a:cubicBezTo>
                    <a:cubicBezTo>
                      <a:pt x="33025" y="41901"/>
                      <a:pt x="33220" y="41755"/>
                      <a:pt x="33230" y="41566"/>
                    </a:cubicBezTo>
                    <a:cubicBezTo>
                      <a:pt x="33290" y="41562"/>
                      <a:pt x="33347" y="41533"/>
                      <a:pt x="33384" y="41484"/>
                    </a:cubicBezTo>
                    <a:cubicBezTo>
                      <a:pt x="37180" y="36681"/>
                      <a:pt x="40600" y="31571"/>
                      <a:pt x="44377" y="26747"/>
                    </a:cubicBezTo>
                    <a:cubicBezTo>
                      <a:pt x="44445" y="26662"/>
                      <a:pt x="44469" y="26554"/>
                      <a:pt x="44445" y="26450"/>
                    </a:cubicBezTo>
                    <a:cubicBezTo>
                      <a:pt x="44612" y="26385"/>
                      <a:pt x="44726" y="26212"/>
                      <a:pt x="44592" y="26034"/>
                    </a:cubicBezTo>
                    <a:cubicBezTo>
                      <a:pt x="44230" y="25557"/>
                      <a:pt x="43804" y="25166"/>
                      <a:pt x="43275" y="24900"/>
                    </a:cubicBezTo>
                    <a:cubicBezTo>
                      <a:pt x="43405" y="24743"/>
                      <a:pt x="43533" y="24587"/>
                      <a:pt x="43662" y="24429"/>
                    </a:cubicBezTo>
                    <a:cubicBezTo>
                      <a:pt x="43682" y="24408"/>
                      <a:pt x="43697" y="24383"/>
                      <a:pt x="43711" y="24357"/>
                    </a:cubicBezTo>
                    <a:cubicBezTo>
                      <a:pt x="43820" y="24333"/>
                      <a:pt x="43910" y="24259"/>
                      <a:pt x="43932" y="24122"/>
                    </a:cubicBezTo>
                    <a:cubicBezTo>
                      <a:pt x="44097" y="22991"/>
                      <a:pt x="43351" y="21829"/>
                      <a:pt x="42256" y="21527"/>
                    </a:cubicBezTo>
                    <a:cubicBezTo>
                      <a:pt x="42431" y="21267"/>
                      <a:pt x="42602" y="21006"/>
                      <a:pt x="42768" y="20740"/>
                    </a:cubicBezTo>
                    <a:cubicBezTo>
                      <a:pt x="42814" y="20671"/>
                      <a:pt x="42833" y="20588"/>
                      <a:pt x="42823" y="20507"/>
                    </a:cubicBezTo>
                    <a:cubicBezTo>
                      <a:pt x="42957" y="20430"/>
                      <a:pt x="43043" y="20285"/>
                      <a:pt x="42973" y="20092"/>
                    </a:cubicBezTo>
                    <a:cubicBezTo>
                      <a:pt x="41079" y="14880"/>
                      <a:pt x="36005" y="10587"/>
                      <a:pt x="30348" y="10587"/>
                    </a:cubicBezTo>
                    <a:cubicBezTo>
                      <a:pt x="29824" y="10587"/>
                      <a:pt x="29295" y="10624"/>
                      <a:pt x="28763" y="10700"/>
                    </a:cubicBezTo>
                    <a:cubicBezTo>
                      <a:pt x="28476" y="5641"/>
                      <a:pt x="22914" y="70"/>
                      <a:pt x="17718" y="70"/>
                    </a:cubicBezTo>
                    <a:cubicBezTo>
                      <a:pt x="17437" y="70"/>
                      <a:pt x="17157" y="86"/>
                      <a:pt x="16879" y="120"/>
                    </a:cubicBezTo>
                    <a:cubicBezTo>
                      <a:pt x="16801" y="46"/>
                      <a:pt x="16696" y="1"/>
                      <a:pt x="165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3"/>
              <p:cNvSpPr/>
              <p:nvPr/>
            </p:nvSpPr>
            <p:spPr>
              <a:xfrm>
                <a:off x="6084917" y="757670"/>
                <a:ext cx="306734" cy="212917"/>
              </a:xfrm>
              <a:custGeom>
                <a:avLst/>
                <a:gdLst/>
                <a:ahLst/>
                <a:cxnLst/>
                <a:rect l="l" t="t" r="r" b="b"/>
                <a:pathLst>
                  <a:path w="9269" h="6434" extrusionOk="0">
                    <a:moveTo>
                      <a:pt x="237" y="0"/>
                    </a:moveTo>
                    <a:cubicBezTo>
                      <a:pt x="233" y="0"/>
                      <a:pt x="229" y="0"/>
                      <a:pt x="226" y="0"/>
                    </a:cubicBezTo>
                    <a:cubicBezTo>
                      <a:pt x="1" y="0"/>
                      <a:pt x="10" y="323"/>
                      <a:pt x="226" y="345"/>
                    </a:cubicBezTo>
                    <a:cubicBezTo>
                      <a:pt x="4012" y="729"/>
                      <a:pt x="7026" y="2849"/>
                      <a:pt x="8644" y="6290"/>
                    </a:cubicBezTo>
                    <a:cubicBezTo>
                      <a:pt x="8691" y="6391"/>
                      <a:pt x="8782" y="6433"/>
                      <a:pt x="8877" y="6433"/>
                    </a:cubicBezTo>
                    <a:cubicBezTo>
                      <a:pt x="9065" y="6433"/>
                      <a:pt x="9269" y="6269"/>
                      <a:pt x="9184" y="6064"/>
                    </a:cubicBezTo>
                    <a:cubicBezTo>
                      <a:pt x="7709" y="2492"/>
                      <a:pt x="4115" y="0"/>
                      <a:pt x="2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3"/>
              <p:cNvSpPr/>
              <p:nvPr/>
            </p:nvSpPr>
            <p:spPr>
              <a:xfrm>
                <a:off x="6151201" y="657234"/>
                <a:ext cx="315769" cy="210303"/>
              </a:xfrm>
              <a:custGeom>
                <a:avLst/>
                <a:gdLst/>
                <a:ahLst/>
                <a:cxnLst/>
                <a:rect l="l" t="t" r="r" b="b"/>
                <a:pathLst>
                  <a:path w="9542" h="6355" extrusionOk="0">
                    <a:moveTo>
                      <a:pt x="258" y="0"/>
                    </a:moveTo>
                    <a:cubicBezTo>
                      <a:pt x="41" y="0"/>
                      <a:pt x="0" y="361"/>
                      <a:pt x="222" y="410"/>
                    </a:cubicBezTo>
                    <a:cubicBezTo>
                      <a:pt x="3815" y="1199"/>
                      <a:pt x="6841" y="3024"/>
                      <a:pt x="8803" y="6198"/>
                    </a:cubicBezTo>
                    <a:cubicBezTo>
                      <a:pt x="8872" y="6308"/>
                      <a:pt x="8974" y="6354"/>
                      <a:pt x="9075" y="6354"/>
                    </a:cubicBezTo>
                    <a:cubicBezTo>
                      <a:pt x="9308" y="6354"/>
                      <a:pt x="9542" y="6113"/>
                      <a:pt x="9381" y="5859"/>
                    </a:cubicBezTo>
                    <a:cubicBezTo>
                      <a:pt x="7371" y="2678"/>
                      <a:pt x="4074" y="358"/>
                      <a:pt x="278" y="1"/>
                    </a:cubicBezTo>
                    <a:cubicBezTo>
                      <a:pt x="271" y="0"/>
                      <a:pt x="265" y="0"/>
                      <a:pt x="2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3"/>
              <p:cNvSpPr/>
              <p:nvPr/>
            </p:nvSpPr>
            <p:spPr>
              <a:xfrm>
                <a:off x="6219041" y="566924"/>
                <a:ext cx="312360" cy="191639"/>
              </a:xfrm>
              <a:custGeom>
                <a:avLst/>
                <a:gdLst/>
                <a:ahLst/>
                <a:cxnLst/>
                <a:rect l="l" t="t" r="r" b="b"/>
                <a:pathLst>
                  <a:path w="9439" h="5791" extrusionOk="0">
                    <a:moveTo>
                      <a:pt x="262" y="1"/>
                    </a:moveTo>
                    <a:cubicBezTo>
                      <a:pt x="49" y="1"/>
                      <a:pt x="0" y="332"/>
                      <a:pt x="215" y="384"/>
                    </a:cubicBezTo>
                    <a:cubicBezTo>
                      <a:pt x="3765" y="1231"/>
                      <a:pt x="6497" y="2687"/>
                      <a:pt x="8718" y="5651"/>
                    </a:cubicBezTo>
                    <a:cubicBezTo>
                      <a:pt x="8792" y="5749"/>
                      <a:pt x="8894" y="5791"/>
                      <a:pt x="8994" y="5791"/>
                    </a:cubicBezTo>
                    <a:cubicBezTo>
                      <a:pt x="9222" y="5791"/>
                      <a:pt x="9438" y="5573"/>
                      <a:pt x="9277" y="5323"/>
                    </a:cubicBezTo>
                    <a:cubicBezTo>
                      <a:pt x="7373" y="2375"/>
                      <a:pt x="3835" y="73"/>
                      <a:pt x="267" y="1"/>
                    </a:cubicBezTo>
                    <a:cubicBezTo>
                      <a:pt x="265" y="1"/>
                      <a:pt x="264"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3"/>
              <p:cNvSpPr/>
              <p:nvPr/>
            </p:nvSpPr>
            <p:spPr>
              <a:xfrm>
                <a:off x="6273213" y="468805"/>
                <a:ext cx="310474" cy="188892"/>
              </a:xfrm>
              <a:custGeom>
                <a:avLst/>
                <a:gdLst/>
                <a:ahLst/>
                <a:cxnLst/>
                <a:rect l="l" t="t" r="r" b="b"/>
                <a:pathLst>
                  <a:path w="9382" h="5708" extrusionOk="0">
                    <a:moveTo>
                      <a:pt x="305" y="1"/>
                    </a:moveTo>
                    <a:cubicBezTo>
                      <a:pt x="1" y="1"/>
                      <a:pt x="16" y="436"/>
                      <a:pt x="307" y="466"/>
                    </a:cubicBezTo>
                    <a:cubicBezTo>
                      <a:pt x="2473" y="693"/>
                      <a:pt x="4557" y="1423"/>
                      <a:pt x="6262" y="2813"/>
                    </a:cubicBezTo>
                    <a:cubicBezTo>
                      <a:pt x="6919" y="3352"/>
                      <a:pt x="7505" y="3969"/>
                      <a:pt x="8009" y="4654"/>
                    </a:cubicBezTo>
                    <a:cubicBezTo>
                      <a:pt x="8308" y="5058"/>
                      <a:pt x="8444" y="5497"/>
                      <a:pt x="8908" y="5689"/>
                    </a:cubicBezTo>
                    <a:cubicBezTo>
                      <a:pt x="8940" y="5702"/>
                      <a:pt x="8971" y="5708"/>
                      <a:pt x="9003" y="5708"/>
                    </a:cubicBezTo>
                    <a:cubicBezTo>
                      <a:pt x="9200" y="5708"/>
                      <a:pt x="9381" y="5475"/>
                      <a:pt x="9313" y="5285"/>
                    </a:cubicBezTo>
                    <a:cubicBezTo>
                      <a:pt x="9307" y="5271"/>
                      <a:pt x="9302" y="5255"/>
                      <a:pt x="9296" y="5240"/>
                    </a:cubicBezTo>
                    <a:cubicBezTo>
                      <a:pt x="9267" y="5160"/>
                      <a:pt x="9210" y="5093"/>
                      <a:pt x="9137" y="5052"/>
                    </a:cubicBezTo>
                    <a:cubicBezTo>
                      <a:pt x="8544" y="4502"/>
                      <a:pt x="8115" y="3588"/>
                      <a:pt x="7528" y="3010"/>
                    </a:cubicBezTo>
                    <a:cubicBezTo>
                      <a:pt x="6888" y="2385"/>
                      <a:pt x="6173" y="1840"/>
                      <a:pt x="5401" y="1387"/>
                    </a:cubicBezTo>
                    <a:cubicBezTo>
                      <a:pt x="3843" y="471"/>
                      <a:pt x="2110" y="8"/>
                      <a:pt x="307" y="1"/>
                    </a:cubicBezTo>
                    <a:cubicBezTo>
                      <a:pt x="306" y="1"/>
                      <a:pt x="306" y="1"/>
                      <a:pt x="3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3"/>
              <p:cNvSpPr/>
              <p:nvPr/>
            </p:nvSpPr>
            <p:spPr>
              <a:xfrm>
                <a:off x="6333508" y="346065"/>
                <a:ext cx="307429" cy="236744"/>
              </a:xfrm>
              <a:custGeom>
                <a:avLst/>
                <a:gdLst/>
                <a:ahLst/>
                <a:cxnLst/>
                <a:rect l="l" t="t" r="r" b="b"/>
                <a:pathLst>
                  <a:path w="9290" h="7154" extrusionOk="0">
                    <a:moveTo>
                      <a:pt x="265" y="1"/>
                    </a:moveTo>
                    <a:cubicBezTo>
                      <a:pt x="43" y="1"/>
                      <a:pt x="0" y="372"/>
                      <a:pt x="226" y="420"/>
                    </a:cubicBezTo>
                    <a:cubicBezTo>
                      <a:pt x="4012" y="1236"/>
                      <a:pt x="6653" y="3691"/>
                      <a:pt x="8534" y="6983"/>
                    </a:cubicBezTo>
                    <a:cubicBezTo>
                      <a:pt x="8603" y="7103"/>
                      <a:pt x="8708" y="7153"/>
                      <a:pt x="8813" y="7153"/>
                    </a:cubicBezTo>
                    <a:cubicBezTo>
                      <a:pt x="9050" y="7153"/>
                      <a:pt x="9290" y="6903"/>
                      <a:pt x="9137" y="6632"/>
                    </a:cubicBezTo>
                    <a:cubicBezTo>
                      <a:pt x="7239" y="3278"/>
                      <a:pt x="4274" y="400"/>
                      <a:pt x="285" y="2"/>
                    </a:cubicBezTo>
                    <a:cubicBezTo>
                      <a:pt x="278" y="1"/>
                      <a:pt x="27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3"/>
              <p:cNvSpPr/>
              <p:nvPr/>
            </p:nvSpPr>
            <p:spPr>
              <a:xfrm>
                <a:off x="6511281" y="1026679"/>
                <a:ext cx="302565" cy="211891"/>
              </a:xfrm>
              <a:custGeom>
                <a:avLst/>
                <a:gdLst/>
                <a:ahLst/>
                <a:cxnLst/>
                <a:rect l="l" t="t" r="r" b="b"/>
                <a:pathLst>
                  <a:path w="9143" h="6403" extrusionOk="0">
                    <a:moveTo>
                      <a:pt x="298" y="0"/>
                    </a:moveTo>
                    <a:cubicBezTo>
                      <a:pt x="269" y="0"/>
                      <a:pt x="239" y="0"/>
                      <a:pt x="209" y="1"/>
                    </a:cubicBezTo>
                    <a:cubicBezTo>
                      <a:pt x="10" y="2"/>
                      <a:pt x="0" y="258"/>
                      <a:pt x="166" y="325"/>
                    </a:cubicBezTo>
                    <a:cubicBezTo>
                      <a:pt x="1731" y="967"/>
                      <a:pt x="3310" y="1379"/>
                      <a:pt x="4735" y="2339"/>
                    </a:cubicBezTo>
                    <a:cubicBezTo>
                      <a:pt x="6283" y="3384"/>
                      <a:pt x="7383" y="4732"/>
                      <a:pt x="8440" y="6250"/>
                    </a:cubicBezTo>
                    <a:cubicBezTo>
                      <a:pt x="8514" y="6357"/>
                      <a:pt x="8617" y="6403"/>
                      <a:pt x="8716" y="6403"/>
                    </a:cubicBezTo>
                    <a:cubicBezTo>
                      <a:pt x="8936" y="6403"/>
                      <a:pt x="9143" y="6180"/>
                      <a:pt x="9008" y="5919"/>
                    </a:cubicBezTo>
                    <a:cubicBezTo>
                      <a:pt x="7477" y="2971"/>
                      <a:pt x="3758" y="0"/>
                      <a:pt x="2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3"/>
              <p:cNvSpPr/>
              <p:nvPr/>
            </p:nvSpPr>
            <p:spPr>
              <a:xfrm>
                <a:off x="6557047" y="945271"/>
                <a:ext cx="330098" cy="214439"/>
              </a:xfrm>
              <a:custGeom>
                <a:avLst/>
                <a:gdLst/>
                <a:ahLst/>
                <a:cxnLst/>
                <a:rect l="l" t="t" r="r" b="b"/>
                <a:pathLst>
                  <a:path w="9975" h="6480" extrusionOk="0">
                    <a:moveTo>
                      <a:pt x="816" y="0"/>
                    </a:moveTo>
                    <a:cubicBezTo>
                      <a:pt x="633" y="0"/>
                      <a:pt x="450" y="6"/>
                      <a:pt x="267" y="18"/>
                    </a:cubicBezTo>
                    <a:cubicBezTo>
                      <a:pt x="0" y="35"/>
                      <a:pt x="10" y="398"/>
                      <a:pt x="267" y="425"/>
                    </a:cubicBezTo>
                    <a:cubicBezTo>
                      <a:pt x="4183" y="856"/>
                      <a:pt x="7423" y="2704"/>
                      <a:pt x="9233" y="6300"/>
                    </a:cubicBezTo>
                    <a:cubicBezTo>
                      <a:pt x="9297" y="6427"/>
                      <a:pt x="9399" y="6480"/>
                      <a:pt x="9503" y="6480"/>
                    </a:cubicBezTo>
                    <a:cubicBezTo>
                      <a:pt x="9733" y="6480"/>
                      <a:pt x="9974" y="6225"/>
                      <a:pt x="9839" y="5947"/>
                    </a:cubicBezTo>
                    <a:cubicBezTo>
                      <a:pt x="8201" y="2573"/>
                      <a:pt x="4633" y="0"/>
                      <a:pt x="8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3"/>
              <p:cNvSpPr/>
              <p:nvPr/>
            </p:nvSpPr>
            <p:spPr>
              <a:xfrm>
                <a:off x="6628097" y="845795"/>
                <a:ext cx="335426" cy="208781"/>
              </a:xfrm>
              <a:custGeom>
                <a:avLst/>
                <a:gdLst/>
                <a:ahLst/>
                <a:cxnLst/>
                <a:rect l="l" t="t" r="r" b="b"/>
                <a:pathLst>
                  <a:path w="10136" h="6309" extrusionOk="0">
                    <a:moveTo>
                      <a:pt x="1409" y="1"/>
                    </a:moveTo>
                    <a:cubicBezTo>
                      <a:pt x="1019" y="1"/>
                      <a:pt x="627" y="30"/>
                      <a:pt x="234" y="91"/>
                    </a:cubicBezTo>
                    <a:cubicBezTo>
                      <a:pt x="1" y="128"/>
                      <a:pt x="74" y="471"/>
                      <a:pt x="287" y="483"/>
                    </a:cubicBezTo>
                    <a:cubicBezTo>
                      <a:pt x="4254" y="719"/>
                      <a:pt x="7705" y="2401"/>
                      <a:pt x="9454" y="6141"/>
                    </a:cubicBezTo>
                    <a:cubicBezTo>
                      <a:pt x="9509" y="6259"/>
                      <a:pt x="9602" y="6308"/>
                      <a:pt x="9699" y="6308"/>
                    </a:cubicBezTo>
                    <a:cubicBezTo>
                      <a:pt x="9909" y="6308"/>
                      <a:pt x="10135" y="6072"/>
                      <a:pt x="10014" y="5814"/>
                    </a:cubicBezTo>
                    <a:cubicBezTo>
                      <a:pt x="8489" y="2572"/>
                      <a:pt x="5063"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3"/>
              <p:cNvSpPr/>
              <p:nvPr/>
            </p:nvSpPr>
            <p:spPr>
              <a:xfrm>
                <a:off x="6685380" y="737715"/>
                <a:ext cx="339066" cy="214274"/>
              </a:xfrm>
              <a:custGeom>
                <a:avLst/>
                <a:gdLst/>
                <a:ahLst/>
                <a:cxnLst/>
                <a:rect l="l" t="t" r="r" b="b"/>
                <a:pathLst>
                  <a:path w="10246" h="6475" extrusionOk="0">
                    <a:moveTo>
                      <a:pt x="213" y="0"/>
                    </a:moveTo>
                    <a:cubicBezTo>
                      <a:pt x="22" y="0"/>
                      <a:pt x="1" y="306"/>
                      <a:pt x="186" y="361"/>
                    </a:cubicBezTo>
                    <a:cubicBezTo>
                      <a:pt x="3908" y="1456"/>
                      <a:pt x="7778" y="2469"/>
                      <a:pt x="9547" y="6302"/>
                    </a:cubicBezTo>
                    <a:cubicBezTo>
                      <a:pt x="9603" y="6424"/>
                      <a:pt x="9698" y="6474"/>
                      <a:pt x="9796" y="6474"/>
                    </a:cubicBezTo>
                    <a:cubicBezTo>
                      <a:pt x="10013" y="6474"/>
                      <a:pt x="10246" y="6231"/>
                      <a:pt x="10123" y="5965"/>
                    </a:cubicBezTo>
                    <a:cubicBezTo>
                      <a:pt x="8357" y="2170"/>
                      <a:pt x="4192" y="441"/>
                      <a:pt x="233" y="1"/>
                    </a:cubicBezTo>
                    <a:cubicBezTo>
                      <a:pt x="226" y="0"/>
                      <a:pt x="21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3"/>
              <p:cNvSpPr/>
              <p:nvPr/>
            </p:nvSpPr>
            <p:spPr>
              <a:xfrm>
                <a:off x="6732305" y="653428"/>
                <a:ext cx="348100" cy="213016"/>
              </a:xfrm>
              <a:custGeom>
                <a:avLst/>
                <a:gdLst/>
                <a:ahLst/>
                <a:cxnLst/>
                <a:rect l="l" t="t" r="r" b="b"/>
                <a:pathLst>
                  <a:path w="10519" h="6437" extrusionOk="0">
                    <a:moveTo>
                      <a:pt x="236" y="0"/>
                    </a:moveTo>
                    <a:cubicBezTo>
                      <a:pt x="35" y="0"/>
                      <a:pt x="1" y="332"/>
                      <a:pt x="204" y="381"/>
                    </a:cubicBezTo>
                    <a:cubicBezTo>
                      <a:pt x="4066" y="1300"/>
                      <a:pt x="7322" y="3123"/>
                      <a:pt x="9769" y="6297"/>
                    </a:cubicBezTo>
                    <a:cubicBezTo>
                      <a:pt x="9845" y="6396"/>
                      <a:pt x="9948" y="6437"/>
                      <a:pt x="10050" y="6437"/>
                    </a:cubicBezTo>
                    <a:cubicBezTo>
                      <a:pt x="10290" y="6437"/>
                      <a:pt x="10519" y="6207"/>
                      <a:pt x="10339" y="5965"/>
                    </a:cubicBezTo>
                    <a:cubicBezTo>
                      <a:pt x="7940" y="2733"/>
                      <a:pt x="4301" y="404"/>
                      <a:pt x="255" y="1"/>
                    </a:cubicBezTo>
                    <a:cubicBezTo>
                      <a:pt x="249" y="0"/>
                      <a:pt x="242"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 name="Google Shape;533;p23"/>
            <p:cNvGrpSpPr/>
            <p:nvPr/>
          </p:nvGrpSpPr>
          <p:grpSpPr>
            <a:xfrm>
              <a:off x="6864708" y="521224"/>
              <a:ext cx="165992" cy="77337"/>
              <a:chOff x="6864708" y="521224"/>
              <a:chExt cx="165992" cy="77337"/>
            </a:xfrm>
          </p:grpSpPr>
          <p:sp>
            <p:nvSpPr>
              <p:cNvPr id="534" name="Google Shape;534;p23"/>
              <p:cNvSpPr/>
              <p:nvPr/>
            </p:nvSpPr>
            <p:spPr>
              <a:xfrm>
                <a:off x="6864708" y="537869"/>
                <a:ext cx="108576" cy="60692"/>
              </a:xfrm>
              <a:custGeom>
                <a:avLst/>
                <a:gdLst/>
                <a:ahLst/>
                <a:cxnLst/>
                <a:rect l="l" t="t" r="r" b="b"/>
                <a:pathLst>
                  <a:path w="3281" h="1834" extrusionOk="0">
                    <a:moveTo>
                      <a:pt x="171" y="1"/>
                    </a:moveTo>
                    <a:cubicBezTo>
                      <a:pt x="1" y="1"/>
                      <a:pt x="10" y="263"/>
                      <a:pt x="183" y="281"/>
                    </a:cubicBezTo>
                    <a:cubicBezTo>
                      <a:pt x="1288" y="393"/>
                      <a:pt x="2197" y="938"/>
                      <a:pt x="2915" y="1773"/>
                    </a:cubicBezTo>
                    <a:cubicBezTo>
                      <a:pt x="2952" y="1816"/>
                      <a:pt x="2994" y="1834"/>
                      <a:pt x="3034" y="1834"/>
                    </a:cubicBezTo>
                    <a:cubicBezTo>
                      <a:pt x="3164" y="1834"/>
                      <a:pt x="3281" y="1651"/>
                      <a:pt x="3172" y="1514"/>
                    </a:cubicBezTo>
                    <a:cubicBezTo>
                      <a:pt x="2448" y="591"/>
                      <a:pt x="1340" y="78"/>
                      <a:pt x="183" y="1"/>
                    </a:cubicBezTo>
                    <a:cubicBezTo>
                      <a:pt x="179" y="1"/>
                      <a:pt x="175" y="1"/>
                      <a:pt x="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3"/>
              <p:cNvSpPr/>
              <p:nvPr/>
            </p:nvSpPr>
            <p:spPr>
              <a:xfrm>
                <a:off x="6937711" y="521224"/>
                <a:ext cx="92990" cy="69196"/>
              </a:xfrm>
              <a:custGeom>
                <a:avLst/>
                <a:gdLst/>
                <a:ahLst/>
                <a:cxnLst/>
                <a:rect l="l" t="t" r="r" b="b"/>
                <a:pathLst>
                  <a:path w="2810" h="2091" extrusionOk="0">
                    <a:moveTo>
                      <a:pt x="178" y="1"/>
                    </a:moveTo>
                    <a:cubicBezTo>
                      <a:pt x="68" y="1"/>
                      <a:pt x="0" y="176"/>
                      <a:pt x="113" y="264"/>
                    </a:cubicBezTo>
                    <a:cubicBezTo>
                      <a:pt x="888" y="861"/>
                      <a:pt x="1646" y="1492"/>
                      <a:pt x="2447" y="2054"/>
                    </a:cubicBezTo>
                    <a:cubicBezTo>
                      <a:pt x="2484" y="2080"/>
                      <a:pt x="2519" y="2091"/>
                      <a:pt x="2553" y="2091"/>
                    </a:cubicBezTo>
                    <a:cubicBezTo>
                      <a:pt x="2711" y="2091"/>
                      <a:pt x="2810" y="1836"/>
                      <a:pt x="2646" y="1711"/>
                    </a:cubicBezTo>
                    <a:cubicBezTo>
                      <a:pt x="1874" y="1118"/>
                      <a:pt x="1049" y="585"/>
                      <a:pt x="251" y="26"/>
                    </a:cubicBezTo>
                    <a:cubicBezTo>
                      <a:pt x="225" y="9"/>
                      <a:pt x="201" y="1"/>
                      <a:pt x="1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6" name="Google Shape;536;p23"/>
            <p:cNvGrpSpPr/>
            <p:nvPr/>
          </p:nvGrpSpPr>
          <p:grpSpPr>
            <a:xfrm>
              <a:off x="6567637" y="1421737"/>
              <a:ext cx="96663" cy="114037"/>
              <a:chOff x="6567637" y="1421737"/>
              <a:chExt cx="96663" cy="114037"/>
            </a:xfrm>
          </p:grpSpPr>
          <p:sp>
            <p:nvSpPr>
              <p:cNvPr id="537" name="Google Shape;537;p23"/>
              <p:cNvSpPr/>
              <p:nvPr/>
            </p:nvSpPr>
            <p:spPr>
              <a:xfrm>
                <a:off x="6576407" y="1421737"/>
                <a:ext cx="87894" cy="75484"/>
              </a:xfrm>
              <a:custGeom>
                <a:avLst/>
                <a:gdLst/>
                <a:ahLst/>
                <a:cxnLst/>
                <a:rect l="l" t="t" r="r" b="b"/>
                <a:pathLst>
                  <a:path w="2656" h="2281" extrusionOk="0">
                    <a:moveTo>
                      <a:pt x="236" y="0"/>
                    </a:moveTo>
                    <a:cubicBezTo>
                      <a:pt x="91" y="0"/>
                      <a:pt x="0" y="212"/>
                      <a:pt x="152" y="306"/>
                    </a:cubicBezTo>
                    <a:cubicBezTo>
                      <a:pt x="984" y="827"/>
                      <a:pt x="1641" y="1473"/>
                      <a:pt x="2266" y="2222"/>
                    </a:cubicBezTo>
                    <a:cubicBezTo>
                      <a:pt x="2300" y="2263"/>
                      <a:pt x="2344" y="2280"/>
                      <a:pt x="2388" y="2280"/>
                    </a:cubicBezTo>
                    <a:cubicBezTo>
                      <a:pt x="2519" y="2280"/>
                      <a:pt x="2655" y="2125"/>
                      <a:pt x="2564" y="1991"/>
                    </a:cubicBezTo>
                    <a:cubicBezTo>
                      <a:pt x="1998" y="1167"/>
                      <a:pt x="1192" y="499"/>
                      <a:pt x="318" y="23"/>
                    </a:cubicBezTo>
                    <a:cubicBezTo>
                      <a:pt x="289" y="7"/>
                      <a:pt x="262"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3"/>
              <p:cNvSpPr/>
              <p:nvPr/>
            </p:nvSpPr>
            <p:spPr>
              <a:xfrm>
                <a:off x="6567637" y="1464823"/>
                <a:ext cx="73862" cy="70950"/>
              </a:xfrm>
              <a:custGeom>
                <a:avLst/>
                <a:gdLst/>
                <a:ahLst/>
                <a:cxnLst/>
                <a:rect l="l" t="t" r="r" b="b"/>
                <a:pathLst>
                  <a:path w="2232" h="2144" extrusionOk="0">
                    <a:moveTo>
                      <a:pt x="221" y="1"/>
                    </a:moveTo>
                    <a:cubicBezTo>
                      <a:pt x="83" y="1"/>
                      <a:pt x="1" y="229"/>
                      <a:pt x="146" y="292"/>
                    </a:cubicBezTo>
                    <a:cubicBezTo>
                      <a:pt x="924" y="628"/>
                      <a:pt x="1515" y="1224"/>
                      <a:pt x="1822" y="2017"/>
                    </a:cubicBezTo>
                    <a:cubicBezTo>
                      <a:pt x="1856" y="2105"/>
                      <a:pt x="1933" y="2143"/>
                      <a:pt x="2008" y="2143"/>
                    </a:cubicBezTo>
                    <a:cubicBezTo>
                      <a:pt x="2122" y="2143"/>
                      <a:pt x="2232" y="2056"/>
                      <a:pt x="2183" y="1917"/>
                    </a:cubicBezTo>
                    <a:cubicBezTo>
                      <a:pt x="1863" y="1026"/>
                      <a:pt x="1160" y="324"/>
                      <a:pt x="267" y="9"/>
                    </a:cubicBezTo>
                    <a:cubicBezTo>
                      <a:pt x="251" y="3"/>
                      <a:pt x="236" y="1"/>
                      <a:pt x="2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39" name="Google Shape;539;p23"/>
          <p:cNvGrpSpPr/>
          <p:nvPr/>
        </p:nvGrpSpPr>
        <p:grpSpPr>
          <a:xfrm>
            <a:off x="6451118" y="1964685"/>
            <a:ext cx="884232" cy="497711"/>
            <a:chOff x="6451118" y="1964685"/>
            <a:chExt cx="884232" cy="497711"/>
          </a:xfrm>
        </p:grpSpPr>
        <p:sp>
          <p:nvSpPr>
            <p:cNvPr id="540" name="Google Shape;540;p23"/>
            <p:cNvSpPr/>
            <p:nvPr/>
          </p:nvSpPr>
          <p:spPr>
            <a:xfrm>
              <a:off x="6451118" y="1964685"/>
              <a:ext cx="772346" cy="497711"/>
            </a:xfrm>
            <a:custGeom>
              <a:avLst/>
              <a:gdLst/>
              <a:ahLst/>
              <a:cxnLst/>
              <a:rect l="l" t="t" r="r" b="b"/>
              <a:pathLst>
                <a:path w="23339" h="15040" extrusionOk="0">
                  <a:moveTo>
                    <a:pt x="7096" y="720"/>
                  </a:moveTo>
                  <a:cubicBezTo>
                    <a:pt x="7623" y="720"/>
                    <a:pt x="8180" y="844"/>
                    <a:pt x="8743" y="1116"/>
                  </a:cubicBezTo>
                  <a:cubicBezTo>
                    <a:pt x="10752" y="2087"/>
                    <a:pt x="11547" y="4286"/>
                    <a:pt x="11826" y="6363"/>
                  </a:cubicBezTo>
                  <a:cubicBezTo>
                    <a:pt x="11674" y="6626"/>
                    <a:pt x="11921" y="6868"/>
                    <a:pt x="12176" y="6868"/>
                  </a:cubicBezTo>
                  <a:cubicBezTo>
                    <a:pt x="12292" y="6868"/>
                    <a:pt x="12409" y="6818"/>
                    <a:pt x="12492" y="6698"/>
                  </a:cubicBezTo>
                  <a:cubicBezTo>
                    <a:pt x="13878" y="4691"/>
                    <a:pt x="15595" y="2216"/>
                    <a:pt x="18285" y="2042"/>
                  </a:cubicBezTo>
                  <a:cubicBezTo>
                    <a:pt x="18381" y="2036"/>
                    <a:pt x="18475" y="2033"/>
                    <a:pt x="18567" y="2033"/>
                  </a:cubicBezTo>
                  <a:cubicBezTo>
                    <a:pt x="21419" y="2033"/>
                    <a:pt x="22593" y="4929"/>
                    <a:pt x="21548" y="7369"/>
                  </a:cubicBezTo>
                  <a:cubicBezTo>
                    <a:pt x="19847" y="11345"/>
                    <a:pt x="14970" y="13249"/>
                    <a:pt x="11086" y="14215"/>
                  </a:cubicBezTo>
                  <a:cubicBezTo>
                    <a:pt x="11080" y="14217"/>
                    <a:pt x="11077" y="14220"/>
                    <a:pt x="11072" y="14222"/>
                  </a:cubicBezTo>
                  <a:cubicBezTo>
                    <a:pt x="8031" y="12031"/>
                    <a:pt x="3304" y="8518"/>
                    <a:pt x="3594" y="4332"/>
                  </a:cubicBezTo>
                  <a:cubicBezTo>
                    <a:pt x="3737" y="2271"/>
                    <a:pt x="5233" y="720"/>
                    <a:pt x="7096" y="720"/>
                  </a:cubicBezTo>
                  <a:close/>
                  <a:moveTo>
                    <a:pt x="6991" y="1"/>
                  </a:moveTo>
                  <a:cubicBezTo>
                    <a:pt x="5760" y="1"/>
                    <a:pt x="4567" y="507"/>
                    <a:pt x="3768" y="1586"/>
                  </a:cubicBezTo>
                  <a:cubicBezTo>
                    <a:pt x="0" y="6677"/>
                    <a:pt x="7237" y="12430"/>
                    <a:pt x="10797" y="14969"/>
                  </a:cubicBezTo>
                  <a:cubicBezTo>
                    <a:pt x="10866" y="15018"/>
                    <a:pt x="10933" y="15040"/>
                    <a:pt x="10997" y="15040"/>
                  </a:cubicBezTo>
                  <a:cubicBezTo>
                    <a:pt x="11172" y="15040"/>
                    <a:pt x="11312" y="14875"/>
                    <a:pt x="11339" y="14690"/>
                  </a:cubicBezTo>
                  <a:cubicBezTo>
                    <a:pt x="15885" y="14101"/>
                    <a:pt x="23339" y="10391"/>
                    <a:pt x="22677" y="4903"/>
                  </a:cubicBezTo>
                  <a:cubicBezTo>
                    <a:pt x="22415" y="2733"/>
                    <a:pt x="20732" y="1287"/>
                    <a:pt x="18603" y="1287"/>
                  </a:cubicBezTo>
                  <a:cubicBezTo>
                    <a:pt x="18494" y="1287"/>
                    <a:pt x="18384" y="1290"/>
                    <a:pt x="18272" y="1298"/>
                  </a:cubicBezTo>
                  <a:cubicBezTo>
                    <a:pt x="15566" y="1485"/>
                    <a:pt x="13769" y="3605"/>
                    <a:pt x="12295" y="5681"/>
                  </a:cubicBezTo>
                  <a:cubicBezTo>
                    <a:pt x="12068" y="3641"/>
                    <a:pt x="11184" y="1634"/>
                    <a:pt x="9308" y="606"/>
                  </a:cubicBezTo>
                  <a:cubicBezTo>
                    <a:pt x="8583" y="208"/>
                    <a:pt x="7779" y="1"/>
                    <a:pt x="69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3"/>
            <p:cNvSpPr/>
            <p:nvPr/>
          </p:nvSpPr>
          <p:spPr>
            <a:xfrm>
              <a:off x="7237231" y="2177603"/>
              <a:ext cx="59732" cy="78098"/>
            </a:xfrm>
            <a:custGeom>
              <a:avLst/>
              <a:gdLst/>
              <a:ahLst/>
              <a:cxnLst/>
              <a:rect l="l" t="t" r="r" b="b"/>
              <a:pathLst>
                <a:path w="1805" h="2360" extrusionOk="0">
                  <a:moveTo>
                    <a:pt x="1357" y="0"/>
                  </a:moveTo>
                  <a:cubicBezTo>
                    <a:pt x="1267" y="0"/>
                    <a:pt x="1176" y="63"/>
                    <a:pt x="1172" y="177"/>
                  </a:cubicBezTo>
                  <a:cubicBezTo>
                    <a:pt x="1143" y="974"/>
                    <a:pt x="948" y="1654"/>
                    <a:pt x="178" y="2037"/>
                  </a:cubicBezTo>
                  <a:cubicBezTo>
                    <a:pt x="0" y="2125"/>
                    <a:pt x="112" y="2359"/>
                    <a:pt x="278" y="2359"/>
                  </a:cubicBezTo>
                  <a:cubicBezTo>
                    <a:pt x="303" y="2359"/>
                    <a:pt x="330" y="2354"/>
                    <a:pt x="357" y="2341"/>
                  </a:cubicBezTo>
                  <a:cubicBezTo>
                    <a:pt x="1129" y="1988"/>
                    <a:pt x="1805" y="1004"/>
                    <a:pt x="1532" y="130"/>
                  </a:cubicBezTo>
                  <a:cubicBezTo>
                    <a:pt x="1504" y="41"/>
                    <a:pt x="1430" y="0"/>
                    <a:pt x="13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3"/>
            <p:cNvSpPr/>
            <p:nvPr/>
          </p:nvSpPr>
          <p:spPr>
            <a:xfrm>
              <a:off x="7278166" y="2184420"/>
              <a:ext cx="57184" cy="84287"/>
            </a:xfrm>
            <a:custGeom>
              <a:avLst/>
              <a:gdLst/>
              <a:ahLst/>
              <a:cxnLst/>
              <a:rect l="l" t="t" r="r" b="b"/>
              <a:pathLst>
                <a:path w="1728" h="2547" extrusionOk="0">
                  <a:moveTo>
                    <a:pt x="1387" y="1"/>
                  </a:moveTo>
                  <a:cubicBezTo>
                    <a:pt x="1277" y="1"/>
                    <a:pt x="1161" y="74"/>
                    <a:pt x="1171" y="202"/>
                  </a:cubicBezTo>
                  <a:cubicBezTo>
                    <a:pt x="1243" y="1066"/>
                    <a:pt x="918" y="1849"/>
                    <a:pt x="139" y="2287"/>
                  </a:cubicBezTo>
                  <a:cubicBezTo>
                    <a:pt x="1" y="2365"/>
                    <a:pt x="86" y="2546"/>
                    <a:pt x="215" y="2546"/>
                  </a:cubicBezTo>
                  <a:cubicBezTo>
                    <a:pt x="236" y="2546"/>
                    <a:pt x="259" y="2541"/>
                    <a:pt x="281" y="2530"/>
                  </a:cubicBezTo>
                  <a:cubicBezTo>
                    <a:pt x="1163" y="2109"/>
                    <a:pt x="1727" y="1126"/>
                    <a:pt x="1575" y="147"/>
                  </a:cubicBezTo>
                  <a:cubicBezTo>
                    <a:pt x="1560" y="47"/>
                    <a:pt x="1475" y="1"/>
                    <a:pt x="13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3" name="Google Shape;543;p23"/>
          <p:cNvGrpSpPr/>
          <p:nvPr/>
        </p:nvGrpSpPr>
        <p:grpSpPr>
          <a:xfrm>
            <a:off x="7346204" y="3514142"/>
            <a:ext cx="540037" cy="623992"/>
            <a:chOff x="7346204" y="3514142"/>
            <a:chExt cx="540037" cy="623992"/>
          </a:xfrm>
        </p:grpSpPr>
        <p:sp>
          <p:nvSpPr>
            <p:cNvPr id="544" name="Google Shape;544;p23"/>
            <p:cNvSpPr/>
            <p:nvPr/>
          </p:nvSpPr>
          <p:spPr>
            <a:xfrm>
              <a:off x="7346204" y="3514142"/>
              <a:ext cx="469152" cy="577729"/>
            </a:xfrm>
            <a:custGeom>
              <a:avLst/>
              <a:gdLst/>
              <a:ahLst/>
              <a:cxnLst/>
              <a:rect l="l" t="t" r="r" b="b"/>
              <a:pathLst>
                <a:path w="14177" h="17458" extrusionOk="0">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3"/>
            <p:cNvSpPr/>
            <p:nvPr/>
          </p:nvSpPr>
          <p:spPr>
            <a:xfrm>
              <a:off x="7755062" y="4055370"/>
              <a:ext cx="79157" cy="80117"/>
            </a:xfrm>
            <a:custGeom>
              <a:avLst/>
              <a:gdLst/>
              <a:ahLst/>
              <a:cxnLst/>
              <a:rect l="l" t="t" r="r" b="b"/>
              <a:pathLst>
                <a:path w="2392" h="2421" extrusionOk="0">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3"/>
            <p:cNvSpPr/>
            <p:nvPr/>
          </p:nvSpPr>
          <p:spPr>
            <a:xfrm>
              <a:off x="7839084" y="4060731"/>
              <a:ext cx="47157" cy="77403"/>
            </a:xfrm>
            <a:custGeom>
              <a:avLst/>
              <a:gdLst/>
              <a:ahLst/>
              <a:cxnLst/>
              <a:rect l="l" t="t" r="r" b="b"/>
              <a:pathLst>
                <a:path w="1425" h="2339" extrusionOk="0">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7" name="Google Shape;547;p23"/>
          <p:cNvGrpSpPr/>
          <p:nvPr/>
        </p:nvGrpSpPr>
        <p:grpSpPr>
          <a:xfrm>
            <a:off x="7485292" y="4430739"/>
            <a:ext cx="1375953" cy="924075"/>
            <a:chOff x="7485292" y="4430739"/>
            <a:chExt cx="1375953" cy="924075"/>
          </a:xfrm>
        </p:grpSpPr>
        <p:sp>
          <p:nvSpPr>
            <p:cNvPr id="548" name="Google Shape;548;p23"/>
            <p:cNvSpPr/>
            <p:nvPr/>
          </p:nvSpPr>
          <p:spPr>
            <a:xfrm>
              <a:off x="7485292" y="4430739"/>
              <a:ext cx="1375953" cy="924075"/>
            </a:xfrm>
            <a:custGeom>
              <a:avLst/>
              <a:gdLst/>
              <a:ahLst/>
              <a:cxnLst/>
              <a:rect l="l" t="t" r="r" b="b"/>
              <a:pathLst>
                <a:path w="41579" h="27924" extrusionOk="0">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3"/>
            <p:cNvSpPr/>
            <p:nvPr/>
          </p:nvSpPr>
          <p:spPr>
            <a:xfrm>
              <a:off x="8408507" y="4803526"/>
              <a:ext cx="134587" cy="42888"/>
            </a:xfrm>
            <a:custGeom>
              <a:avLst/>
              <a:gdLst/>
              <a:ahLst/>
              <a:cxnLst/>
              <a:rect l="l" t="t" r="r" b="b"/>
              <a:pathLst>
                <a:path w="4067" h="1296" extrusionOk="0">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3"/>
            <p:cNvSpPr/>
            <p:nvPr/>
          </p:nvSpPr>
          <p:spPr>
            <a:xfrm>
              <a:off x="8480218" y="4767819"/>
              <a:ext cx="105400" cy="27963"/>
            </a:xfrm>
            <a:custGeom>
              <a:avLst/>
              <a:gdLst/>
              <a:ahLst/>
              <a:cxnLst/>
              <a:rect l="l" t="t" r="r" b="b"/>
              <a:pathLst>
                <a:path w="3185" h="845" extrusionOk="0">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1" name="Google Shape;551;p23"/>
          <p:cNvGrpSpPr/>
          <p:nvPr/>
        </p:nvGrpSpPr>
        <p:grpSpPr>
          <a:xfrm>
            <a:off x="8490510" y="1991557"/>
            <a:ext cx="536463" cy="705466"/>
            <a:chOff x="8490510" y="1991557"/>
            <a:chExt cx="536463" cy="705466"/>
          </a:xfrm>
        </p:grpSpPr>
        <p:grpSp>
          <p:nvGrpSpPr>
            <p:cNvPr id="552" name="Google Shape;552;p23"/>
            <p:cNvGrpSpPr/>
            <p:nvPr/>
          </p:nvGrpSpPr>
          <p:grpSpPr>
            <a:xfrm>
              <a:off x="8490510" y="1991557"/>
              <a:ext cx="536463" cy="576273"/>
              <a:chOff x="8490510" y="1991557"/>
              <a:chExt cx="536463" cy="576273"/>
            </a:xfrm>
          </p:grpSpPr>
          <p:sp>
            <p:nvSpPr>
              <p:cNvPr id="553" name="Google Shape;553;p23"/>
              <p:cNvSpPr/>
              <p:nvPr/>
            </p:nvSpPr>
            <p:spPr>
              <a:xfrm>
                <a:off x="8490510" y="1991557"/>
                <a:ext cx="536463" cy="576273"/>
              </a:xfrm>
              <a:custGeom>
                <a:avLst/>
                <a:gdLst/>
                <a:ahLst/>
                <a:cxnLst/>
                <a:rect l="l" t="t" r="r" b="b"/>
                <a:pathLst>
                  <a:path w="16211" h="17414" extrusionOk="0">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3"/>
              <p:cNvSpPr/>
              <p:nvPr/>
            </p:nvSpPr>
            <p:spPr>
              <a:xfrm>
                <a:off x="8614210" y="2115256"/>
                <a:ext cx="152192" cy="171982"/>
              </a:xfrm>
              <a:custGeom>
                <a:avLst/>
                <a:gdLst/>
                <a:ahLst/>
                <a:cxnLst/>
                <a:rect l="l" t="t" r="r" b="b"/>
                <a:pathLst>
                  <a:path w="4599" h="5197" extrusionOk="0">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5" name="Google Shape;555;p23"/>
            <p:cNvSpPr/>
            <p:nvPr/>
          </p:nvSpPr>
          <p:spPr>
            <a:xfrm>
              <a:off x="8597399" y="2575705"/>
              <a:ext cx="71844" cy="67674"/>
            </a:xfrm>
            <a:custGeom>
              <a:avLst/>
              <a:gdLst/>
              <a:ahLst/>
              <a:cxnLst/>
              <a:rect l="l" t="t" r="r" b="b"/>
              <a:pathLst>
                <a:path w="2171" h="2045" extrusionOk="0">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3"/>
            <p:cNvSpPr/>
            <p:nvPr/>
          </p:nvSpPr>
          <p:spPr>
            <a:xfrm>
              <a:off x="8587736" y="2657444"/>
              <a:ext cx="91137" cy="39579"/>
            </a:xfrm>
            <a:custGeom>
              <a:avLst/>
              <a:gdLst/>
              <a:ahLst/>
              <a:cxnLst/>
              <a:rect l="l" t="t" r="r" b="b"/>
              <a:pathLst>
                <a:path w="2754" h="1196" extrusionOk="0">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 name="Google Shape;557;p23"/>
          <p:cNvGrpSpPr/>
          <p:nvPr/>
        </p:nvGrpSpPr>
        <p:grpSpPr>
          <a:xfrm>
            <a:off x="6765365" y="2520242"/>
            <a:ext cx="1413745" cy="811560"/>
            <a:chOff x="6765365" y="2520242"/>
            <a:chExt cx="1413745" cy="811560"/>
          </a:xfrm>
        </p:grpSpPr>
        <p:sp>
          <p:nvSpPr>
            <p:cNvPr id="558" name="Google Shape;558;p23"/>
            <p:cNvSpPr/>
            <p:nvPr/>
          </p:nvSpPr>
          <p:spPr>
            <a:xfrm>
              <a:off x="6765365" y="2520242"/>
              <a:ext cx="1413745" cy="811560"/>
            </a:xfrm>
            <a:custGeom>
              <a:avLst/>
              <a:gdLst/>
              <a:ahLst/>
              <a:cxnLst/>
              <a:rect l="l" t="t" r="r" b="b"/>
              <a:pathLst>
                <a:path w="42721" h="24524" extrusionOk="0">
                  <a:moveTo>
                    <a:pt x="38221" y="615"/>
                  </a:moveTo>
                  <a:cubicBezTo>
                    <a:pt x="39552" y="2782"/>
                    <a:pt x="40791" y="4929"/>
                    <a:pt x="41921" y="7207"/>
                  </a:cubicBezTo>
                  <a:cubicBezTo>
                    <a:pt x="41182" y="7583"/>
                    <a:pt x="40437" y="7953"/>
                    <a:pt x="39693" y="8320"/>
                  </a:cubicBezTo>
                  <a:cubicBezTo>
                    <a:pt x="39558" y="8118"/>
                    <a:pt x="39364" y="7933"/>
                    <a:pt x="39197" y="7773"/>
                  </a:cubicBezTo>
                  <a:cubicBezTo>
                    <a:pt x="38975" y="7564"/>
                    <a:pt x="38734" y="7377"/>
                    <a:pt x="38475" y="7213"/>
                  </a:cubicBezTo>
                  <a:cubicBezTo>
                    <a:pt x="38438" y="7189"/>
                    <a:pt x="38402" y="7179"/>
                    <a:pt x="38368" y="7179"/>
                  </a:cubicBezTo>
                  <a:cubicBezTo>
                    <a:pt x="38195" y="7179"/>
                    <a:pt x="38087" y="7446"/>
                    <a:pt x="38267" y="7571"/>
                  </a:cubicBezTo>
                  <a:cubicBezTo>
                    <a:pt x="38500" y="7732"/>
                    <a:pt x="38714" y="7914"/>
                    <a:pt x="38910" y="8120"/>
                  </a:cubicBezTo>
                  <a:cubicBezTo>
                    <a:pt x="39036" y="8250"/>
                    <a:pt x="39137" y="8400"/>
                    <a:pt x="39246" y="8542"/>
                  </a:cubicBezTo>
                  <a:cubicBezTo>
                    <a:pt x="38393" y="8962"/>
                    <a:pt x="37536" y="9378"/>
                    <a:pt x="36680" y="9790"/>
                  </a:cubicBezTo>
                  <a:cubicBezTo>
                    <a:pt x="36567" y="9653"/>
                    <a:pt x="36441" y="9522"/>
                    <a:pt x="36327" y="9391"/>
                  </a:cubicBezTo>
                  <a:cubicBezTo>
                    <a:pt x="36127" y="9166"/>
                    <a:pt x="35930" y="8939"/>
                    <a:pt x="35720" y="8723"/>
                  </a:cubicBezTo>
                  <a:cubicBezTo>
                    <a:pt x="35681" y="8682"/>
                    <a:pt x="35633" y="8665"/>
                    <a:pt x="35585" y="8665"/>
                  </a:cubicBezTo>
                  <a:cubicBezTo>
                    <a:pt x="35437" y="8665"/>
                    <a:pt x="35288" y="8827"/>
                    <a:pt x="35395" y="8973"/>
                  </a:cubicBezTo>
                  <a:cubicBezTo>
                    <a:pt x="35565" y="9204"/>
                    <a:pt x="35745" y="9427"/>
                    <a:pt x="35925" y="9651"/>
                  </a:cubicBezTo>
                  <a:cubicBezTo>
                    <a:pt x="36020" y="9767"/>
                    <a:pt x="36112" y="9895"/>
                    <a:pt x="36209" y="10016"/>
                  </a:cubicBezTo>
                  <a:cubicBezTo>
                    <a:pt x="35532" y="10340"/>
                    <a:pt x="34856" y="10670"/>
                    <a:pt x="34176" y="10988"/>
                  </a:cubicBezTo>
                  <a:cubicBezTo>
                    <a:pt x="34086" y="10797"/>
                    <a:pt x="33937" y="10618"/>
                    <a:pt x="33810" y="10464"/>
                  </a:cubicBezTo>
                  <a:cubicBezTo>
                    <a:pt x="33623" y="10244"/>
                    <a:pt x="33407" y="10049"/>
                    <a:pt x="33168" y="9888"/>
                  </a:cubicBezTo>
                  <a:cubicBezTo>
                    <a:pt x="33138" y="9868"/>
                    <a:pt x="33107" y="9858"/>
                    <a:pt x="33077" y="9858"/>
                  </a:cubicBezTo>
                  <a:cubicBezTo>
                    <a:pt x="32932" y="9858"/>
                    <a:pt x="32810" y="10066"/>
                    <a:pt x="32942" y="10183"/>
                  </a:cubicBezTo>
                  <a:cubicBezTo>
                    <a:pt x="33139" y="10357"/>
                    <a:pt x="33326" y="10552"/>
                    <a:pt x="33479" y="10769"/>
                  </a:cubicBezTo>
                  <a:cubicBezTo>
                    <a:pt x="33574" y="10905"/>
                    <a:pt x="33646" y="11056"/>
                    <a:pt x="33727" y="11200"/>
                  </a:cubicBezTo>
                  <a:cubicBezTo>
                    <a:pt x="32913" y="11581"/>
                    <a:pt x="32096" y="11961"/>
                    <a:pt x="31278" y="12336"/>
                  </a:cubicBezTo>
                  <a:cubicBezTo>
                    <a:pt x="31133" y="12163"/>
                    <a:pt x="30955" y="12013"/>
                    <a:pt x="30796" y="11855"/>
                  </a:cubicBezTo>
                  <a:lnTo>
                    <a:pt x="30186" y="11255"/>
                  </a:lnTo>
                  <a:cubicBezTo>
                    <a:pt x="30153" y="11222"/>
                    <a:pt x="30117" y="11208"/>
                    <a:pt x="30082" y="11208"/>
                  </a:cubicBezTo>
                  <a:cubicBezTo>
                    <a:pt x="29970" y="11208"/>
                    <a:pt x="29877" y="11355"/>
                    <a:pt x="29970" y="11469"/>
                  </a:cubicBezTo>
                  <a:lnTo>
                    <a:pt x="30488" y="12096"/>
                  </a:lnTo>
                  <a:cubicBezTo>
                    <a:pt x="30603" y="12235"/>
                    <a:pt x="30715" y="12394"/>
                    <a:pt x="30839" y="12537"/>
                  </a:cubicBezTo>
                  <a:cubicBezTo>
                    <a:pt x="29954" y="12941"/>
                    <a:pt x="29067" y="13345"/>
                    <a:pt x="28180" y="13747"/>
                  </a:cubicBezTo>
                  <a:cubicBezTo>
                    <a:pt x="28178" y="13745"/>
                    <a:pt x="28178" y="13742"/>
                    <a:pt x="28177" y="13740"/>
                  </a:cubicBezTo>
                  <a:cubicBezTo>
                    <a:pt x="28045" y="13578"/>
                    <a:pt x="27881" y="13433"/>
                    <a:pt x="27737" y="13281"/>
                  </a:cubicBezTo>
                  <a:cubicBezTo>
                    <a:pt x="27592" y="13131"/>
                    <a:pt x="27448" y="12969"/>
                    <a:pt x="27292" y="12826"/>
                  </a:cubicBezTo>
                  <a:cubicBezTo>
                    <a:pt x="27260" y="12797"/>
                    <a:pt x="27222" y="12784"/>
                    <a:pt x="27185" y="12784"/>
                  </a:cubicBezTo>
                  <a:cubicBezTo>
                    <a:pt x="27071" y="12784"/>
                    <a:pt x="26961" y="12900"/>
                    <a:pt x="27041" y="13019"/>
                  </a:cubicBezTo>
                  <a:cubicBezTo>
                    <a:pt x="27165" y="13204"/>
                    <a:pt x="27310" y="13377"/>
                    <a:pt x="27446" y="13554"/>
                  </a:cubicBezTo>
                  <a:cubicBezTo>
                    <a:pt x="27544" y="13682"/>
                    <a:pt x="27641" y="13815"/>
                    <a:pt x="27742" y="13943"/>
                  </a:cubicBezTo>
                  <a:cubicBezTo>
                    <a:pt x="26967" y="14290"/>
                    <a:pt x="26190" y="14641"/>
                    <a:pt x="25414" y="14986"/>
                  </a:cubicBezTo>
                  <a:cubicBezTo>
                    <a:pt x="25435" y="14906"/>
                    <a:pt x="25417" y="14822"/>
                    <a:pt x="25365" y="14759"/>
                  </a:cubicBezTo>
                  <a:cubicBezTo>
                    <a:pt x="25226" y="14584"/>
                    <a:pt x="25048" y="14430"/>
                    <a:pt x="24890" y="14269"/>
                  </a:cubicBezTo>
                  <a:cubicBezTo>
                    <a:pt x="24734" y="14108"/>
                    <a:pt x="24581" y="13933"/>
                    <a:pt x="24409" y="13785"/>
                  </a:cubicBezTo>
                  <a:cubicBezTo>
                    <a:pt x="24377" y="13756"/>
                    <a:pt x="24338" y="13744"/>
                    <a:pt x="24300" y="13744"/>
                  </a:cubicBezTo>
                  <a:cubicBezTo>
                    <a:pt x="24184" y="13744"/>
                    <a:pt x="24074" y="13858"/>
                    <a:pt x="24153" y="13982"/>
                  </a:cubicBezTo>
                  <a:cubicBezTo>
                    <a:pt x="24282" y="14182"/>
                    <a:pt x="24441" y="14365"/>
                    <a:pt x="24585" y="14555"/>
                  </a:cubicBezTo>
                  <a:cubicBezTo>
                    <a:pt x="24726" y="14739"/>
                    <a:pt x="24856" y="14941"/>
                    <a:pt x="25014" y="15110"/>
                  </a:cubicBezTo>
                  <a:cubicBezTo>
                    <a:pt x="25028" y="15122"/>
                    <a:pt x="25043" y="15133"/>
                    <a:pt x="25059" y="15142"/>
                  </a:cubicBezTo>
                  <a:cubicBezTo>
                    <a:pt x="24104" y="15563"/>
                    <a:pt x="23149" y="15981"/>
                    <a:pt x="22192" y="16396"/>
                  </a:cubicBezTo>
                  <a:cubicBezTo>
                    <a:pt x="21976" y="16039"/>
                    <a:pt x="21686" y="15712"/>
                    <a:pt x="21438" y="15378"/>
                  </a:cubicBezTo>
                  <a:cubicBezTo>
                    <a:pt x="21392" y="15315"/>
                    <a:pt x="21327" y="15289"/>
                    <a:pt x="21265" y="15289"/>
                  </a:cubicBezTo>
                  <a:cubicBezTo>
                    <a:pt x="21120" y="15289"/>
                    <a:pt x="20983" y="15428"/>
                    <a:pt x="21086" y="15584"/>
                  </a:cubicBezTo>
                  <a:cubicBezTo>
                    <a:pt x="21303" y="15915"/>
                    <a:pt x="21507" y="16269"/>
                    <a:pt x="21747" y="16588"/>
                  </a:cubicBezTo>
                  <a:cubicBezTo>
                    <a:pt x="20968" y="16925"/>
                    <a:pt x="20190" y="17258"/>
                    <a:pt x="19412" y="17594"/>
                  </a:cubicBezTo>
                  <a:cubicBezTo>
                    <a:pt x="19404" y="17563"/>
                    <a:pt x="19390" y="17534"/>
                    <a:pt x="19372" y="17510"/>
                  </a:cubicBezTo>
                  <a:cubicBezTo>
                    <a:pt x="19236" y="17343"/>
                    <a:pt x="19038" y="17228"/>
                    <a:pt x="18885" y="17073"/>
                  </a:cubicBezTo>
                  <a:cubicBezTo>
                    <a:pt x="18730" y="16915"/>
                    <a:pt x="18592" y="16741"/>
                    <a:pt x="18474" y="16552"/>
                  </a:cubicBezTo>
                  <a:cubicBezTo>
                    <a:pt x="18429" y="16481"/>
                    <a:pt x="18364" y="16451"/>
                    <a:pt x="18299" y="16451"/>
                  </a:cubicBezTo>
                  <a:cubicBezTo>
                    <a:pt x="18154" y="16451"/>
                    <a:pt x="18010" y="16602"/>
                    <a:pt x="18104" y="16770"/>
                  </a:cubicBezTo>
                  <a:cubicBezTo>
                    <a:pt x="18300" y="17119"/>
                    <a:pt x="18609" y="17565"/>
                    <a:pt x="18989" y="17773"/>
                  </a:cubicBezTo>
                  <a:cubicBezTo>
                    <a:pt x="18160" y="18127"/>
                    <a:pt x="17332" y="18479"/>
                    <a:pt x="16503" y="18831"/>
                  </a:cubicBezTo>
                  <a:cubicBezTo>
                    <a:pt x="16499" y="18827"/>
                    <a:pt x="16499" y="18822"/>
                    <a:pt x="16494" y="18818"/>
                  </a:cubicBezTo>
                  <a:cubicBezTo>
                    <a:pt x="16353" y="18657"/>
                    <a:pt x="16180" y="18524"/>
                    <a:pt x="16036" y="18364"/>
                  </a:cubicBezTo>
                  <a:cubicBezTo>
                    <a:pt x="15894" y="18203"/>
                    <a:pt x="15768" y="18030"/>
                    <a:pt x="15636" y="17863"/>
                  </a:cubicBezTo>
                  <a:cubicBezTo>
                    <a:pt x="15601" y="17819"/>
                    <a:pt x="15558" y="17800"/>
                    <a:pt x="15516" y="17800"/>
                  </a:cubicBezTo>
                  <a:cubicBezTo>
                    <a:pt x="15394" y="17800"/>
                    <a:pt x="15276" y="17957"/>
                    <a:pt x="15342" y="18090"/>
                  </a:cubicBezTo>
                  <a:cubicBezTo>
                    <a:pt x="15502" y="18413"/>
                    <a:pt x="15753" y="18767"/>
                    <a:pt x="16033" y="19029"/>
                  </a:cubicBezTo>
                  <a:cubicBezTo>
                    <a:pt x="15426" y="19286"/>
                    <a:pt x="14818" y="19542"/>
                    <a:pt x="14212" y="19799"/>
                  </a:cubicBezTo>
                  <a:cubicBezTo>
                    <a:pt x="14120" y="19622"/>
                    <a:pt x="13982" y="19455"/>
                    <a:pt x="13860" y="19314"/>
                  </a:cubicBezTo>
                  <a:cubicBezTo>
                    <a:pt x="13676" y="19103"/>
                    <a:pt x="13458" y="18923"/>
                    <a:pt x="13218" y="18782"/>
                  </a:cubicBezTo>
                  <a:cubicBezTo>
                    <a:pt x="13200" y="18772"/>
                    <a:pt x="13182" y="18768"/>
                    <a:pt x="13164" y="18768"/>
                  </a:cubicBezTo>
                  <a:cubicBezTo>
                    <a:pt x="13070" y="18768"/>
                    <a:pt x="12989" y="18893"/>
                    <a:pt x="13075" y="18968"/>
                  </a:cubicBezTo>
                  <a:cubicBezTo>
                    <a:pt x="13267" y="19132"/>
                    <a:pt x="13446" y="19312"/>
                    <a:pt x="13587" y="19524"/>
                  </a:cubicBezTo>
                  <a:cubicBezTo>
                    <a:pt x="13682" y="19663"/>
                    <a:pt x="13740" y="19818"/>
                    <a:pt x="13809" y="19968"/>
                  </a:cubicBezTo>
                  <a:cubicBezTo>
                    <a:pt x="13106" y="20263"/>
                    <a:pt x="12403" y="20558"/>
                    <a:pt x="11699" y="20853"/>
                  </a:cubicBezTo>
                  <a:cubicBezTo>
                    <a:pt x="11699" y="20852"/>
                    <a:pt x="11697" y="20850"/>
                    <a:pt x="11696" y="20849"/>
                  </a:cubicBezTo>
                  <a:cubicBezTo>
                    <a:pt x="11333" y="20446"/>
                    <a:pt x="11011" y="20055"/>
                    <a:pt x="10763" y="19568"/>
                  </a:cubicBezTo>
                  <a:cubicBezTo>
                    <a:pt x="10728" y="19500"/>
                    <a:pt x="10664" y="19471"/>
                    <a:pt x="10599" y="19471"/>
                  </a:cubicBezTo>
                  <a:cubicBezTo>
                    <a:pt x="10470" y="19471"/>
                    <a:pt x="10333" y="19582"/>
                    <a:pt x="10391" y="19726"/>
                  </a:cubicBezTo>
                  <a:cubicBezTo>
                    <a:pt x="10582" y="20202"/>
                    <a:pt x="10858" y="20679"/>
                    <a:pt x="11222" y="21052"/>
                  </a:cubicBezTo>
                  <a:cubicBezTo>
                    <a:pt x="10389" y="21400"/>
                    <a:pt x="9557" y="21748"/>
                    <a:pt x="8726" y="22094"/>
                  </a:cubicBezTo>
                  <a:cubicBezTo>
                    <a:pt x="8452" y="21669"/>
                    <a:pt x="8116" y="21288"/>
                    <a:pt x="7732" y="20962"/>
                  </a:cubicBezTo>
                  <a:cubicBezTo>
                    <a:pt x="7695" y="20930"/>
                    <a:pt x="7654" y="20916"/>
                    <a:pt x="7615" y="20916"/>
                  </a:cubicBezTo>
                  <a:cubicBezTo>
                    <a:pt x="7478" y="20916"/>
                    <a:pt x="7362" y="21083"/>
                    <a:pt x="7487" y="21207"/>
                  </a:cubicBezTo>
                  <a:cubicBezTo>
                    <a:pt x="7813" y="21529"/>
                    <a:pt x="8073" y="21884"/>
                    <a:pt x="8302" y="22270"/>
                  </a:cubicBezTo>
                  <a:lnTo>
                    <a:pt x="6663" y="22951"/>
                  </a:lnTo>
                  <a:cubicBezTo>
                    <a:pt x="6655" y="22938"/>
                    <a:pt x="6646" y="22924"/>
                    <a:pt x="6635" y="22912"/>
                  </a:cubicBezTo>
                  <a:cubicBezTo>
                    <a:pt x="6431" y="22693"/>
                    <a:pt x="6162" y="22538"/>
                    <a:pt x="5954" y="22316"/>
                  </a:cubicBezTo>
                  <a:cubicBezTo>
                    <a:pt x="5745" y="22094"/>
                    <a:pt x="5611" y="21826"/>
                    <a:pt x="5405" y="21608"/>
                  </a:cubicBezTo>
                  <a:cubicBezTo>
                    <a:pt x="5376" y="21577"/>
                    <a:pt x="5342" y="21564"/>
                    <a:pt x="5308" y="21564"/>
                  </a:cubicBezTo>
                  <a:cubicBezTo>
                    <a:pt x="5222" y="21564"/>
                    <a:pt x="5142" y="21652"/>
                    <a:pt x="5162" y="21751"/>
                  </a:cubicBezTo>
                  <a:cubicBezTo>
                    <a:pt x="5223" y="22054"/>
                    <a:pt x="5445" y="22337"/>
                    <a:pt x="5634" y="22575"/>
                  </a:cubicBezTo>
                  <a:cubicBezTo>
                    <a:pt x="5787" y="22766"/>
                    <a:pt x="5975" y="22994"/>
                    <a:pt x="6191" y="23147"/>
                  </a:cubicBezTo>
                  <a:lnTo>
                    <a:pt x="3979" y="24066"/>
                  </a:lnTo>
                  <a:cubicBezTo>
                    <a:pt x="3962" y="24074"/>
                    <a:pt x="3946" y="24083"/>
                    <a:pt x="3931" y="24093"/>
                  </a:cubicBezTo>
                  <a:lnTo>
                    <a:pt x="3931" y="24093"/>
                  </a:lnTo>
                  <a:cubicBezTo>
                    <a:pt x="4034" y="23988"/>
                    <a:pt x="4079" y="23829"/>
                    <a:pt x="3987" y="23664"/>
                  </a:cubicBezTo>
                  <a:cubicBezTo>
                    <a:pt x="3332" y="22487"/>
                    <a:pt x="2704" y="21297"/>
                    <a:pt x="2120" y="20083"/>
                  </a:cubicBezTo>
                  <a:cubicBezTo>
                    <a:pt x="1569" y="18939"/>
                    <a:pt x="1155" y="17606"/>
                    <a:pt x="403" y="16580"/>
                  </a:cubicBezTo>
                  <a:cubicBezTo>
                    <a:pt x="6646" y="14148"/>
                    <a:pt x="12783" y="11428"/>
                    <a:pt x="18954" y="8823"/>
                  </a:cubicBezTo>
                  <a:cubicBezTo>
                    <a:pt x="25337" y="6125"/>
                    <a:pt x="31758" y="3497"/>
                    <a:pt x="38102" y="710"/>
                  </a:cubicBezTo>
                  <a:cubicBezTo>
                    <a:pt x="38149" y="690"/>
                    <a:pt x="38190" y="656"/>
                    <a:pt x="38221" y="615"/>
                  </a:cubicBezTo>
                  <a:close/>
                  <a:moveTo>
                    <a:pt x="37933" y="0"/>
                  </a:moveTo>
                  <a:cubicBezTo>
                    <a:pt x="37895" y="0"/>
                    <a:pt x="37855" y="8"/>
                    <a:pt x="37814" y="25"/>
                  </a:cubicBezTo>
                  <a:cubicBezTo>
                    <a:pt x="31594" y="2575"/>
                    <a:pt x="25434" y="5283"/>
                    <a:pt x="19249" y="7917"/>
                  </a:cubicBezTo>
                  <a:cubicBezTo>
                    <a:pt x="12879" y="10631"/>
                    <a:pt x="6448" y="13232"/>
                    <a:pt x="157" y="16121"/>
                  </a:cubicBezTo>
                  <a:cubicBezTo>
                    <a:pt x="22" y="16182"/>
                    <a:pt x="3" y="16329"/>
                    <a:pt x="54" y="16445"/>
                  </a:cubicBezTo>
                  <a:cubicBezTo>
                    <a:pt x="17" y="16477"/>
                    <a:pt x="0" y="16525"/>
                    <a:pt x="8" y="16571"/>
                  </a:cubicBezTo>
                  <a:cubicBezTo>
                    <a:pt x="138" y="17756"/>
                    <a:pt x="755" y="18896"/>
                    <a:pt x="1255" y="19968"/>
                  </a:cubicBezTo>
                  <a:cubicBezTo>
                    <a:pt x="1899" y="21352"/>
                    <a:pt x="2599" y="22706"/>
                    <a:pt x="3348" y="24037"/>
                  </a:cubicBezTo>
                  <a:cubicBezTo>
                    <a:pt x="3420" y="24165"/>
                    <a:pt x="3531" y="24218"/>
                    <a:pt x="3642" y="24218"/>
                  </a:cubicBezTo>
                  <a:cubicBezTo>
                    <a:pt x="3729" y="24218"/>
                    <a:pt x="3817" y="24186"/>
                    <a:pt x="3887" y="24132"/>
                  </a:cubicBezTo>
                  <a:lnTo>
                    <a:pt x="3887" y="24132"/>
                  </a:lnTo>
                  <a:cubicBezTo>
                    <a:pt x="3764" y="24271"/>
                    <a:pt x="3834" y="24523"/>
                    <a:pt x="4022" y="24523"/>
                  </a:cubicBezTo>
                  <a:cubicBezTo>
                    <a:pt x="4046" y="24523"/>
                    <a:pt x="4073" y="24519"/>
                    <a:pt x="4102" y="24509"/>
                  </a:cubicBezTo>
                  <a:cubicBezTo>
                    <a:pt x="17310" y="20086"/>
                    <a:pt x="30122" y="14042"/>
                    <a:pt x="42514" y="7723"/>
                  </a:cubicBezTo>
                  <a:cubicBezTo>
                    <a:pt x="42681" y="7642"/>
                    <a:pt x="42721" y="7493"/>
                    <a:pt x="42687" y="7357"/>
                  </a:cubicBezTo>
                  <a:cubicBezTo>
                    <a:pt x="42701" y="7302"/>
                    <a:pt x="42698" y="7243"/>
                    <a:pt x="42678" y="7190"/>
                  </a:cubicBezTo>
                  <a:cubicBezTo>
                    <a:pt x="41716" y="4678"/>
                    <a:pt x="40281" y="2189"/>
                    <a:pt x="38504" y="166"/>
                  </a:cubicBezTo>
                  <a:cubicBezTo>
                    <a:pt x="38459" y="114"/>
                    <a:pt x="38404" y="93"/>
                    <a:pt x="38348" y="93"/>
                  </a:cubicBezTo>
                  <a:cubicBezTo>
                    <a:pt x="38293" y="93"/>
                    <a:pt x="38239" y="114"/>
                    <a:pt x="38194" y="149"/>
                  </a:cubicBezTo>
                  <a:cubicBezTo>
                    <a:pt x="38130" y="62"/>
                    <a:pt x="38039" y="0"/>
                    <a:pt x="379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3"/>
            <p:cNvSpPr/>
            <p:nvPr/>
          </p:nvSpPr>
          <p:spPr>
            <a:xfrm>
              <a:off x="6863484" y="3117827"/>
              <a:ext cx="66317" cy="60361"/>
            </a:xfrm>
            <a:custGeom>
              <a:avLst/>
              <a:gdLst/>
              <a:ahLst/>
              <a:cxnLst/>
              <a:rect l="l" t="t" r="r" b="b"/>
              <a:pathLst>
                <a:path w="2004" h="1824" extrusionOk="0">
                  <a:moveTo>
                    <a:pt x="720" y="496"/>
                  </a:moveTo>
                  <a:lnTo>
                    <a:pt x="720" y="496"/>
                  </a:lnTo>
                  <a:cubicBezTo>
                    <a:pt x="736" y="501"/>
                    <a:pt x="752" y="504"/>
                    <a:pt x="769" y="505"/>
                  </a:cubicBezTo>
                  <a:cubicBezTo>
                    <a:pt x="776" y="505"/>
                    <a:pt x="784" y="505"/>
                    <a:pt x="791" y="505"/>
                  </a:cubicBezTo>
                  <a:cubicBezTo>
                    <a:pt x="1039" y="505"/>
                    <a:pt x="1296" y="559"/>
                    <a:pt x="1385" y="833"/>
                  </a:cubicBezTo>
                  <a:cubicBezTo>
                    <a:pt x="1459" y="1064"/>
                    <a:pt x="1282" y="1262"/>
                    <a:pt x="1071" y="1329"/>
                  </a:cubicBezTo>
                  <a:lnTo>
                    <a:pt x="1071" y="1328"/>
                  </a:lnTo>
                  <a:cubicBezTo>
                    <a:pt x="1016" y="1345"/>
                    <a:pt x="966" y="1353"/>
                    <a:pt x="919" y="1353"/>
                  </a:cubicBezTo>
                  <a:cubicBezTo>
                    <a:pt x="520" y="1353"/>
                    <a:pt x="435" y="767"/>
                    <a:pt x="720" y="496"/>
                  </a:cubicBezTo>
                  <a:close/>
                  <a:moveTo>
                    <a:pt x="967" y="1"/>
                  </a:moveTo>
                  <a:cubicBezTo>
                    <a:pt x="861" y="1"/>
                    <a:pt x="754" y="24"/>
                    <a:pt x="653" y="77"/>
                  </a:cubicBezTo>
                  <a:cubicBezTo>
                    <a:pt x="612" y="98"/>
                    <a:pt x="579" y="133"/>
                    <a:pt x="561" y="176"/>
                  </a:cubicBezTo>
                  <a:cubicBezTo>
                    <a:pt x="547" y="178"/>
                    <a:pt x="533" y="182"/>
                    <a:pt x="521" y="188"/>
                  </a:cubicBezTo>
                  <a:cubicBezTo>
                    <a:pt x="134" y="407"/>
                    <a:pt x="0" y="901"/>
                    <a:pt x="164" y="1305"/>
                  </a:cubicBezTo>
                  <a:cubicBezTo>
                    <a:pt x="300" y="1640"/>
                    <a:pt x="613" y="1824"/>
                    <a:pt x="947" y="1824"/>
                  </a:cubicBezTo>
                  <a:cubicBezTo>
                    <a:pt x="1057" y="1824"/>
                    <a:pt x="1169" y="1804"/>
                    <a:pt x="1278" y="1763"/>
                  </a:cubicBezTo>
                  <a:cubicBezTo>
                    <a:pt x="1719" y="1597"/>
                    <a:pt x="2004" y="1138"/>
                    <a:pt x="1852" y="672"/>
                  </a:cubicBezTo>
                  <a:cubicBezTo>
                    <a:pt x="1733" y="309"/>
                    <a:pt x="1352" y="1"/>
                    <a:pt x="9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3"/>
            <p:cNvSpPr/>
            <p:nvPr/>
          </p:nvSpPr>
          <p:spPr>
            <a:xfrm>
              <a:off x="7444754" y="2556545"/>
              <a:ext cx="102653" cy="56588"/>
            </a:xfrm>
            <a:custGeom>
              <a:avLst/>
              <a:gdLst/>
              <a:ahLst/>
              <a:cxnLst/>
              <a:rect l="l" t="t" r="r" b="b"/>
              <a:pathLst>
                <a:path w="3102" h="1710" extrusionOk="0">
                  <a:moveTo>
                    <a:pt x="2826" y="0"/>
                  </a:moveTo>
                  <a:cubicBezTo>
                    <a:pt x="2792" y="0"/>
                    <a:pt x="2754" y="10"/>
                    <a:pt x="2715" y="32"/>
                  </a:cubicBezTo>
                  <a:cubicBezTo>
                    <a:pt x="1873" y="513"/>
                    <a:pt x="1090" y="1002"/>
                    <a:pt x="184" y="1362"/>
                  </a:cubicBezTo>
                  <a:cubicBezTo>
                    <a:pt x="0" y="1435"/>
                    <a:pt x="46" y="1709"/>
                    <a:pt x="216" y="1709"/>
                  </a:cubicBezTo>
                  <a:cubicBezTo>
                    <a:pt x="235" y="1709"/>
                    <a:pt x="255" y="1706"/>
                    <a:pt x="277" y="1699"/>
                  </a:cubicBezTo>
                  <a:cubicBezTo>
                    <a:pt x="1191" y="1389"/>
                    <a:pt x="2158" y="990"/>
                    <a:pt x="2927" y="395"/>
                  </a:cubicBezTo>
                  <a:cubicBezTo>
                    <a:pt x="3101" y="262"/>
                    <a:pt x="3005" y="0"/>
                    <a:pt x="28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3"/>
            <p:cNvSpPr/>
            <p:nvPr/>
          </p:nvSpPr>
          <p:spPr>
            <a:xfrm>
              <a:off x="7490388" y="2588082"/>
              <a:ext cx="121085" cy="54536"/>
            </a:xfrm>
            <a:custGeom>
              <a:avLst/>
              <a:gdLst/>
              <a:ahLst/>
              <a:cxnLst/>
              <a:rect l="l" t="t" r="r" b="b"/>
              <a:pathLst>
                <a:path w="3659" h="1648" extrusionOk="0">
                  <a:moveTo>
                    <a:pt x="3399" y="1"/>
                  </a:moveTo>
                  <a:cubicBezTo>
                    <a:pt x="3375" y="1"/>
                    <a:pt x="3349" y="6"/>
                    <a:pt x="3321" y="17"/>
                  </a:cubicBezTo>
                  <a:cubicBezTo>
                    <a:pt x="2264" y="424"/>
                    <a:pt x="1211" y="851"/>
                    <a:pt x="172" y="1300"/>
                  </a:cubicBezTo>
                  <a:cubicBezTo>
                    <a:pt x="1" y="1375"/>
                    <a:pt x="95" y="1647"/>
                    <a:pt x="260" y="1647"/>
                  </a:cubicBezTo>
                  <a:cubicBezTo>
                    <a:pt x="277" y="1647"/>
                    <a:pt x="296" y="1644"/>
                    <a:pt x="315" y="1637"/>
                  </a:cubicBezTo>
                  <a:cubicBezTo>
                    <a:pt x="1361" y="1257"/>
                    <a:pt x="2404" y="853"/>
                    <a:pt x="3435" y="432"/>
                  </a:cubicBezTo>
                  <a:cubicBezTo>
                    <a:pt x="3659" y="339"/>
                    <a:pt x="3599" y="1"/>
                    <a:pt x="3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2" name="Google Shape;562;p23"/>
          <p:cNvGrpSpPr/>
          <p:nvPr/>
        </p:nvGrpSpPr>
        <p:grpSpPr>
          <a:xfrm>
            <a:off x="8454538" y="1064636"/>
            <a:ext cx="841873" cy="594507"/>
            <a:chOff x="8454538" y="1064636"/>
            <a:chExt cx="841873" cy="594507"/>
          </a:xfrm>
        </p:grpSpPr>
        <p:sp>
          <p:nvSpPr>
            <p:cNvPr id="563" name="Google Shape;563;p23"/>
            <p:cNvSpPr/>
            <p:nvPr/>
          </p:nvSpPr>
          <p:spPr>
            <a:xfrm>
              <a:off x="8457550" y="1064636"/>
              <a:ext cx="838862" cy="594507"/>
            </a:xfrm>
            <a:custGeom>
              <a:avLst/>
              <a:gdLst/>
              <a:ahLst/>
              <a:cxnLst/>
              <a:rect l="l" t="t" r="r" b="b"/>
              <a:pathLst>
                <a:path w="25349" h="17965" extrusionOk="0">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3"/>
            <p:cNvSpPr/>
            <p:nvPr/>
          </p:nvSpPr>
          <p:spPr>
            <a:xfrm>
              <a:off x="8682546" y="1188600"/>
              <a:ext cx="424312" cy="302234"/>
            </a:xfrm>
            <a:custGeom>
              <a:avLst/>
              <a:gdLst/>
              <a:ahLst/>
              <a:cxnLst/>
              <a:rect l="l" t="t" r="r" b="b"/>
              <a:pathLst>
                <a:path w="12822" h="9133" extrusionOk="0">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3"/>
            <p:cNvSpPr/>
            <p:nvPr/>
          </p:nvSpPr>
          <p:spPr>
            <a:xfrm>
              <a:off x="8470754" y="1133435"/>
              <a:ext cx="70983" cy="92990"/>
            </a:xfrm>
            <a:custGeom>
              <a:avLst/>
              <a:gdLst/>
              <a:ahLst/>
              <a:cxnLst/>
              <a:rect l="l" t="t" r="r" b="b"/>
              <a:pathLst>
                <a:path w="2145" h="2810" extrusionOk="0">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3"/>
            <p:cNvSpPr/>
            <p:nvPr/>
          </p:nvSpPr>
          <p:spPr>
            <a:xfrm>
              <a:off x="8454538" y="1100574"/>
              <a:ext cx="79852" cy="60625"/>
            </a:xfrm>
            <a:custGeom>
              <a:avLst/>
              <a:gdLst/>
              <a:ahLst/>
              <a:cxnLst/>
              <a:rect l="l" t="t" r="r" b="b"/>
              <a:pathLst>
                <a:path w="2413" h="1832" extrusionOk="0">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7" name="Google Shape;567;p23"/>
          <p:cNvGrpSpPr/>
          <p:nvPr/>
        </p:nvGrpSpPr>
        <p:grpSpPr>
          <a:xfrm>
            <a:off x="7961559" y="-202278"/>
            <a:ext cx="1015476" cy="922487"/>
            <a:chOff x="7961559" y="-202278"/>
            <a:chExt cx="1015476" cy="922487"/>
          </a:xfrm>
        </p:grpSpPr>
        <p:grpSp>
          <p:nvGrpSpPr>
            <p:cNvPr id="568" name="Google Shape;568;p23"/>
            <p:cNvGrpSpPr/>
            <p:nvPr/>
          </p:nvGrpSpPr>
          <p:grpSpPr>
            <a:xfrm>
              <a:off x="7961559" y="-121102"/>
              <a:ext cx="1015476" cy="841311"/>
              <a:chOff x="7961559" y="-121102"/>
              <a:chExt cx="1015476" cy="841311"/>
            </a:xfrm>
          </p:grpSpPr>
          <p:sp>
            <p:nvSpPr>
              <p:cNvPr id="569" name="Google Shape;569;p23"/>
              <p:cNvSpPr/>
              <p:nvPr/>
            </p:nvSpPr>
            <p:spPr>
              <a:xfrm>
                <a:off x="7961559" y="-121102"/>
                <a:ext cx="1015476" cy="841311"/>
              </a:xfrm>
              <a:custGeom>
                <a:avLst/>
                <a:gdLst/>
                <a:ahLst/>
                <a:cxnLst/>
                <a:rect l="l" t="t" r="r" b="b"/>
                <a:pathLst>
                  <a:path w="30686" h="25423" extrusionOk="0">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3"/>
              <p:cNvSpPr/>
              <p:nvPr/>
            </p:nvSpPr>
            <p:spPr>
              <a:xfrm>
                <a:off x="8300393" y="-9514"/>
                <a:ext cx="454393" cy="238465"/>
              </a:xfrm>
              <a:custGeom>
                <a:avLst/>
                <a:gdLst/>
                <a:ahLst/>
                <a:cxnLst/>
                <a:rect l="l" t="t" r="r" b="b"/>
                <a:pathLst>
                  <a:path w="13731" h="7206" extrusionOk="0">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3"/>
              <p:cNvSpPr/>
              <p:nvPr/>
            </p:nvSpPr>
            <p:spPr>
              <a:xfrm>
                <a:off x="8035852" y="538101"/>
                <a:ext cx="467895" cy="136871"/>
              </a:xfrm>
              <a:custGeom>
                <a:avLst/>
                <a:gdLst/>
                <a:ahLst/>
                <a:cxnLst/>
                <a:rect l="l" t="t" r="r" b="b"/>
                <a:pathLst>
                  <a:path w="14139" h="4136" extrusionOk="0">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3"/>
              <p:cNvSpPr/>
              <p:nvPr/>
            </p:nvSpPr>
            <p:spPr>
              <a:xfrm>
                <a:off x="8065073" y="496669"/>
                <a:ext cx="284728" cy="96829"/>
              </a:xfrm>
              <a:custGeom>
                <a:avLst/>
                <a:gdLst/>
                <a:ahLst/>
                <a:cxnLst/>
                <a:rect l="l" t="t" r="r" b="b"/>
                <a:pathLst>
                  <a:path w="8604" h="2926" extrusionOk="0">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3"/>
              <p:cNvSpPr/>
              <p:nvPr/>
            </p:nvSpPr>
            <p:spPr>
              <a:xfrm>
                <a:off x="8062458" y="453450"/>
                <a:ext cx="442447" cy="137566"/>
              </a:xfrm>
              <a:custGeom>
                <a:avLst/>
                <a:gdLst/>
                <a:ahLst/>
                <a:cxnLst/>
                <a:rect l="l" t="t" r="r" b="b"/>
                <a:pathLst>
                  <a:path w="13370" h="4157" extrusionOk="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3"/>
              <p:cNvSpPr/>
              <p:nvPr/>
            </p:nvSpPr>
            <p:spPr>
              <a:xfrm>
                <a:off x="8133177" y="416684"/>
                <a:ext cx="277381" cy="106657"/>
              </a:xfrm>
              <a:custGeom>
                <a:avLst/>
                <a:gdLst/>
                <a:ahLst/>
                <a:cxnLst/>
                <a:rect l="l" t="t" r="r" b="b"/>
                <a:pathLst>
                  <a:path w="8382" h="3223" extrusionOk="0">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5" name="Google Shape;575;p23"/>
            <p:cNvGrpSpPr/>
            <p:nvPr/>
          </p:nvGrpSpPr>
          <p:grpSpPr>
            <a:xfrm>
              <a:off x="8502092" y="-202278"/>
              <a:ext cx="136937" cy="83459"/>
              <a:chOff x="8502092" y="-202278"/>
              <a:chExt cx="136937" cy="83459"/>
            </a:xfrm>
          </p:grpSpPr>
          <p:sp>
            <p:nvSpPr>
              <p:cNvPr id="576" name="Google Shape;576;p23"/>
              <p:cNvSpPr/>
              <p:nvPr/>
            </p:nvSpPr>
            <p:spPr>
              <a:xfrm>
                <a:off x="8502092" y="-153466"/>
                <a:ext cx="103910" cy="34648"/>
              </a:xfrm>
              <a:custGeom>
                <a:avLst/>
                <a:gdLst/>
                <a:ahLst/>
                <a:cxnLst/>
                <a:rect l="l" t="t" r="r" b="b"/>
                <a:pathLst>
                  <a:path w="3140" h="1047" extrusionOk="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3"/>
              <p:cNvSpPr/>
              <p:nvPr/>
            </p:nvSpPr>
            <p:spPr>
              <a:xfrm>
                <a:off x="8542101" y="-202278"/>
                <a:ext cx="96928" cy="43881"/>
              </a:xfrm>
              <a:custGeom>
                <a:avLst/>
                <a:gdLst/>
                <a:ahLst/>
                <a:cxnLst/>
                <a:rect l="l" t="t" r="r" b="b"/>
                <a:pathLst>
                  <a:path w="2929" h="1326" extrusionOk="0">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78" name="Google Shape;578;p23"/>
          <p:cNvGrpSpPr/>
          <p:nvPr/>
        </p:nvGrpSpPr>
        <p:grpSpPr>
          <a:xfrm>
            <a:off x="4816519" y="4288164"/>
            <a:ext cx="772313" cy="497744"/>
            <a:chOff x="4816519" y="4288164"/>
            <a:chExt cx="772313" cy="497744"/>
          </a:xfrm>
        </p:grpSpPr>
        <p:sp>
          <p:nvSpPr>
            <p:cNvPr id="579" name="Google Shape;579;p23"/>
            <p:cNvSpPr/>
            <p:nvPr/>
          </p:nvSpPr>
          <p:spPr>
            <a:xfrm>
              <a:off x="4925186" y="4301061"/>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3"/>
            <p:cNvSpPr/>
            <p:nvPr/>
          </p:nvSpPr>
          <p:spPr>
            <a:xfrm>
              <a:off x="4816519" y="42881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1" name="Google Shape;581;p23"/>
          <p:cNvGrpSpPr/>
          <p:nvPr/>
        </p:nvGrpSpPr>
        <p:grpSpPr>
          <a:xfrm>
            <a:off x="1637980" y="2854741"/>
            <a:ext cx="851139" cy="910474"/>
            <a:chOff x="1637980" y="2854741"/>
            <a:chExt cx="851139" cy="910474"/>
          </a:xfrm>
        </p:grpSpPr>
        <p:grpSp>
          <p:nvGrpSpPr>
            <p:cNvPr id="582" name="Google Shape;582;p23"/>
            <p:cNvGrpSpPr/>
            <p:nvPr/>
          </p:nvGrpSpPr>
          <p:grpSpPr>
            <a:xfrm>
              <a:off x="1637980" y="2854741"/>
              <a:ext cx="851139" cy="910474"/>
              <a:chOff x="1637980" y="2854741"/>
              <a:chExt cx="851139" cy="910474"/>
            </a:xfrm>
          </p:grpSpPr>
          <p:sp>
            <p:nvSpPr>
              <p:cNvPr id="583" name="Google Shape;583;p23"/>
              <p:cNvSpPr/>
              <p:nvPr/>
            </p:nvSpPr>
            <p:spPr>
              <a:xfrm>
                <a:off x="1659027" y="2860301"/>
                <a:ext cx="177475" cy="191539"/>
              </a:xfrm>
              <a:custGeom>
                <a:avLst/>
                <a:gdLst/>
                <a:ahLst/>
                <a:cxnLst/>
                <a:rect l="l" t="t" r="r" b="b"/>
                <a:pathLst>
                  <a:path w="5363" h="5788" extrusionOk="0">
                    <a:moveTo>
                      <a:pt x="1470" y="1"/>
                    </a:moveTo>
                    <a:cubicBezTo>
                      <a:pt x="747" y="1"/>
                      <a:pt x="1" y="780"/>
                      <a:pt x="456" y="1627"/>
                    </a:cubicBezTo>
                    <a:cubicBezTo>
                      <a:pt x="661" y="2011"/>
                      <a:pt x="604" y="2480"/>
                      <a:pt x="623" y="2901"/>
                    </a:cubicBezTo>
                    <a:cubicBezTo>
                      <a:pt x="646" y="3408"/>
                      <a:pt x="716" y="3869"/>
                      <a:pt x="923" y="4334"/>
                    </a:cubicBezTo>
                    <a:cubicBezTo>
                      <a:pt x="1288" y="5159"/>
                      <a:pt x="2009" y="5787"/>
                      <a:pt x="2933" y="5787"/>
                    </a:cubicBezTo>
                    <a:cubicBezTo>
                      <a:pt x="2965" y="5787"/>
                      <a:pt x="2998" y="5786"/>
                      <a:pt x="3030" y="5785"/>
                    </a:cubicBezTo>
                    <a:cubicBezTo>
                      <a:pt x="3767" y="5750"/>
                      <a:pt x="4217" y="5125"/>
                      <a:pt x="4073" y="4416"/>
                    </a:cubicBezTo>
                    <a:cubicBezTo>
                      <a:pt x="4009" y="4091"/>
                      <a:pt x="3943" y="3768"/>
                      <a:pt x="3877" y="3445"/>
                    </a:cubicBezTo>
                    <a:lnTo>
                      <a:pt x="3877" y="3445"/>
                    </a:lnTo>
                    <a:cubicBezTo>
                      <a:pt x="3909" y="3446"/>
                      <a:pt x="3940" y="3451"/>
                      <a:pt x="3971" y="3452"/>
                    </a:cubicBezTo>
                    <a:cubicBezTo>
                      <a:pt x="3993" y="3453"/>
                      <a:pt x="4016" y="3454"/>
                      <a:pt x="4038" y="3454"/>
                    </a:cubicBezTo>
                    <a:cubicBezTo>
                      <a:pt x="5362" y="3454"/>
                      <a:pt x="5337" y="1359"/>
                      <a:pt x="3971" y="1288"/>
                    </a:cubicBezTo>
                    <a:cubicBezTo>
                      <a:pt x="3603" y="1270"/>
                      <a:pt x="3393" y="1092"/>
                      <a:pt x="3165" y="815"/>
                    </a:cubicBezTo>
                    <a:cubicBezTo>
                      <a:pt x="2959" y="565"/>
                      <a:pt x="2716" y="463"/>
                      <a:pt x="2475" y="463"/>
                    </a:cubicBezTo>
                    <a:cubicBezTo>
                      <a:pt x="2412" y="463"/>
                      <a:pt x="2350" y="470"/>
                      <a:pt x="2289" y="482"/>
                    </a:cubicBezTo>
                    <a:cubicBezTo>
                      <a:pt x="2084" y="143"/>
                      <a:pt x="1779" y="1"/>
                      <a:pt x="14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3"/>
              <p:cNvSpPr/>
              <p:nvPr/>
            </p:nvSpPr>
            <p:spPr>
              <a:xfrm>
                <a:off x="1977310" y="3359865"/>
                <a:ext cx="481198" cy="382053"/>
              </a:xfrm>
              <a:custGeom>
                <a:avLst/>
                <a:gdLst/>
                <a:ahLst/>
                <a:cxnLst/>
                <a:rect l="l" t="t" r="r" b="b"/>
                <a:pathLst>
                  <a:path w="14541" h="11545" extrusionOk="0">
                    <a:moveTo>
                      <a:pt x="5344" y="0"/>
                    </a:moveTo>
                    <a:cubicBezTo>
                      <a:pt x="5114" y="0"/>
                      <a:pt x="4888" y="70"/>
                      <a:pt x="4709" y="224"/>
                    </a:cubicBezTo>
                    <a:cubicBezTo>
                      <a:pt x="4594" y="258"/>
                      <a:pt x="4483" y="303"/>
                      <a:pt x="4375" y="356"/>
                    </a:cubicBezTo>
                    <a:cubicBezTo>
                      <a:pt x="3835" y="636"/>
                      <a:pt x="3584" y="1096"/>
                      <a:pt x="3510" y="1618"/>
                    </a:cubicBezTo>
                    <a:cubicBezTo>
                      <a:pt x="3195" y="1804"/>
                      <a:pt x="2838" y="1905"/>
                      <a:pt x="2448" y="1905"/>
                    </a:cubicBezTo>
                    <a:cubicBezTo>
                      <a:pt x="2249" y="1905"/>
                      <a:pt x="2041" y="1878"/>
                      <a:pt x="1825" y="1823"/>
                    </a:cubicBezTo>
                    <a:cubicBezTo>
                      <a:pt x="1723" y="1798"/>
                      <a:pt x="1626" y="1785"/>
                      <a:pt x="1533" y="1785"/>
                    </a:cubicBezTo>
                    <a:cubicBezTo>
                      <a:pt x="399" y="1785"/>
                      <a:pt x="1" y="3594"/>
                      <a:pt x="1249" y="3911"/>
                    </a:cubicBezTo>
                    <a:cubicBezTo>
                      <a:pt x="1427" y="3954"/>
                      <a:pt x="1606" y="3989"/>
                      <a:pt x="1787" y="4014"/>
                    </a:cubicBezTo>
                    <a:cubicBezTo>
                      <a:pt x="1830" y="4184"/>
                      <a:pt x="1908" y="4344"/>
                      <a:pt x="2017" y="4484"/>
                    </a:cubicBezTo>
                    <a:cubicBezTo>
                      <a:pt x="4601" y="7780"/>
                      <a:pt x="9244" y="9063"/>
                      <a:pt x="12588" y="11377"/>
                    </a:cubicBezTo>
                    <a:cubicBezTo>
                      <a:pt x="12756" y="11494"/>
                      <a:pt x="12934" y="11544"/>
                      <a:pt x="13109" y="11544"/>
                    </a:cubicBezTo>
                    <a:cubicBezTo>
                      <a:pt x="13858" y="11544"/>
                      <a:pt x="14540" y="10612"/>
                      <a:pt x="14067" y="9896"/>
                    </a:cubicBezTo>
                    <a:cubicBezTo>
                      <a:pt x="12569" y="7628"/>
                      <a:pt x="10683" y="5613"/>
                      <a:pt x="8937" y="3536"/>
                    </a:cubicBezTo>
                    <a:cubicBezTo>
                      <a:pt x="8345" y="2834"/>
                      <a:pt x="7452" y="1362"/>
                      <a:pt x="6391" y="617"/>
                    </a:cubicBezTo>
                    <a:cubicBezTo>
                      <a:pt x="6200" y="234"/>
                      <a:pt x="5764" y="0"/>
                      <a:pt x="53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3"/>
              <p:cNvSpPr/>
              <p:nvPr/>
            </p:nvSpPr>
            <p:spPr>
              <a:xfrm>
                <a:off x="1637980" y="2854741"/>
                <a:ext cx="851139" cy="910474"/>
              </a:xfrm>
              <a:custGeom>
                <a:avLst/>
                <a:gdLst/>
                <a:ahLst/>
                <a:cxnLst/>
                <a:rect l="l" t="t" r="r" b="b"/>
                <a:pathLst>
                  <a:path w="25720" h="27513" extrusionOk="0">
                    <a:moveTo>
                      <a:pt x="994" y="589"/>
                    </a:moveTo>
                    <a:cubicBezTo>
                      <a:pt x="2625" y="839"/>
                      <a:pt x="4230" y="1315"/>
                      <a:pt x="5575" y="2259"/>
                    </a:cubicBezTo>
                    <a:cubicBezTo>
                      <a:pt x="5570" y="2279"/>
                      <a:pt x="5567" y="2300"/>
                      <a:pt x="5567" y="2321"/>
                    </a:cubicBezTo>
                    <a:cubicBezTo>
                      <a:pt x="5598" y="2841"/>
                      <a:pt x="5255" y="3270"/>
                      <a:pt x="4790" y="3270"/>
                    </a:cubicBezTo>
                    <a:cubicBezTo>
                      <a:pt x="4666" y="3270"/>
                      <a:pt x="4532" y="3239"/>
                      <a:pt x="4395" y="3171"/>
                    </a:cubicBezTo>
                    <a:cubicBezTo>
                      <a:pt x="4367" y="3157"/>
                      <a:pt x="4337" y="3150"/>
                      <a:pt x="4306" y="3150"/>
                    </a:cubicBezTo>
                    <a:cubicBezTo>
                      <a:pt x="4278" y="3150"/>
                      <a:pt x="4249" y="3156"/>
                      <a:pt x="4224" y="3168"/>
                    </a:cubicBezTo>
                    <a:cubicBezTo>
                      <a:pt x="4189" y="3133"/>
                      <a:pt x="4155" y="3099"/>
                      <a:pt x="4121" y="3067"/>
                    </a:cubicBezTo>
                    <a:cubicBezTo>
                      <a:pt x="4060" y="3010"/>
                      <a:pt x="3992" y="2985"/>
                      <a:pt x="3926" y="2985"/>
                    </a:cubicBezTo>
                    <a:cubicBezTo>
                      <a:pt x="3700" y="2985"/>
                      <a:pt x="3504" y="3272"/>
                      <a:pt x="3709" y="3478"/>
                    </a:cubicBezTo>
                    <a:cubicBezTo>
                      <a:pt x="4187" y="3956"/>
                      <a:pt x="4882" y="4591"/>
                      <a:pt x="4648" y="5351"/>
                    </a:cubicBezTo>
                    <a:cubicBezTo>
                      <a:pt x="4528" y="5738"/>
                      <a:pt x="4188" y="5875"/>
                      <a:pt x="3830" y="5875"/>
                    </a:cubicBezTo>
                    <a:cubicBezTo>
                      <a:pt x="3746" y="5875"/>
                      <a:pt x="3660" y="5867"/>
                      <a:pt x="3576" y="5853"/>
                    </a:cubicBezTo>
                    <a:cubicBezTo>
                      <a:pt x="3357" y="5818"/>
                      <a:pt x="2515" y="5634"/>
                      <a:pt x="2548" y="5354"/>
                    </a:cubicBezTo>
                    <a:cubicBezTo>
                      <a:pt x="2562" y="5237"/>
                      <a:pt x="2449" y="5161"/>
                      <a:pt x="2342" y="5161"/>
                    </a:cubicBezTo>
                    <a:cubicBezTo>
                      <a:pt x="2290" y="5161"/>
                      <a:pt x="2239" y="5179"/>
                      <a:pt x="2205" y="5221"/>
                    </a:cubicBezTo>
                    <a:cubicBezTo>
                      <a:pt x="2198" y="5041"/>
                      <a:pt x="2190" y="4864"/>
                      <a:pt x="2175" y="4689"/>
                    </a:cubicBezTo>
                    <a:lnTo>
                      <a:pt x="2176" y="4689"/>
                    </a:lnTo>
                    <a:cubicBezTo>
                      <a:pt x="2055" y="3234"/>
                      <a:pt x="1635" y="1885"/>
                      <a:pt x="994" y="589"/>
                    </a:cubicBezTo>
                    <a:close/>
                    <a:moveTo>
                      <a:pt x="6094" y="2655"/>
                    </a:moveTo>
                    <a:cubicBezTo>
                      <a:pt x="6247" y="2785"/>
                      <a:pt x="6400" y="2916"/>
                      <a:pt x="6544" y="3060"/>
                    </a:cubicBezTo>
                    <a:cubicBezTo>
                      <a:pt x="8160" y="4679"/>
                      <a:pt x="9485" y="8566"/>
                      <a:pt x="6181" y="9191"/>
                    </a:cubicBezTo>
                    <a:cubicBezTo>
                      <a:pt x="5969" y="9231"/>
                      <a:pt x="5744" y="9251"/>
                      <a:pt x="5515" y="9251"/>
                    </a:cubicBezTo>
                    <a:cubicBezTo>
                      <a:pt x="4588" y="9251"/>
                      <a:pt x="3582" y="8921"/>
                      <a:pt x="2980" y="8253"/>
                    </a:cubicBezTo>
                    <a:cubicBezTo>
                      <a:pt x="2349" y="7553"/>
                      <a:pt x="2262" y="6640"/>
                      <a:pt x="2225" y="5737"/>
                    </a:cubicBezTo>
                    <a:lnTo>
                      <a:pt x="2225" y="5737"/>
                    </a:lnTo>
                    <a:cubicBezTo>
                      <a:pt x="2384" y="5954"/>
                      <a:pt x="2724" y="6091"/>
                      <a:pt x="2982" y="6192"/>
                    </a:cubicBezTo>
                    <a:cubicBezTo>
                      <a:pt x="3280" y="6309"/>
                      <a:pt x="3609" y="6398"/>
                      <a:pt x="3930" y="6398"/>
                    </a:cubicBezTo>
                    <a:cubicBezTo>
                      <a:pt x="4205" y="6398"/>
                      <a:pt x="4474" y="6332"/>
                      <a:pt x="4714" y="6163"/>
                    </a:cubicBezTo>
                    <a:cubicBezTo>
                      <a:pt x="5659" y="5495"/>
                      <a:pt x="5247" y="4440"/>
                      <a:pt x="4654" y="3662"/>
                    </a:cubicBezTo>
                    <a:lnTo>
                      <a:pt x="4654" y="3662"/>
                    </a:lnTo>
                    <a:cubicBezTo>
                      <a:pt x="4708" y="3668"/>
                      <a:pt x="4763" y="3672"/>
                      <a:pt x="4817" y="3672"/>
                    </a:cubicBezTo>
                    <a:cubicBezTo>
                      <a:pt x="5417" y="3672"/>
                      <a:pt x="5993" y="3268"/>
                      <a:pt x="6094" y="2655"/>
                    </a:cubicBezTo>
                    <a:close/>
                    <a:moveTo>
                      <a:pt x="8192" y="8998"/>
                    </a:moveTo>
                    <a:cubicBezTo>
                      <a:pt x="10846" y="10302"/>
                      <a:pt x="13138" y="12431"/>
                      <a:pt x="15184" y="14668"/>
                    </a:cubicBezTo>
                    <a:cubicBezTo>
                      <a:pt x="15103" y="14689"/>
                      <a:pt x="15031" y="14744"/>
                      <a:pt x="14997" y="14853"/>
                    </a:cubicBezTo>
                    <a:cubicBezTo>
                      <a:pt x="14311" y="17071"/>
                      <a:pt x="12095" y="16968"/>
                      <a:pt x="10195" y="17014"/>
                    </a:cubicBezTo>
                    <a:cubicBezTo>
                      <a:pt x="8564" y="14957"/>
                      <a:pt x="7344" y="12595"/>
                      <a:pt x="6746" y="9884"/>
                    </a:cubicBezTo>
                    <a:cubicBezTo>
                      <a:pt x="7301" y="9724"/>
                      <a:pt x="7802" y="9433"/>
                      <a:pt x="8191" y="8998"/>
                    </a:cubicBezTo>
                    <a:close/>
                    <a:moveTo>
                      <a:pt x="15524" y="15043"/>
                    </a:moveTo>
                    <a:cubicBezTo>
                      <a:pt x="16137" y="15724"/>
                      <a:pt x="16726" y="16412"/>
                      <a:pt x="17297" y="17084"/>
                    </a:cubicBezTo>
                    <a:cubicBezTo>
                      <a:pt x="19805" y="20045"/>
                      <a:pt x="21773" y="23480"/>
                      <a:pt x="24243" y="26450"/>
                    </a:cubicBezTo>
                    <a:cubicBezTo>
                      <a:pt x="19213" y="24483"/>
                      <a:pt x="14031" y="21609"/>
                      <a:pt x="10543" y="17441"/>
                    </a:cubicBezTo>
                    <a:lnTo>
                      <a:pt x="10545" y="17441"/>
                    </a:lnTo>
                    <a:cubicBezTo>
                      <a:pt x="10847" y="17475"/>
                      <a:pt x="11166" y="17494"/>
                      <a:pt x="11490" y="17494"/>
                    </a:cubicBezTo>
                    <a:cubicBezTo>
                      <a:pt x="13251" y="17494"/>
                      <a:pt x="15172" y="16929"/>
                      <a:pt x="15524" y="15043"/>
                    </a:cubicBezTo>
                    <a:close/>
                    <a:moveTo>
                      <a:pt x="278" y="1"/>
                    </a:moveTo>
                    <a:cubicBezTo>
                      <a:pt x="44" y="1"/>
                      <a:pt x="1" y="264"/>
                      <a:pt x="127" y="407"/>
                    </a:cubicBezTo>
                    <a:cubicBezTo>
                      <a:pt x="110" y="493"/>
                      <a:pt x="125" y="580"/>
                      <a:pt x="167" y="657"/>
                    </a:cubicBezTo>
                    <a:cubicBezTo>
                      <a:pt x="1167" y="2554"/>
                      <a:pt x="1292" y="4320"/>
                      <a:pt x="1487" y="6402"/>
                    </a:cubicBezTo>
                    <a:cubicBezTo>
                      <a:pt x="1588" y="7481"/>
                      <a:pt x="1914" y="8420"/>
                      <a:pt x="2783" y="9111"/>
                    </a:cubicBezTo>
                    <a:cubicBezTo>
                      <a:pt x="3523" y="9700"/>
                      <a:pt x="4568" y="10039"/>
                      <a:pt x="5590" y="10039"/>
                    </a:cubicBezTo>
                    <a:cubicBezTo>
                      <a:pt x="5812" y="10039"/>
                      <a:pt x="6032" y="10023"/>
                      <a:pt x="6249" y="9990"/>
                    </a:cubicBezTo>
                    <a:cubicBezTo>
                      <a:pt x="6866" y="14289"/>
                      <a:pt x="9685" y="17887"/>
                      <a:pt x="12848" y="20720"/>
                    </a:cubicBezTo>
                    <a:cubicBezTo>
                      <a:pt x="16285" y="23799"/>
                      <a:pt x="20649" y="26464"/>
                      <a:pt x="25188" y="27502"/>
                    </a:cubicBezTo>
                    <a:cubicBezTo>
                      <a:pt x="25219" y="27509"/>
                      <a:pt x="25248" y="27512"/>
                      <a:pt x="25275" y="27512"/>
                    </a:cubicBezTo>
                    <a:cubicBezTo>
                      <a:pt x="25618" y="27512"/>
                      <a:pt x="25720" y="27008"/>
                      <a:pt x="25360" y="26876"/>
                    </a:cubicBezTo>
                    <a:lnTo>
                      <a:pt x="25305" y="26854"/>
                    </a:lnTo>
                    <a:cubicBezTo>
                      <a:pt x="25300" y="26831"/>
                      <a:pt x="25294" y="26807"/>
                      <a:pt x="25283" y="26785"/>
                    </a:cubicBezTo>
                    <a:cubicBezTo>
                      <a:pt x="23295" y="22973"/>
                      <a:pt x="20229" y="19324"/>
                      <a:pt x="17415" y="16083"/>
                    </a:cubicBezTo>
                    <a:cubicBezTo>
                      <a:pt x="14916" y="13202"/>
                      <a:pt x="12036" y="10180"/>
                      <a:pt x="8479" y="8632"/>
                    </a:cubicBezTo>
                    <a:cubicBezTo>
                      <a:pt x="9520" y="7034"/>
                      <a:pt x="8878" y="4830"/>
                      <a:pt x="7815" y="3401"/>
                    </a:cubicBezTo>
                    <a:cubicBezTo>
                      <a:pt x="6046" y="1024"/>
                      <a:pt x="3143" y="127"/>
                      <a:pt x="292" y="1"/>
                    </a:cubicBezTo>
                    <a:cubicBezTo>
                      <a:pt x="287" y="1"/>
                      <a:pt x="283"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6" name="Google Shape;586;p23"/>
            <p:cNvGrpSpPr/>
            <p:nvPr/>
          </p:nvGrpSpPr>
          <p:grpSpPr>
            <a:xfrm>
              <a:off x="2299466" y="3346165"/>
              <a:ext cx="124295" cy="108279"/>
              <a:chOff x="2299466" y="3346165"/>
              <a:chExt cx="124295" cy="108279"/>
            </a:xfrm>
          </p:grpSpPr>
          <p:sp>
            <p:nvSpPr>
              <p:cNvPr id="587" name="Google Shape;587;p23"/>
              <p:cNvSpPr/>
              <p:nvPr/>
            </p:nvSpPr>
            <p:spPr>
              <a:xfrm>
                <a:off x="2299466" y="3346165"/>
                <a:ext cx="89581" cy="92924"/>
              </a:xfrm>
              <a:custGeom>
                <a:avLst/>
                <a:gdLst/>
                <a:ahLst/>
                <a:cxnLst/>
                <a:rect l="l" t="t" r="r" b="b"/>
                <a:pathLst>
                  <a:path w="2707" h="2808" extrusionOk="0">
                    <a:moveTo>
                      <a:pt x="177" y="0"/>
                    </a:moveTo>
                    <a:cubicBezTo>
                      <a:pt x="83" y="0"/>
                      <a:pt x="1" y="137"/>
                      <a:pt x="88" y="208"/>
                    </a:cubicBezTo>
                    <a:cubicBezTo>
                      <a:pt x="990" y="939"/>
                      <a:pt x="1641" y="1795"/>
                      <a:pt x="2315" y="2726"/>
                    </a:cubicBezTo>
                    <a:cubicBezTo>
                      <a:pt x="2357" y="2783"/>
                      <a:pt x="2413" y="2808"/>
                      <a:pt x="2469" y="2808"/>
                    </a:cubicBezTo>
                    <a:cubicBezTo>
                      <a:pt x="2592" y="2808"/>
                      <a:pt x="2707" y="2687"/>
                      <a:pt x="2628" y="2544"/>
                    </a:cubicBezTo>
                    <a:cubicBezTo>
                      <a:pt x="2066" y="1541"/>
                      <a:pt x="1151" y="694"/>
                      <a:pt x="235" y="20"/>
                    </a:cubicBezTo>
                    <a:cubicBezTo>
                      <a:pt x="216" y="6"/>
                      <a:pt x="196"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3"/>
              <p:cNvSpPr/>
              <p:nvPr/>
            </p:nvSpPr>
            <p:spPr>
              <a:xfrm>
                <a:off x="2361680" y="3363936"/>
                <a:ext cx="62082" cy="90508"/>
              </a:xfrm>
              <a:custGeom>
                <a:avLst/>
                <a:gdLst/>
                <a:ahLst/>
                <a:cxnLst/>
                <a:rect l="l" t="t" r="r" b="b"/>
                <a:pathLst>
                  <a:path w="1876" h="2735" extrusionOk="0">
                    <a:moveTo>
                      <a:pt x="183" y="1"/>
                    </a:moveTo>
                    <a:cubicBezTo>
                      <a:pt x="91" y="1"/>
                      <a:pt x="1" y="96"/>
                      <a:pt x="60" y="201"/>
                    </a:cubicBezTo>
                    <a:cubicBezTo>
                      <a:pt x="518" y="1016"/>
                      <a:pt x="988" y="1824"/>
                      <a:pt x="1445" y="2641"/>
                    </a:cubicBezTo>
                    <a:cubicBezTo>
                      <a:pt x="1482" y="2707"/>
                      <a:pt x="1540" y="2734"/>
                      <a:pt x="1599" y="2734"/>
                    </a:cubicBezTo>
                    <a:cubicBezTo>
                      <a:pt x="1735" y="2734"/>
                      <a:pt x="1875" y="2591"/>
                      <a:pt x="1781" y="2443"/>
                    </a:cubicBezTo>
                    <a:cubicBezTo>
                      <a:pt x="1281" y="1653"/>
                      <a:pt x="794" y="855"/>
                      <a:pt x="294" y="65"/>
                    </a:cubicBezTo>
                    <a:cubicBezTo>
                      <a:pt x="266" y="19"/>
                      <a:pt x="224" y="1"/>
                      <a:pt x="1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 name="CuadroTexto 5">
            <a:extLst>
              <a:ext uri="{FF2B5EF4-FFF2-40B4-BE49-F238E27FC236}">
                <a16:creationId xmlns:a16="http://schemas.microsoft.com/office/drawing/2014/main" id="{C7C2C38B-A8EA-4B3A-B9BE-B8D34896231A}"/>
              </a:ext>
            </a:extLst>
          </p:cNvPr>
          <p:cNvSpPr txBox="1"/>
          <p:nvPr/>
        </p:nvSpPr>
        <p:spPr>
          <a:xfrm>
            <a:off x="1277171" y="1393661"/>
            <a:ext cx="6546921" cy="2308324"/>
          </a:xfrm>
          <a:prstGeom prst="rect">
            <a:avLst/>
          </a:prstGeom>
          <a:noFill/>
        </p:spPr>
        <p:txBody>
          <a:bodyPr wrap="square" rtlCol="0">
            <a:spAutoFit/>
          </a:bodyPr>
          <a:lstStyle/>
          <a:p>
            <a:pPr algn="ctr"/>
            <a:r>
              <a:rPr lang="es-ES" sz="3600" dirty="0">
                <a:solidFill>
                  <a:schemeClr val="accent3">
                    <a:lumMod val="50000"/>
                  </a:schemeClr>
                </a:solidFill>
                <a:latin typeface="Britannic Bold" panose="020B0903060703020204" pitchFamily="34" charset="0"/>
              </a:rPr>
              <a:t>ESCUELA Y COMUNIDAD. OBSERVACIONES DESDE LA TEORÍA DE SISTEMAS SOCIALES COMPLEJOS</a:t>
            </a:r>
            <a:endParaRPr lang="es-MX" sz="3600" dirty="0">
              <a:solidFill>
                <a:schemeClr val="accent3">
                  <a:lumMod val="50000"/>
                </a:schemeClr>
              </a:solidFill>
              <a:latin typeface="Britannic Bold" panose="020B0903060703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37109CF-1190-4CF3-9729-7915EBF039BF}"/>
              </a:ext>
            </a:extLst>
          </p:cNvPr>
          <p:cNvPicPr>
            <a:picLocks noChangeAspect="1"/>
          </p:cNvPicPr>
          <p:nvPr/>
        </p:nvPicPr>
        <p:blipFill>
          <a:blip r:embed="rId2"/>
          <a:stretch>
            <a:fillRect/>
          </a:stretch>
        </p:blipFill>
        <p:spPr>
          <a:xfrm>
            <a:off x="80682" y="2784144"/>
            <a:ext cx="1450974" cy="2359356"/>
          </a:xfrm>
          <a:prstGeom prst="rect">
            <a:avLst/>
          </a:prstGeom>
        </p:spPr>
      </p:pic>
      <p:pic>
        <p:nvPicPr>
          <p:cNvPr id="3" name="Imagen 2">
            <a:extLst>
              <a:ext uri="{FF2B5EF4-FFF2-40B4-BE49-F238E27FC236}">
                <a16:creationId xmlns:a16="http://schemas.microsoft.com/office/drawing/2014/main" id="{96E9DE9D-E6F6-4364-8E01-81081FB263D1}"/>
              </a:ext>
            </a:extLst>
          </p:cNvPr>
          <p:cNvPicPr>
            <a:picLocks noChangeAspect="1"/>
          </p:cNvPicPr>
          <p:nvPr/>
        </p:nvPicPr>
        <p:blipFill>
          <a:blip r:embed="rId3"/>
          <a:stretch>
            <a:fillRect/>
          </a:stretch>
        </p:blipFill>
        <p:spPr>
          <a:xfrm>
            <a:off x="583645" y="3223111"/>
            <a:ext cx="445047" cy="310923"/>
          </a:xfrm>
          <a:prstGeom prst="rect">
            <a:avLst/>
          </a:prstGeom>
        </p:spPr>
      </p:pic>
      <p:sp>
        <p:nvSpPr>
          <p:cNvPr id="4" name="CuadroTexto 3">
            <a:extLst>
              <a:ext uri="{FF2B5EF4-FFF2-40B4-BE49-F238E27FC236}">
                <a16:creationId xmlns:a16="http://schemas.microsoft.com/office/drawing/2014/main" id="{4B2385FB-5671-498C-9462-0313E7978AE1}"/>
              </a:ext>
            </a:extLst>
          </p:cNvPr>
          <p:cNvSpPr txBox="1"/>
          <p:nvPr/>
        </p:nvSpPr>
        <p:spPr>
          <a:xfrm>
            <a:off x="1889305" y="215153"/>
            <a:ext cx="6111696" cy="338554"/>
          </a:xfrm>
          <a:prstGeom prst="rect">
            <a:avLst/>
          </a:prstGeom>
          <a:noFill/>
        </p:spPr>
        <p:txBody>
          <a:bodyPr wrap="square" rtlCol="0">
            <a:spAutoFit/>
          </a:bodyPr>
          <a:lstStyle/>
          <a:p>
            <a:r>
              <a:rPr lang="es-ES" b="1" dirty="0">
                <a:solidFill>
                  <a:schemeClr val="accent1">
                    <a:lumMod val="75000"/>
                  </a:schemeClr>
                </a:solidFill>
              </a:rPr>
              <a:t>III</a:t>
            </a:r>
            <a:r>
              <a:rPr lang="es-ES" sz="1600" b="1" dirty="0">
                <a:solidFill>
                  <a:schemeClr val="accent1">
                    <a:lumMod val="75000"/>
                  </a:schemeClr>
                </a:solidFill>
                <a:latin typeface="Inter" panose="020B0604020202020204" charset="0"/>
                <a:cs typeface="Inter" panose="020B0604020202020204" charset="0"/>
              </a:rPr>
              <a:t>. ESCUELA Y COMUNIDAD: PROBLEMAS DE REFLEXIÓN</a:t>
            </a:r>
            <a:endParaRPr lang="es-MX" sz="1600" dirty="0">
              <a:solidFill>
                <a:schemeClr val="accent1">
                  <a:lumMod val="75000"/>
                </a:schemeClr>
              </a:solidFill>
              <a:latin typeface="Inter" panose="020B0604020202020204" charset="0"/>
              <a:cs typeface="Inter" panose="020B0604020202020204" charset="0"/>
            </a:endParaRPr>
          </a:p>
        </p:txBody>
      </p:sp>
      <p:sp>
        <p:nvSpPr>
          <p:cNvPr id="5" name="CuadroTexto 4">
            <a:extLst>
              <a:ext uri="{FF2B5EF4-FFF2-40B4-BE49-F238E27FC236}">
                <a16:creationId xmlns:a16="http://schemas.microsoft.com/office/drawing/2014/main" id="{597C3815-19EE-4AB2-91AE-83788FCC086B}"/>
              </a:ext>
            </a:extLst>
          </p:cNvPr>
          <p:cNvSpPr txBox="1"/>
          <p:nvPr/>
        </p:nvSpPr>
        <p:spPr>
          <a:xfrm>
            <a:off x="2195983" y="1360530"/>
            <a:ext cx="6525736" cy="2554545"/>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cómo esta relación es producida por el propio centro educativo, analizando el esquema de autoobservación de una escuela como organización nuclear del sistema educativo.</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El sistema educativo es un sistema funcional de la sociedad. Como tal su estructura y todas las operaciones que el sistema produce están socialmente condicionadas para cumplir una función en la sociedad La capacidad de autoobservación de las escuelas que es posible porque las escuelas son sistemas organizacionales complejos. La especificidad con que esta autoobservación se realiza tiene que ver con las operaciones de reflexión del sistema educativo como un todo</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739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B13F22-ECD7-4C12-B35A-E424EA84D051}"/>
              </a:ext>
            </a:extLst>
          </p:cNvPr>
          <p:cNvPicPr>
            <a:picLocks noChangeAspect="1"/>
          </p:cNvPicPr>
          <p:nvPr/>
        </p:nvPicPr>
        <p:blipFill>
          <a:blip r:embed="rId2"/>
          <a:stretch>
            <a:fillRect/>
          </a:stretch>
        </p:blipFill>
        <p:spPr>
          <a:xfrm rot="10504356" flipV="1">
            <a:off x="7978162" y="2198461"/>
            <a:ext cx="2261812" cy="2853175"/>
          </a:xfrm>
          <a:prstGeom prst="rect">
            <a:avLst/>
          </a:prstGeom>
        </p:spPr>
      </p:pic>
      <p:sp>
        <p:nvSpPr>
          <p:cNvPr id="4" name="CuadroTexto 3">
            <a:extLst>
              <a:ext uri="{FF2B5EF4-FFF2-40B4-BE49-F238E27FC236}">
                <a16:creationId xmlns:a16="http://schemas.microsoft.com/office/drawing/2014/main" id="{DDDBF427-5661-4F27-8F02-35B4D6D33284}"/>
              </a:ext>
            </a:extLst>
          </p:cNvPr>
          <p:cNvSpPr txBox="1"/>
          <p:nvPr/>
        </p:nvSpPr>
        <p:spPr>
          <a:xfrm>
            <a:off x="1284194" y="290275"/>
            <a:ext cx="6575612" cy="338554"/>
          </a:xfrm>
          <a:prstGeom prst="rect">
            <a:avLst/>
          </a:prstGeom>
          <a:noFill/>
        </p:spPr>
        <p:txBody>
          <a:bodyPr wrap="square" rtlCol="0">
            <a:spAutoFit/>
          </a:bodyPr>
          <a:lstStyle/>
          <a:p>
            <a:pPr lvl="0"/>
            <a:r>
              <a:rPr lang="es-ES" sz="1600" b="1" dirty="0">
                <a:solidFill>
                  <a:schemeClr val="accent1">
                    <a:lumMod val="75000"/>
                  </a:schemeClr>
                </a:solidFill>
                <a:latin typeface="Inter" panose="020B0604020202020204" charset="0"/>
                <a:cs typeface="Inter" panose="020B0604020202020204" charset="0"/>
              </a:rPr>
              <a:t>III. ESCUELA Y COMUNIDAD: PROBLEMAS DE REFLEXIÓN</a:t>
            </a:r>
            <a:endParaRPr lang="es-MX" sz="1600" dirty="0">
              <a:latin typeface="Times New Roman" panose="02020603050405020304" pitchFamily="18" charset="0"/>
              <a:cs typeface="Times New Roman" panose="02020603050405020304" pitchFamily="18" charset="0"/>
            </a:endParaRPr>
          </a:p>
        </p:txBody>
      </p:sp>
      <p:sp>
        <p:nvSpPr>
          <p:cNvPr id="6" name="CuadroTexto 5">
            <a:extLst>
              <a:ext uri="{FF2B5EF4-FFF2-40B4-BE49-F238E27FC236}">
                <a16:creationId xmlns:a16="http://schemas.microsoft.com/office/drawing/2014/main" id="{206FE80C-F0E5-4BD8-B56C-6DCFA1285D3B}"/>
              </a:ext>
            </a:extLst>
          </p:cNvPr>
          <p:cNvSpPr txBox="1"/>
          <p:nvPr/>
        </p:nvSpPr>
        <p:spPr>
          <a:xfrm>
            <a:off x="1586754" y="901926"/>
            <a:ext cx="6427694" cy="338554"/>
          </a:xfrm>
          <a:prstGeom prst="rect">
            <a:avLst/>
          </a:prstGeom>
          <a:noFill/>
        </p:spPr>
        <p:txBody>
          <a:bodyPr wrap="square" rtlCol="0">
            <a:spAutoFit/>
          </a:bodyPr>
          <a:lstStyle/>
          <a:p>
            <a:pPr marL="342900" lvl="0" indent="-342900">
              <a:buFont typeface="+mj-lt"/>
              <a:buAutoNum type="arabicPeriod"/>
            </a:pPr>
            <a:r>
              <a:rPr lang="es-ES" sz="1600" b="1" dirty="0">
                <a:latin typeface="Times New Roman" panose="02020603050405020304" pitchFamily="18" charset="0"/>
                <a:cs typeface="Times New Roman" panose="02020603050405020304" pitchFamily="18" charset="0"/>
              </a:rPr>
              <a:t>Escuela y comunidad: homogeneidad y heterogeneidad</a:t>
            </a:r>
            <a:endParaRPr lang="es-MX" sz="1600" dirty="0">
              <a:latin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2FA0FC01-1FBB-4D8E-AC1C-46174391F982}"/>
              </a:ext>
            </a:extLst>
          </p:cNvPr>
          <p:cNvSpPr txBox="1"/>
          <p:nvPr/>
        </p:nvSpPr>
        <p:spPr>
          <a:xfrm>
            <a:off x="578224" y="1415166"/>
            <a:ext cx="7732058" cy="3293209"/>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Según Luhmann el sistema educativo desarrolla una observación homogeneizarte del comienzo. Esto quiere decir que ante cada comienzo, el inicio de las clases, de una lección, las condiciones de socialización con las que los niños llegan a la escuela, se parte del supuesto de la igualdad, de la no diversidad de estas situaciones. </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Se establece un mismo punto de partida; el inicio se hace relevante sólo hacia el futuro, hacia lo que pone en marcha. Constituye una forma que el sistema toma para controlar la complejidad del entorno, una forma de reducir su heterogeneidad para poder manejarla.</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La homogeneización del comienzo tiene que ver con los problemas de reflexión de los sistemas funcionales y con la circularidad autorreferencial que los caracteriza. </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la homogeneización de la pobreza responde al problema de homogeneización del comienzo del sistema educativo y por tanto, es una operación de reducción de complejidad de las escuelas que les permite funcionar, reducir la complejidad que encuentran en el entorno, es una condición estructural del sistema educativo.</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437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C6CCA9AF-0375-48C5-8F67-52D5277D536C}"/>
              </a:ext>
            </a:extLst>
          </p:cNvPr>
          <p:cNvPicPr>
            <a:picLocks noChangeAspect="1"/>
          </p:cNvPicPr>
          <p:nvPr/>
        </p:nvPicPr>
        <p:blipFill>
          <a:blip r:embed="rId2"/>
          <a:stretch>
            <a:fillRect/>
          </a:stretch>
        </p:blipFill>
        <p:spPr>
          <a:xfrm>
            <a:off x="-26894" y="2979232"/>
            <a:ext cx="1963270" cy="2164268"/>
          </a:xfrm>
          <a:prstGeom prst="rect">
            <a:avLst/>
          </a:prstGeom>
        </p:spPr>
      </p:pic>
      <p:sp>
        <p:nvSpPr>
          <p:cNvPr id="3" name="Rectángulo 2">
            <a:extLst>
              <a:ext uri="{FF2B5EF4-FFF2-40B4-BE49-F238E27FC236}">
                <a16:creationId xmlns:a16="http://schemas.microsoft.com/office/drawing/2014/main" id="{B65D5B0B-1644-4274-926C-7EDEE264781B}"/>
              </a:ext>
            </a:extLst>
          </p:cNvPr>
          <p:cNvSpPr/>
          <p:nvPr/>
        </p:nvSpPr>
        <p:spPr>
          <a:xfrm>
            <a:off x="1506071" y="333423"/>
            <a:ext cx="6521824" cy="338554"/>
          </a:xfrm>
          <a:prstGeom prst="rect">
            <a:avLst/>
          </a:prstGeom>
        </p:spPr>
        <p:txBody>
          <a:bodyPr wrap="square">
            <a:spAutoFit/>
          </a:bodyPr>
          <a:lstStyle/>
          <a:p>
            <a:pPr lvl="0"/>
            <a:r>
              <a:rPr lang="es-ES" sz="1600" b="1" dirty="0">
                <a:solidFill>
                  <a:schemeClr val="accent5">
                    <a:lumMod val="75000"/>
                  </a:schemeClr>
                </a:solidFill>
                <a:latin typeface="Inter" panose="020B0604020202020204" charset="0"/>
                <a:cs typeface="Inter" panose="020B0604020202020204" charset="0"/>
              </a:rPr>
              <a:t>III. ESCUELA Y COMUNIDAD: PROBLEMAS DE REFLEXIÓN</a:t>
            </a:r>
            <a:endParaRPr lang="es-MX" sz="1600"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4" name="CuadroTexto 3">
            <a:extLst>
              <a:ext uri="{FF2B5EF4-FFF2-40B4-BE49-F238E27FC236}">
                <a16:creationId xmlns:a16="http://schemas.microsoft.com/office/drawing/2014/main" id="{FC57A2B0-A2D1-4031-AA80-D3C783E0CB5B}"/>
              </a:ext>
            </a:extLst>
          </p:cNvPr>
          <p:cNvSpPr txBox="1"/>
          <p:nvPr/>
        </p:nvSpPr>
        <p:spPr>
          <a:xfrm>
            <a:off x="2501153" y="1223682"/>
            <a:ext cx="6158753" cy="3293209"/>
          </a:xfrm>
          <a:prstGeom prst="rect">
            <a:avLst/>
          </a:prstGeom>
          <a:noFill/>
        </p:spPr>
        <p:txBody>
          <a:bodyPr wrap="square" rtlCol="0">
            <a:spAutoFit/>
          </a:bodyPr>
          <a:lstStyle/>
          <a:p>
            <a:pPr lvl="0"/>
            <a:r>
              <a:rPr lang="es-ES" sz="1600" b="1" dirty="0">
                <a:latin typeface="Times New Roman" panose="02020603050405020304" pitchFamily="18" charset="0"/>
                <a:cs typeface="Times New Roman" panose="02020603050405020304" pitchFamily="18" charset="0"/>
              </a:rPr>
              <a:t>2.Escuela y familia: educación y socialización</a:t>
            </a:r>
            <a:endParaRPr lang="es-MX" sz="1600" dirty="0">
              <a:latin typeface="Times New Roman" panose="02020603050405020304" pitchFamily="18" charset="0"/>
              <a:cs typeface="Times New Roman" panose="02020603050405020304" pitchFamily="18" charset="0"/>
            </a:endParaRPr>
          </a:p>
          <a:p>
            <a:r>
              <a:rPr lang="es-ES" sz="1600" b="1" dirty="0">
                <a:latin typeface="Times New Roman" panose="02020603050405020304" pitchFamily="18" charset="0"/>
                <a:cs typeface="Times New Roman" panose="02020603050405020304" pitchFamily="18" charset="0"/>
              </a:rPr>
              <a:t> </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 La educación, dice Luhmann, es sólo una actividad ocasional en un proceso de socialización siempre en marcha. Sin embargo, esto no quiere decir que sólo se socialice y se eduque en la escuela. Paralelamente existen otros importantes ámbitos de educación en que el proceso educativo está vinculado a otra función social, llamados por Luhmann ámbitos traslapantes</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La familia es un sistema social que para el sistema educativo funciona como ámbito traslapante. El sistema educativo lo observa como deficiente y toma esta observación como una condición previa del éxito escolar, orientándose hacia una educación compensatoria de su déficit socializador</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003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312960D-2122-48DD-85E0-4A8EC25450C0}"/>
              </a:ext>
            </a:extLst>
          </p:cNvPr>
          <p:cNvSpPr/>
          <p:nvPr/>
        </p:nvSpPr>
        <p:spPr>
          <a:xfrm>
            <a:off x="1566582" y="306529"/>
            <a:ext cx="6010835" cy="338554"/>
          </a:xfrm>
          <a:prstGeom prst="rect">
            <a:avLst/>
          </a:prstGeom>
        </p:spPr>
        <p:txBody>
          <a:bodyPr wrap="square">
            <a:spAutoFit/>
          </a:bodyPr>
          <a:lstStyle/>
          <a:p>
            <a:pPr lvl="0"/>
            <a:r>
              <a:rPr lang="es-ES" sz="1600" b="1" dirty="0">
                <a:solidFill>
                  <a:schemeClr val="accent6">
                    <a:lumMod val="50000"/>
                  </a:schemeClr>
                </a:solidFill>
                <a:latin typeface="Inter" panose="020B0604020202020204" charset="0"/>
                <a:cs typeface="Inter" panose="020B0604020202020204" charset="0"/>
              </a:rPr>
              <a:t>III. ESCUELA Y COMUNIDAD: PROBLEMAS DE REFLEXIÓN</a:t>
            </a:r>
            <a:endParaRPr lang="es-MX" sz="1600" dirty="0">
              <a:solidFill>
                <a:schemeClr val="accent6">
                  <a:lumMod val="50000"/>
                </a:schemeClr>
              </a:solidFill>
              <a:latin typeface="Times New Roman" panose="02020603050405020304" pitchFamily="18" charset="0"/>
              <a:cs typeface="Times New Roman" panose="02020603050405020304" pitchFamily="18" charset="0"/>
            </a:endParaRPr>
          </a:p>
        </p:txBody>
      </p:sp>
      <p:pic>
        <p:nvPicPr>
          <p:cNvPr id="3" name="Imagen 2">
            <a:extLst>
              <a:ext uri="{FF2B5EF4-FFF2-40B4-BE49-F238E27FC236}">
                <a16:creationId xmlns:a16="http://schemas.microsoft.com/office/drawing/2014/main" id="{59D56A29-BFF2-4AF8-AE2B-48768D5A690E}"/>
              </a:ext>
            </a:extLst>
          </p:cNvPr>
          <p:cNvPicPr>
            <a:picLocks noChangeAspect="1"/>
          </p:cNvPicPr>
          <p:nvPr/>
        </p:nvPicPr>
        <p:blipFill>
          <a:blip r:embed="rId2"/>
          <a:stretch>
            <a:fillRect/>
          </a:stretch>
        </p:blipFill>
        <p:spPr>
          <a:xfrm>
            <a:off x="6728823" y="2511479"/>
            <a:ext cx="2521724" cy="2531460"/>
          </a:xfrm>
          <a:prstGeom prst="rect">
            <a:avLst/>
          </a:prstGeom>
        </p:spPr>
      </p:pic>
      <p:sp>
        <p:nvSpPr>
          <p:cNvPr id="4" name="CuadroTexto 3">
            <a:extLst>
              <a:ext uri="{FF2B5EF4-FFF2-40B4-BE49-F238E27FC236}">
                <a16:creationId xmlns:a16="http://schemas.microsoft.com/office/drawing/2014/main" id="{FDF45762-AD2E-462F-8F93-C373A9FCC578}"/>
              </a:ext>
            </a:extLst>
          </p:cNvPr>
          <p:cNvSpPr txBox="1"/>
          <p:nvPr/>
        </p:nvSpPr>
        <p:spPr>
          <a:xfrm>
            <a:off x="201706" y="856925"/>
            <a:ext cx="8256494" cy="2031325"/>
          </a:xfrm>
          <a:prstGeom prst="rect">
            <a:avLst/>
          </a:prstGeom>
          <a:noFill/>
        </p:spPr>
        <p:txBody>
          <a:bodyPr wrap="square" rtlCol="0">
            <a:spAutoFit/>
          </a:bodyPr>
          <a:lstStyle/>
          <a:p>
            <a:pPr lvl="0"/>
            <a:r>
              <a:rPr lang="es-ES" b="1" dirty="0"/>
              <a:t>Escuela y organizaciones comunitarias</a:t>
            </a:r>
            <a:endParaRPr lang="es-MX" dirty="0"/>
          </a:p>
          <a:p>
            <a:r>
              <a:rPr lang="es-ES" dirty="0"/>
              <a:t>La escuela se auto observaba como un “centro social”, como “un club del barrio”, “porque no tienen otro lugar donde ir”. Asumía funciones “extra” de la educación en relación a la observación que hacía de las organizaciones sociales y comunitarias como “ausentes” y no sólo como forma de poder “cumplir con las funciones de escuela”. </a:t>
            </a:r>
            <a:endParaRPr lang="es-MX" dirty="0"/>
          </a:p>
          <a:p>
            <a:r>
              <a:rPr lang="es-ES" dirty="0"/>
              <a:t>es importante atender los límites y posibilidades del trabajo en común de las escuelas y las organizaciones sociales para la inclusión de los niños/as, y especialmente de los niños/as en situación de pobreza, teniendo en cuenta su complejidad y las expectativas mutuas de las escuelas y de las organizaciones como condiciones estructurales de los sistemas funcionales a los que responden.</a:t>
            </a:r>
            <a:endParaRPr lang="es-MX" dirty="0"/>
          </a:p>
        </p:txBody>
      </p:sp>
      <p:sp>
        <p:nvSpPr>
          <p:cNvPr id="5" name="CuadroTexto 4">
            <a:extLst>
              <a:ext uri="{FF2B5EF4-FFF2-40B4-BE49-F238E27FC236}">
                <a16:creationId xmlns:a16="http://schemas.microsoft.com/office/drawing/2014/main" id="{295585D1-55E3-48A0-AFD4-475A0C9B944B}"/>
              </a:ext>
            </a:extLst>
          </p:cNvPr>
          <p:cNvSpPr txBox="1"/>
          <p:nvPr/>
        </p:nvSpPr>
        <p:spPr>
          <a:xfrm>
            <a:off x="793375" y="3114358"/>
            <a:ext cx="6131859" cy="2031325"/>
          </a:xfrm>
          <a:prstGeom prst="rect">
            <a:avLst/>
          </a:prstGeom>
          <a:noFill/>
        </p:spPr>
        <p:txBody>
          <a:bodyPr wrap="square" rtlCol="0">
            <a:spAutoFit/>
          </a:bodyPr>
          <a:lstStyle/>
          <a:p>
            <a:pPr lvl="0"/>
            <a:r>
              <a:rPr lang="es-ES" b="1"/>
              <a:t>La escuela, “los técnicos” y la comunidad: déficits e inflaciones</a:t>
            </a:r>
            <a:endParaRPr lang="es-MX"/>
          </a:p>
          <a:p>
            <a:r>
              <a:rPr lang="es-ES"/>
              <a:t>el déficit tecnológico del sistema educativo. La tecnología deficiente no se refiere a que el sistema educativo utilice una tecnología equivocada: que la didáctica no sea la correcta o que las metodologías no sean las apropiadas.</a:t>
            </a:r>
            <a:endParaRPr lang="es-MX"/>
          </a:p>
          <a:p>
            <a:r>
              <a:rPr lang="es-ES"/>
              <a:t>El déficit tecnológico es un problema estructural del sistema educativo y no una deficiencia momentánea. No es que se actúe de manera equivocada, sino que se refiere a las condiciones y consecuencias estructurales de una tecnología caracterizada por la inseguridad de si se actúo bien o mal.</a:t>
            </a:r>
            <a:endParaRPr lang="es-MX"/>
          </a:p>
        </p:txBody>
      </p:sp>
    </p:spTree>
    <p:extLst>
      <p:ext uri="{BB962C8B-B14F-4D97-AF65-F5344CB8AC3E}">
        <p14:creationId xmlns:p14="http://schemas.microsoft.com/office/powerpoint/2010/main" val="2342360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5"/>
        <p:cNvGrpSpPr/>
        <p:nvPr/>
      </p:nvGrpSpPr>
      <p:grpSpPr>
        <a:xfrm>
          <a:off x="0" y="0"/>
          <a:ext cx="0" cy="0"/>
          <a:chOff x="0" y="0"/>
          <a:chExt cx="0" cy="0"/>
        </a:xfrm>
      </p:grpSpPr>
      <p:grpSp>
        <p:nvGrpSpPr>
          <p:cNvPr id="728" name="Google Shape;728;p28"/>
          <p:cNvGrpSpPr/>
          <p:nvPr/>
        </p:nvGrpSpPr>
        <p:grpSpPr>
          <a:xfrm>
            <a:off x="7970210" y="2774809"/>
            <a:ext cx="1819110" cy="2485557"/>
            <a:chOff x="797124" y="1924250"/>
            <a:chExt cx="1819110" cy="2485557"/>
          </a:xfrm>
        </p:grpSpPr>
        <p:sp>
          <p:nvSpPr>
            <p:cNvPr id="729" name="Google Shape;729;p28"/>
            <p:cNvSpPr/>
            <p:nvPr/>
          </p:nvSpPr>
          <p:spPr>
            <a:xfrm>
              <a:off x="811371" y="2195228"/>
              <a:ext cx="266810" cy="112091"/>
            </a:xfrm>
            <a:custGeom>
              <a:avLst/>
              <a:gdLst/>
              <a:ahLst/>
              <a:cxnLst/>
              <a:rect l="l" t="t" r="r" b="b"/>
              <a:pathLst>
                <a:path w="9495" h="3989" extrusionOk="0">
                  <a:moveTo>
                    <a:pt x="6791" y="0"/>
                  </a:moveTo>
                  <a:cubicBezTo>
                    <a:pt x="4540" y="0"/>
                    <a:pt x="1474" y="668"/>
                    <a:pt x="1" y="3950"/>
                  </a:cubicBezTo>
                  <a:cubicBezTo>
                    <a:pt x="1" y="3950"/>
                    <a:pt x="375" y="3988"/>
                    <a:pt x="983" y="3988"/>
                  </a:cubicBezTo>
                  <a:cubicBezTo>
                    <a:pt x="2940" y="3988"/>
                    <a:pt x="7324" y="3599"/>
                    <a:pt x="9495" y="315"/>
                  </a:cubicBezTo>
                  <a:cubicBezTo>
                    <a:pt x="9495" y="315"/>
                    <a:pt x="8335" y="0"/>
                    <a:pt x="6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8"/>
            <p:cNvSpPr/>
            <p:nvPr/>
          </p:nvSpPr>
          <p:spPr>
            <a:xfrm>
              <a:off x="1138131" y="2589626"/>
              <a:ext cx="201533" cy="587178"/>
            </a:xfrm>
            <a:custGeom>
              <a:avLst/>
              <a:gdLst/>
              <a:ahLst/>
              <a:cxnLst/>
              <a:rect l="l" t="t" r="r" b="b"/>
              <a:pathLst>
                <a:path w="7172" h="20896" extrusionOk="0">
                  <a:moveTo>
                    <a:pt x="2250" y="1"/>
                  </a:moveTo>
                  <a:cubicBezTo>
                    <a:pt x="1406" y="311"/>
                    <a:pt x="665" y="589"/>
                    <a:pt x="0" y="831"/>
                  </a:cubicBezTo>
                  <a:cubicBezTo>
                    <a:pt x="293" y="1862"/>
                    <a:pt x="573" y="2803"/>
                    <a:pt x="823" y="3753"/>
                  </a:cubicBezTo>
                  <a:cubicBezTo>
                    <a:pt x="1051" y="4606"/>
                    <a:pt x="1212" y="5479"/>
                    <a:pt x="1462" y="6330"/>
                  </a:cubicBezTo>
                  <a:cubicBezTo>
                    <a:pt x="2001" y="8176"/>
                    <a:pt x="2674" y="9986"/>
                    <a:pt x="3111" y="11856"/>
                  </a:cubicBezTo>
                  <a:cubicBezTo>
                    <a:pt x="3695" y="14353"/>
                    <a:pt x="4098" y="16895"/>
                    <a:pt x="4586" y="19418"/>
                  </a:cubicBezTo>
                  <a:cubicBezTo>
                    <a:pt x="4671" y="19877"/>
                    <a:pt x="4768" y="20338"/>
                    <a:pt x="4882" y="20895"/>
                  </a:cubicBezTo>
                  <a:lnTo>
                    <a:pt x="6870" y="20171"/>
                  </a:lnTo>
                  <a:cubicBezTo>
                    <a:pt x="7133" y="20078"/>
                    <a:pt x="7171" y="19916"/>
                    <a:pt x="7099" y="19656"/>
                  </a:cubicBezTo>
                  <a:cubicBezTo>
                    <a:pt x="6353" y="16878"/>
                    <a:pt x="5684" y="14079"/>
                    <a:pt x="4852" y="11328"/>
                  </a:cubicBezTo>
                  <a:cubicBezTo>
                    <a:pt x="4110" y="8865"/>
                    <a:pt x="3394" y="6403"/>
                    <a:pt x="2970" y="3860"/>
                  </a:cubicBezTo>
                  <a:cubicBezTo>
                    <a:pt x="2754" y="2590"/>
                    <a:pt x="2496" y="1326"/>
                    <a:pt x="22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8"/>
            <p:cNvSpPr/>
            <p:nvPr/>
          </p:nvSpPr>
          <p:spPr>
            <a:xfrm>
              <a:off x="1322475" y="3304376"/>
              <a:ext cx="116137" cy="180795"/>
            </a:xfrm>
            <a:custGeom>
              <a:avLst/>
              <a:gdLst/>
              <a:ahLst/>
              <a:cxnLst/>
              <a:rect l="l" t="t" r="r" b="b"/>
              <a:pathLst>
                <a:path w="4133" h="6434" extrusionOk="0">
                  <a:moveTo>
                    <a:pt x="2349" y="1"/>
                  </a:moveTo>
                  <a:cubicBezTo>
                    <a:pt x="1721" y="116"/>
                    <a:pt x="1158" y="202"/>
                    <a:pt x="598" y="329"/>
                  </a:cubicBezTo>
                  <a:cubicBezTo>
                    <a:pt x="166" y="428"/>
                    <a:pt x="0" y="760"/>
                    <a:pt x="107" y="1211"/>
                  </a:cubicBezTo>
                  <a:cubicBezTo>
                    <a:pt x="339" y="2169"/>
                    <a:pt x="577" y="3128"/>
                    <a:pt x="805" y="4086"/>
                  </a:cubicBezTo>
                  <a:cubicBezTo>
                    <a:pt x="878" y="4376"/>
                    <a:pt x="940" y="4666"/>
                    <a:pt x="1009" y="4960"/>
                  </a:cubicBezTo>
                  <a:cubicBezTo>
                    <a:pt x="1316" y="4860"/>
                    <a:pt x="1594" y="4814"/>
                    <a:pt x="1848" y="4814"/>
                  </a:cubicBezTo>
                  <a:cubicBezTo>
                    <a:pt x="2881" y="4814"/>
                    <a:pt x="3520" y="5565"/>
                    <a:pt x="4132" y="6434"/>
                  </a:cubicBezTo>
                  <a:cubicBezTo>
                    <a:pt x="3539" y="4299"/>
                    <a:pt x="2950" y="2165"/>
                    <a:pt x="23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8"/>
            <p:cNvSpPr/>
            <p:nvPr/>
          </p:nvSpPr>
          <p:spPr>
            <a:xfrm>
              <a:off x="1189472" y="3329048"/>
              <a:ext cx="144827" cy="169303"/>
            </a:xfrm>
            <a:custGeom>
              <a:avLst/>
              <a:gdLst/>
              <a:ahLst/>
              <a:cxnLst/>
              <a:rect l="l" t="t" r="r" b="b"/>
              <a:pathLst>
                <a:path w="5154" h="6025" extrusionOk="0">
                  <a:moveTo>
                    <a:pt x="3958" y="0"/>
                  </a:moveTo>
                  <a:cubicBezTo>
                    <a:pt x="2607" y="265"/>
                    <a:pt x="1318" y="511"/>
                    <a:pt x="1" y="768"/>
                  </a:cubicBezTo>
                  <a:cubicBezTo>
                    <a:pt x="636" y="2509"/>
                    <a:pt x="1276" y="4260"/>
                    <a:pt x="1920" y="6024"/>
                  </a:cubicBezTo>
                  <a:cubicBezTo>
                    <a:pt x="2218" y="5385"/>
                    <a:pt x="2661" y="5010"/>
                    <a:pt x="3233" y="5010"/>
                  </a:cubicBezTo>
                  <a:cubicBezTo>
                    <a:pt x="3736" y="5010"/>
                    <a:pt x="4339" y="5300"/>
                    <a:pt x="5031" y="5956"/>
                  </a:cubicBezTo>
                  <a:cubicBezTo>
                    <a:pt x="5153" y="3808"/>
                    <a:pt x="4408" y="1947"/>
                    <a:pt x="39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8"/>
            <p:cNvSpPr/>
            <p:nvPr/>
          </p:nvSpPr>
          <p:spPr>
            <a:xfrm>
              <a:off x="1073611" y="3315644"/>
              <a:ext cx="156489" cy="231179"/>
            </a:xfrm>
            <a:custGeom>
              <a:avLst/>
              <a:gdLst/>
              <a:ahLst/>
              <a:cxnLst/>
              <a:rect l="l" t="t" r="r" b="b"/>
              <a:pathLst>
                <a:path w="5569" h="8227" extrusionOk="0">
                  <a:moveTo>
                    <a:pt x="128" y="0"/>
                  </a:moveTo>
                  <a:lnTo>
                    <a:pt x="1" y="77"/>
                  </a:lnTo>
                  <a:cubicBezTo>
                    <a:pt x="619" y="2761"/>
                    <a:pt x="1242" y="5448"/>
                    <a:pt x="1883" y="8226"/>
                  </a:cubicBezTo>
                  <a:cubicBezTo>
                    <a:pt x="1979" y="8046"/>
                    <a:pt x="2027" y="7958"/>
                    <a:pt x="2073" y="7872"/>
                  </a:cubicBezTo>
                  <a:cubicBezTo>
                    <a:pt x="2446" y="7127"/>
                    <a:pt x="2847" y="6767"/>
                    <a:pt x="3371" y="6767"/>
                  </a:cubicBezTo>
                  <a:cubicBezTo>
                    <a:pt x="3691" y="6767"/>
                    <a:pt x="4056" y="6901"/>
                    <a:pt x="4489" y="7165"/>
                  </a:cubicBezTo>
                  <a:cubicBezTo>
                    <a:pt x="4717" y="7306"/>
                    <a:pt x="4924" y="7485"/>
                    <a:pt x="5124" y="7672"/>
                  </a:cubicBezTo>
                  <a:cubicBezTo>
                    <a:pt x="5259" y="7795"/>
                    <a:pt x="5358" y="7962"/>
                    <a:pt x="5467" y="8111"/>
                  </a:cubicBezTo>
                  <a:cubicBezTo>
                    <a:pt x="5564" y="7975"/>
                    <a:pt x="5568" y="7941"/>
                    <a:pt x="5560" y="7910"/>
                  </a:cubicBezTo>
                  <a:cubicBezTo>
                    <a:pt x="4822" y="5743"/>
                    <a:pt x="4094" y="3570"/>
                    <a:pt x="3336" y="1406"/>
                  </a:cubicBezTo>
                  <a:cubicBezTo>
                    <a:pt x="3289" y="1274"/>
                    <a:pt x="3048" y="1158"/>
                    <a:pt x="2878" y="1129"/>
                  </a:cubicBezTo>
                  <a:cubicBezTo>
                    <a:pt x="1883" y="959"/>
                    <a:pt x="844" y="903"/>
                    <a:pt x="1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28"/>
            <p:cNvSpPr/>
            <p:nvPr/>
          </p:nvSpPr>
          <p:spPr>
            <a:xfrm>
              <a:off x="929873" y="2675250"/>
              <a:ext cx="211172" cy="606314"/>
            </a:xfrm>
            <a:custGeom>
              <a:avLst/>
              <a:gdLst/>
              <a:ahLst/>
              <a:cxnLst/>
              <a:rect l="l" t="t" r="r" b="b"/>
              <a:pathLst>
                <a:path w="7515" h="21577" extrusionOk="0">
                  <a:moveTo>
                    <a:pt x="2420" y="1"/>
                  </a:moveTo>
                  <a:cubicBezTo>
                    <a:pt x="1591" y="123"/>
                    <a:pt x="805" y="243"/>
                    <a:pt x="13" y="358"/>
                  </a:cubicBezTo>
                  <a:cubicBezTo>
                    <a:pt x="13" y="375"/>
                    <a:pt x="0" y="431"/>
                    <a:pt x="13" y="478"/>
                  </a:cubicBezTo>
                  <a:cubicBezTo>
                    <a:pt x="802" y="3820"/>
                    <a:pt x="1585" y="7165"/>
                    <a:pt x="2365" y="10514"/>
                  </a:cubicBezTo>
                  <a:cubicBezTo>
                    <a:pt x="2408" y="10704"/>
                    <a:pt x="2374" y="10917"/>
                    <a:pt x="2416" y="11109"/>
                  </a:cubicBezTo>
                  <a:cubicBezTo>
                    <a:pt x="2483" y="11425"/>
                    <a:pt x="2535" y="11757"/>
                    <a:pt x="2696" y="12021"/>
                  </a:cubicBezTo>
                  <a:cubicBezTo>
                    <a:pt x="2776" y="12153"/>
                    <a:pt x="3077" y="12162"/>
                    <a:pt x="3281" y="12201"/>
                  </a:cubicBezTo>
                  <a:cubicBezTo>
                    <a:pt x="4485" y="12434"/>
                    <a:pt x="5108" y="13440"/>
                    <a:pt x="4747" y="14650"/>
                  </a:cubicBezTo>
                  <a:cubicBezTo>
                    <a:pt x="4654" y="14960"/>
                    <a:pt x="4705" y="15177"/>
                    <a:pt x="4854" y="15446"/>
                  </a:cubicBezTo>
                  <a:cubicBezTo>
                    <a:pt x="5201" y="16068"/>
                    <a:pt x="5543" y="16699"/>
                    <a:pt x="5820" y="17359"/>
                  </a:cubicBezTo>
                  <a:cubicBezTo>
                    <a:pt x="6150" y="18164"/>
                    <a:pt x="5887" y="19062"/>
                    <a:pt x="5218" y="19612"/>
                  </a:cubicBezTo>
                  <a:cubicBezTo>
                    <a:pt x="5027" y="19765"/>
                    <a:pt x="4794" y="19872"/>
                    <a:pt x="4569" y="20008"/>
                  </a:cubicBezTo>
                  <a:cubicBezTo>
                    <a:pt x="4671" y="20502"/>
                    <a:pt x="4772" y="20984"/>
                    <a:pt x="4895" y="21576"/>
                  </a:cubicBezTo>
                  <a:cubicBezTo>
                    <a:pt x="5514" y="20362"/>
                    <a:pt x="6594" y="20170"/>
                    <a:pt x="7514" y="19928"/>
                  </a:cubicBezTo>
                  <a:cubicBezTo>
                    <a:pt x="7319" y="19424"/>
                    <a:pt x="7112" y="18973"/>
                    <a:pt x="6980" y="18504"/>
                  </a:cubicBezTo>
                  <a:cubicBezTo>
                    <a:pt x="6883" y="18168"/>
                    <a:pt x="6929" y="17793"/>
                    <a:pt x="6840" y="17452"/>
                  </a:cubicBezTo>
                  <a:cubicBezTo>
                    <a:pt x="6323" y="15496"/>
                    <a:pt x="5734" y="13554"/>
                    <a:pt x="5273" y="11586"/>
                  </a:cubicBezTo>
                  <a:cubicBezTo>
                    <a:pt x="4738" y="9299"/>
                    <a:pt x="4302" y="6991"/>
                    <a:pt x="3831" y="4690"/>
                  </a:cubicBezTo>
                  <a:cubicBezTo>
                    <a:pt x="3501" y="3076"/>
                    <a:pt x="3085" y="1491"/>
                    <a:pt x="242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28"/>
            <p:cNvSpPr/>
            <p:nvPr/>
          </p:nvSpPr>
          <p:spPr>
            <a:xfrm>
              <a:off x="1010608" y="2619469"/>
              <a:ext cx="241997" cy="556605"/>
            </a:xfrm>
            <a:custGeom>
              <a:avLst/>
              <a:gdLst/>
              <a:ahLst/>
              <a:cxnLst/>
              <a:rect l="l" t="t" r="r" b="b"/>
              <a:pathLst>
                <a:path w="8612" h="19808" extrusionOk="0">
                  <a:moveTo>
                    <a:pt x="4005" y="0"/>
                  </a:moveTo>
                  <a:cubicBezTo>
                    <a:pt x="2623" y="627"/>
                    <a:pt x="1306" y="1228"/>
                    <a:pt x="1" y="1819"/>
                  </a:cubicBezTo>
                  <a:cubicBezTo>
                    <a:pt x="183" y="2122"/>
                    <a:pt x="412" y="2390"/>
                    <a:pt x="513" y="2696"/>
                  </a:cubicBezTo>
                  <a:cubicBezTo>
                    <a:pt x="878" y="3775"/>
                    <a:pt x="1276" y="4848"/>
                    <a:pt x="1526" y="5955"/>
                  </a:cubicBezTo>
                  <a:cubicBezTo>
                    <a:pt x="1959" y="7847"/>
                    <a:pt x="2217" y="9776"/>
                    <a:pt x="2670" y="11658"/>
                  </a:cubicBezTo>
                  <a:cubicBezTo>
                    <a:pt x="3268" y="14125"/>
                    <a:pt x="3996" y="16557"/>
                    <a:pt x="4624" y="19012"/>
                  </a:cubicBezTo>
                  <a:cubicBezTo>
                    <a:pt x="4747" y="19499"/>
                    <a:pt x="4903" y="19768"/>
                    <a:pt x="5351" y="19768"/>
                  </a:cubicBezTo>
                  <a:cubicBezTo>
                    <a:pt x="5413" y="19768"/>
                    <a:pt x="5479" y="19763"/>
                    <a:pt x="5552" y="19753"/>
                  </a:cubicBezTo>
                  <a:cubicBezTo>
                    <a:pt x="5623" y="19743"/>
                    <a:pt x="5695" y="19739"/>
                    <a:pt x="5768" y="19739"/>
                  </a:cubicBezTo>
                  <a:cubicBezTo>
                    <a:pt x="6046" y="19739"/>
                    <a:pt x="6333" y="19796"/>
                    <a:pt x="6616" y="19803"/>
                  </a:cubicBezTo>
                  <a:cubicBezTo>
                    <a:pt x="6833" y="19806"/>
                    <a:pt x="7051" y="19807"/>
                    <a:pt x="7271" y="19807"/>
                  </a:cubicBezTo>
                  <a:cubicBezTo>
                    <a:pt x="7710" y="19807"/>
                    <a:pt x="8154" y="19803"/>
                    <a:pt x="8612" y="19803"/>
                  </a:cubicBezTo>
                  <a:cubicBezTo>
                    <a:pt x="8536" y="19394"/>
                    <a:pt x="8458" y="18978"/>
                    <a:pt x="8383" y="18560"/>
                  </a:cubicBezTo>
                  <a:cubicBezTo>
                    <a:pt x="7908" y="16038"/>
                    <a:pt x="7564" y="13478"/>
                    <a:pt x="6925" y="10999"/>
                  </a:cubicBezTo>
                  <a:cubicBezTo>
                    <a:pt x="6086" y="7736"/>
                    <a:pt x="4988" y="4546"/>
                    <a:pt x="4356" y="1228"/>
                  </a:cubicBezTo>
                  <a:cubicBezTo>
                    <a:pt x="4285" y="831"/>
                    <a:pt x="4137" y="452"/>
                    <a:pt x="40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8"/>
            <p:cNvSpPr/>
            <p:nvPr/>
          </p:nvSpPr>
          <p:spPr>
            <a:xfrm>
              <a:off x="797124" y="1924250"/>
              <a:ext cx="1819110" cy="2485557"/>
            </a:xfrm>
            <a:custGeom>
              <a:avLst/>
              <a:gdLst/>
              <a:ahLst/>
              <a:cxnLst/>
              <a:rect l="l" t="t" r="r" b="b"/>
              <a:pathLst>
                <a:path w="64737" h="88454" extrusionOk="0">
                  <a:moveTo>
                    <a:pt x="7332" y="9914"/>
                  </a:moveTo>
                  <a:cubicBezTo>
                    <a:pt x="8073" y="9914"/>
                    <a:pt x="8790" y="10033"/>
                    <a:pt x="9437" y="10279"/>
                  </a:cubicBezTo>
                  <a:cubicBezTo>
                    <a:pt x="6984" y="12417"/>
                    <a:pt x="4059" y="13264"/>
                    <a:pt x="827" y="13470"/>
                  </a:cubicBezTo>
                  <a:cubicBezTo>
                    <a:pt x="2154" y="11212"/>
                    <a:pt x="4877" y="9914"/>
                    <a:pt x="7332" y="9914"/>
                  </a:cubicBezTo>
                  <a:close/>
                  <a:moveTo>
                    <a:pt x="24310" y="1290"/>
                  </a:moveTo>
                  <a:cubicBezTo>
                    <a:pt x="25559" y="1290"/>
                    <a:pt x="26803" y="1506"/>
                    <a:pt x="28036" y="1720"/>
                  </a:cubicBezTo>
                  <a:cubicBezTo>
                    <a:pt x="31040" y="2249"/>
                    <a:pt x="34616" y="4763"/>
                    <a:pt x="35290" y="8712"/>
                  </a:cubicBezTo>
                  <a:cubicBezTo>
                    <a:pt x="35633" y="10709"/>
                    <a:pt x="35493" y="12609"/>
                    <a:pt x="34917" y="14504"/>
                  </a:cubicBezTo>
                  <a:cubicBezTo>
                    <a:pt x="34604" y="15535"/>
                    <a:pt x="33879" y="16319"/>
                    <a:pt x="33089" y="17127"/>
                  </a:cubicBezTo>
                  <a:cubicBezTo>
                    <a:pt x="33323" y="16374"/>
                    <a:pt x="33555" y="15722"/>
                    <a:pt x="33716" y="15049"/>
                  </a:cubicBezTo>
                  <a:cubicBezTo>
                    <a:pt x="33796" y="14712"/>
                    <a:pt x="33796" y="14334"/>
                    <a:pt x="33741" y="13988"/>
                  </a:cubicBezTo>
                  <a:cubicBezTo>
                    <a:pt x="33626" y="13255"/>
                    <a:pt x="33208" y="12844"/>
                    <a:pt x="32638" y="12844"/>
                  </a:cubicBezTo>
                  <a:cubicBezTo>
                    <a:pt x="32417" y="12844"/>
                    <a:pt x="32173" y="12906"/>
                    <a:pt x="31915" y="13034"/>
                  </a:cubicBezTo>
                  <a:cubicBezTo>
                    <a:pt x="31471" y="13256"/>
                    <a:pt x="31094" y="13613"/>
                    <a:pt x="30580" y="13988"/>
                  </a:cubicBezTo>
                  <a:cubicBezTo>
                    <a:pt x="30301" y="13405"/>
                    <a:pt x="29932" y="12813"/>
                    <a:pt x="29741" y="12170"/>
                  </a:cubicBezTo>
                  <a:cubicBezTo>
                    <a:pt x="29491" y="11343"/>
                    <a:pt x="29368" y="10479"/>
                    <a:pt x="29220" y="9622"/>
                  </a:cubicBezTo>
                  <a:cubicBezTo>
                    <a:pt x="29120" y="9049"/>
                    <a:pt x="28976" y="8779"/>
                    <a:pt x="28675" y="8779"/>
                  </a:cubicBezTo>
                  <a:cubicBezTo>
                    <a:pt x="28504" y="8779"/>
                    <a:pt x="28284" y="8866"/>
                    <a:pt x="27992" y="9034"/>
                  </a:cubicBezTo>
                  <a:cubicBezTo>
                    <a:pt x="26962" y="9631"/>
                    <a:pt x="25882" y="9892"/>
                    <a:pt x="24768" y="9892"/>
                  </a:cubicBezTo>
                  <a:cubicBezTo>
                    <a:pt x="24292" y="9892"/>
                    <a:pt x="23809" y="9844"/>
                    <a:pt x="23322" y="9755"/>
                  </a:cubicBezTo>
                  <a:cubicBezTo>
                    <a:pt x="22043" y="9524"/>
                    <a:pt x="21488" y="8889"/>
                    <a:pt x="21293" y="7611"/>
                  </a:cubicBezTo>
                  <a:cubicBezTo>
                    <a:pt x="21204" y="7037"/>
                    <a:pt x="21052" y="6765"/>
                    <a:pt x="20747" y="6765"/>
                  </a:cubicBezTo>
                  <a:cubicBezTo>
                    <a:pt x="20575" y="6765"/>
                    <a:pt x="20354" y="6852"/>
                    <a:pt x="20069" y="7019"/>
                  </a:cubicBezTo>
                  <a:cubicBezTo>
                    <a:pt x="19001" y="7649"/>
                    <a:pt x="17881" y="7929"/>
                    <a:pt x="16722" y="7929"/>
                  </a:cubicBezTo>
                  <a:cubicBezTo>
                    <a:pt x="16242" y="7929"/>
                    <a:pt x="15755" y="7881"/>
                    <a:pt x="15262" y="7790"/>
                  </a:cubicBezTo>
                  <a:cubicBezTo>
                    <a:pt x="13619" y="7484"/>
                    <a:pt x="12551" y="6032"/>
                    <a:pt x="12767" y="4472"/>
                  </a:cubicBezTo>
                  <a:cubicBezTo>
                    <a:pt x="12894" y="3549"/>
                    <a:pt x="13382" y="2918"/>
                    <a:pt x="14263" y="2586"/>
                  </a:cubicBezTo>
                  <a:cubicBezTo>
                    <a:pt x="15508" y="2115"/>
                    <a:pt x="16794" y="2073"/>
                    <a:pt x="18091" y="2073"/>
                  </a:cubicBezTo>
                  <a:cubicBezTo>
                    <a:pt x="18287" y="2073"/>
                    <a:pt x="18483" y="2074"/>
                    <a:pt x="18679" y="2075"/>
                  </a:cubicBezTo>
                  <a:cubicBezTo>
                    <a:pt x="18909" y="2075"/>
                    <a:pt x="19145" y="2079"/>
                    <a:pt x="19381" y="2079"/>
                  </a:cubicBezTo>
                  <a:cubicBezTo>
                    <a:pt x="20041" y="2079"/>
                    <a:pt x="20708" y="2049"/>
                    <a:pt x="21285" y="1824"/>
                  </a:cubicBezTo>
                  <a:cubicBezTo>
                    <a:pt x="22294" y="1430"/>
                    <a:pt x="23304" y="1290"/>
                    <a:pt x="24310" y="1290"/>
                  </a:cubicBezTo>
                  <a:close/>
                  <a:moveTo>
                    <a:pt x="38025" y="669"/>
                  </a:moveTo>
                  <a:cubicBezTo>
                    <a:pt x="38423" y="669"/>
                    <a:pt x="38836" y="710"/>
                    <a:pt x="39261" y="793"/>
                  </a:cubicBezTo>
                  <a:cubicBezTo>
                    <a:pt x="40184" y="971"/>
                    <a:pt x="41078" y="1274"/>
                    <a:pt x="41803" y="1892"/>
                  </a:cubicBezTo>
                  <a:cubicBezTo>
                    <a:pt x="43147" y="3033"/>
                    <a:pt x="44727" y="3488"/>
                    <a:pt x="46435" y="3629"/>
                  </a:cubicBezTo>
                  <a:cubicBezTo>
                    <a:pt x="46837" y="3659"/>
                    <a:pt x="47240" y="3744"/>
                    <a:pt x="47638" y="3808"/>
                  </a:cubicBezTo>
                  <a:cubicBezTo>
                    <a:pt x="48931" y="4025"/>
                    <a:pt x="50231" y="5427"/>
                    <a:pt x="49685" y="7139"/>
                  </a:cubicBezTo>
                  <a:cubicBezTo>
                    <a:pt x="49299" y="8362"/>
                    <a:pt x="48719" y="9461"/>
                    <a:pt x="48015" y="10509"/>
                  </a:cubicBezTo>
                  <a:cubicBezTo>
                    <a:pt x="47130" y="11834"/>
                    <a:pt x="46642" y="13266"/>
                    <a:pt x="46701" y="14876"/>
                  </a:cubicBezTo>
                  <a:cubicBezTo>
                    <a:pt x="46720" y="15366"/>
                    <a:pt x="46669" y="15864"/>
                    <a:pt x="46596" y="16350"/>
                  </a:cubicBezTo>
                  <a:cubicBezTo>
                    <a:pt x="46339" y="18109"/>
                    <a:pt x="45021" y="19247"/>
                    <a:pt x="43475" y="19247"/>
                  </a:cubicBezTo>
                  <a:cubicBezTo>
                    <a:pt x="42986" y="19247"/>
                    <a:pt x="42473" y="19133"/>
                    <a:pt x="41964" y="18888"/>
                  </a:cubicBezTo>
                  <a:cubicBezTo>
                    <a:pt x="40024" y="17956"/>
                    <a:pt x="38362" y="16682"/>
                    <a:pt x="37557" y="14526"/>
                  </a:cubicBezTo>
                  <a:cubicBezTo>
                    <a:pt x="37218" y="13623"/>
                    <a:pt x="36689" y="12797"/>
                    <a:pt x="36295" y="11915"/>
                  </a:cubicBezTo>
                  <a:cubicBezTo>
                    <a:pt x="36171" y="11638"/>
                    <a:pt x="36209" y="11293"/>
                    <a:pt x="36171" y="10978"/>
                  </a:cubicBezTo>
                  <a:cubicBezTo>
                    <a:pt x="36027" y="8767"/>
                    <a:pt x="35727" y="6599"/>
                    <a:pt x="34277" y="4793"/>
                  </a:cubicBezTo>
                  <a:cubicBezTo>
                    <a:pt x="34171" y="4660"/>
                    <a:pt x="34061" y="4533"/>
                    <a:pt x="33947" y="4409"/>
                  </a:cubicBezTo>
                  <a:cubicBezTo>
                    <a:pt x="33340" y="3766"/>
                    <a:pt x="33315" y="3336"/>
                    <a:pt x="33921" y="2637"/>
                  </a:cubicBezTo>
                  <a:cubicBezTo>
                    <a:pt x="35059" y="1322"/>
                    <a:pt x="36436" y="669"/>
                    <a:pt x="38025" y="669"/>
                  </a:cubicBezTo>
                  <a:close/>
                  <a:moveTo>
                    <a:pt x="11305" y="10131"/>
                  </a:moveTo>
                  <a:cubicBezTo>
                    <a:pt x="11961" y="12349"/>
                    <a:pt x="12054" y="14543"/>
                    <a:pt x="12652" y="16587"/>
                  </a:cubicBezTo>
                  <a:lnTo>
                    <a:pt x="12652" y="16587"/>
                  </a:lnTo>
                  <a:cubicBezTo>
                    <a:pt x="10885" y="17418"/>
                    <a:pt x="9221" y="18253"/>
                    <a:pt x="7511" y="18995"/>
                  </a:cubicBezTo>
                  <a:cubicBezTo>
                    <a:pt x="6003" y="19647"/>
                    <a:pt x="4418" y="20073"/>
                    <a:pt x="2774" y="20201"/>
                  </a:cubicBezTo>
                  <a:cubicBezTo>
                    <a:pt x="2181" y="18178"/>
                    <a:pt x="1592" y="16180"/>
                    <a:pt x="1007" y="14182"/>
                  </a:cubicBezTo>
                  <a:cubicBezTo>
                    <a:pt x="1859" y="14067"/>
                    <a:pt x="2698" y="13977"/>
                    <a:pt x="3524" y="13837"/>
                  </a:cubicBezTo>
                  <a:cubicBezTo>
                    <a:pt x="5630" y="13478"/>
                    <a:pt x="7550" y="12695"/>
                    <a:pt x="9262" y="11383"/>
                  </a:cubicBezTo>
                  <a:cubicBezTo>
                    <a:pt x="9855" y="10931"/>
                    <a:pt x="10537" y="10595"/>
                    <a:pt x="11305" y="10131"/>
                  </a:cubicBezTo>
                  <a:close/>
                  <a:moveTo>
                    <a:pt x="12801" y="17372"/>
                  </a:moveTo>
                  <a:cubicBezTo>
                    <a:pt x="13000" y="18215"/>
                    <a:pt x="13186" y="19003"/>
                    <a:pt x="13377" y="19808"/>
                  </a:cubicBezTo>
                  <a:lnTo>
                    <a:pt x="13378" y="19808"/>
                  </a:lnTo>
                  <a:cubicBezTo>
                    <a:pt x="12551" y="20139"/>
                    <a:pt x="11768" y="20451"/>
                    <a:pt x="10987" y="20767"/>
                  </a:cubicBezTo>
                  <a:cubicBezTo>
                    <a:pt x="9433" y="21393"/>
                    <a:pt x="7894" y="22066"/>
                    <a:pt x="6318" y="22632"/>
                  </a:cubicBezTo>
                  <a:cubicBezTo>
                    <a:pt x="5440" y="22952"/>
                    <a:pt x="4499" y="23096"/>
                    <a:pt x="3530" y="23335"/>
                  </a:cubicBezTo>
                  <a:cubicBezTo>
                    <a:pt x="3292" y="22437"/>
                    <a:pt x="3089" y="21653"/>
                    <a:pt x="2868" y="20814"/>
                  </a:cubicBezTo>
                  <a:cubicBezTo>
                    <a:pt x="3178" y="20783"/>
                    <a:pt x="3441" y="20753"/>
                    <a:pt x="3703" y="20728"/>
                  </a:cubicBezTo>
                  <a:cubicBezTo>
                    <a:pt x="5881" y="20511"/>
                    <a:pt x="7851" y="19676"/>
                    <a:pt x="9784" y="18693"/>
                  </a:cubicBezTo>
                  <a:cubicBezTo>
                    <a:pt x="10746" y="18202"/>
                    <a:pt x="11762" y="17824"/>
                    <a:pt x="12801" y="17372"/>
                  </a:cubicBezTo>
                  <a:close/>
                  <a:moveTo>
                    <a:pt x="13563" y="20554"/>
                  </a:moveTo>
                  <a:cubicBezTo>
                    <a:pt x="13791" y="21435"/>
                    <a:pt x="14008" y="22261"/>
                    <a:pt x="14224" y="23083"/>
                  </a:cubicBezTo>
                  <a:lnTo>
                    <a:pt x="14224" y="23083"/>
                  </a:lnTo>
                  <a:cubicBezTo>
                    <a:pt x="12195" y="23556"/>
                    <a:pt x="10386" y="24481"/>
                    <a:pt x="8563" y="25358"/>
                  </a:cubicBezTo>
                  <a:cubicBezTo>
                    <a:pt x="7279" y="25977"/>
                    <a:pt x="5944" y="26330"/>
                    <a:pt x="4495" y="26432"/>
                  </a:cubicBezTo>
                  <a:cubicBezTo>
                    <a:pt x="4228" y="25584"/>
                    <a:pt x="3970" y="24762"/>
                    <a:pt x="3690" y="23872"/>
                  </a:cubicBezTo>
                  <a:cubicBezTo>
                    <a:pt x="4106" y="23833"/>
                    <a:pt x="4483" y="23851"/>
                    <a:pt x="4825" y="23752"/>
                  </a:cubicBezTo>
                  <a:cubicBezTo>
                    <a:pt x="5877" y="23446"/>
                    <a:pt x="6928" y="23126"/>
                    <a:pt x="7956" y="22756"/>
                  </a:cubicBezTo>
                  <a:cubicBezTo>
                    <a:pt x="8881" y="22420"/>
                    <a:pt x="9762" y="21990"/>
                    <a:pt x="10678" y="21632"/>
                  </a:cubicBezTo>
                  <a:cubicBezTo>
                    <a:pt x="11601" y="21266"/>
                    <a:pt x="12542" y="20933"/>
                    <a:pt x="13563" y="20554"/>
                  </a:cubicBezTo>
                  <a:close/>
                  <a:moveTo>
                    <a:pt x="20462" y="7834"/>
                  </a:moveTo>
                  <a:cubicBezTo>
                    <a:pt x="20492" y="7915"/>
                    <a:pt x="20530" y="7992"/>
                    <a:pt x="20544" y="8073"/>
                  </a:cubicBezTo>
                  <a:cubicBezTo>
                    <a:pt x="20789" y="9534"/>
                    <a:pt x="21759" y="10279"/>
                    <a:pt x="23107" y="10556"/>
                  </a:cubicBezTo>
                  <a:cubicBezTo>
                    <a:pt x="23662" y="10670"/>
                    <a:pt x="24212" y="10729"/>
                    <a:pt x="24758" y="10729"/>
                  </a:cubicBezTo>
                  <a:cubicBezTo>
                    <a:pt x="25994" y="10729"/>
                    <a:pt x="27205" y="10425"/>
                    <a:pt x="28396" y="9763"/>
                  </a:cubicBezTo>
                  <a:cubicBezTo>
                    <a:pt x="28785" y="11655"/>
                    <a:pt x="28955" y="13614"/>
                    <a:pt x="30679" y="14957"/>
                  </a:cubicBezTo>
                  <a:cubicBezTo>
                    <a:pt x="30857" y="14794"/>
                    <a:pt x="31086" y="14577"/>
                    <a:pt x="31327" y="14381"/>
                  </a:cubicBezTo>
                  <a:cubicBezTo>
                    <a:pt x="31625" y="14133"/>
                    <a:pt x="31908" y="13852"/>
                    <a:pt x="32248" y="13682"/>
                  </a:cubicBezTo>
                  <a:cubicBezTo>
                    <a:pt x="32381" y="13614"/>
                    <a:pt x="32502" y="13581"/>
                    <a:pt x="32605" y="13581"/>
                  </a:cubicBezTo>
                  <a:cubicBezTo>
                    <a:pt x="32852" y="13581"/>
                    <a:pt x="33003" y="13769"/>
                    <a:pt x="33019" y="14121"/>
                  </a:cubicBezTo>
                  <a:cubicBezTo>
                    <a:pt x="33040" y="14589"/>
                    <a:pt x="33014" y="15087"/>
                    <a:pt x="32874" y="15526"/>
                  </a:cubicBezTo>
                  <a:lnTo>
                    <a:pt x="32875" y="15526"/>
                  </a:lnTo>
                  <a:cubicBezTo>
                    <a:pt x="32553" y="16514"/>
                    <a:pt x="32107" y="17439"/>
                    <a:pt x="31356" y="18211"/>
                  </a:cubicBezTo>
                  <a:cubicBezTo>
                    <a:pt x="30839" y="18749"/>
                    <a:pt x="30412" y="19378"/>
                    <a:pt x="29991" y="20000"/>
                  </a:cubicBezTo>
                  <a:cubicBezTo>
                    <a:pt x="29873" y="20175"/>
                    <a:pt x="29873" y="20486"/>
                    <a:pt x="29925" y="20707"/>
                  </a:cubicBezTo>
                  <a:cubicBezTo>
                    <a:pt x="30141" y="21636"/>
                    <a:pt x="30407" y="22552"/>
                    <a:pt x="30623" y="23480"/>
                  </a:cubicBezTo>
                  <a:cubicBezTo>
                    <a:pt x="30662" y="23638"/>
                    <a:pt x="30623" y="23916"/>
                    <a:pt x="30514" y="24000"/>
                  </a:cubicBezTo>
                  <a:cubicBezTo>
                    <a:pt x="29060" y="25159"/>
                    <a:pt x="27814" y="26594"/>
                    <a:pt x="26086" y="27391"/>
                  </a:cubicBezTo>
                  <a:cubicBezTo>
                    <a:pt x="25922" y="27466"/>
                    <a:pt x="25781" y="27505"/>
                    <a:pt x="25651" y="27505"/>
                  </a:cubicBezTo>
                  <a:cubicBezTo>
                    <a:pt x="25455" y="27505"/>
                    <a:pt x="25285" y="27416"/>
                    <a:pt x="25099" y="27229"/>
                  </a:cubicBezTo>
                  <a:cubicBezTo>
                    <a:pt x="24319" y="26442"/>
                    <a:pt x="23904" y="25461"/>
                    <a:pt x="23823" y="24400"/>
                  </a:cubicBezTo>
                  <a:cubicBezTo>
                    <a:pt x="23746" y="23442"/>
                    <a:pt x="23899" y="22474"/>
                    <a:pt x="23933" y="21508"/>
                  </a:cubicBezTo>
                  <a:cubicBezTo>
                    <a:pt x="23963" y="20554"/>
                    <a:pt x="23692" y="20082"/>
                    <a:pt x="23008" y="20082"/>
                  </a:cubicBezTo>
                  <a:cubicBezTo>
                    <a:pt x="22821" y="20082"/>
                    <a:pt x="22603" y="20117"/>
                    <a:pt x="22352" y="20188"/>
                  </a:cubicBezTo>
                  <a:cubicBezTo>
                    <a:pt x="21970" y="20296"/>
                    <a:pt x="21607" y="20346"/>
                    <a:pt x="21260" y="20346"/>
                  </a:cubicBezTo>
                  <a:cubicBezTo>
                    <a:pt x="20116" y="20346"/>
                    <a:pt x="19148" y="19801"/>
                    <a:pt x="18281" y="18991"/>
                  </a:cubicBezTo>
                  <a:cubicBezTo>
                    <a:pt x="17183" y="17964"/>
                    <a:pt x="16623" y="16609"/>
                    <a:pt x="16403" y="15114"/>
                  </a:cubicBezTo>
                  <a:cubicBezTo>
                    <a:pt x="16119" y="13146"/>
                    <a:pt x="16103" y="11183"/>
                    <a:pt x="16407" y="9214"/>
                  </a:cubicBezTo>
                  <a:cubicBezTo>
                    <a:pt x="16446" y="8951"/>
                    <a:pt x="16480" y="8746"/>
                    <a:pt x="16844" y="8725"/>
                  </a:cubicBezTo>
                  <a:cubicBezTo>
                    <a:pt x="17467" y="8691"/>
                    <a:pt x="18098" y="8644"/>
                    <a:pt x="18704" y="8494"/>
                  </a:cubicBezTo>
                  <a:cubicBezTo>
                    <a:pt x="19289" y="8350"/>
                    <a:pt x="19839" y="8073"/>
                    <a:pt x="20462" y="7834"/>
                  </a:cubicBezTo>
                  <a:close/>
                  <a:moveTo>
                    <a:pt x="20568" y="25005"/>
                  </a:moveTo>
                  <a:cubicBezTo>
                    <a:pt x="19853" y="29090"/>
                    <a:pt x="19144" y="33139"/>
                    <a:pt x="18441" y="37151"/>
                  </a:cubicBezTo>
                  <a:lnTo>
                    <a:pt x="18441" y="37151"/>
                  </a:lnTo>
                  <a:cubicBezTo>
                    <a:pt x="17555" y="33962"/>
                    <a:pt x="16255" y="30809"/>
                    <a:pt x="15881" y="27437"/>
                  </a:cubicBezTo>
                  <a:cubicBezTo>
                    <a:pt x="17386" y="26526"/>
                    <a:pt x="18669" y="25226"/>
                    <a:pt x="20568" y="25005"/>
                  </a:cubicBezTo>
                  <a:close/>
                  <a:moveTo>
                    <a:pt x="11601" y="24742"/>
                  </a:moveTo>
                  <a:cubicBezTo>
                    <a:pt x="11733" y="25192"/>
                    <a:pt x="11881" y="25572"/>
                    <a:pt x="11953" y="25968"/>
                  </a:cubicBezTo>
                  <a:cubicBezTo>
                    <a:pt x="12584" y="29287"/>
                    <a:pt x="13682" y="32476"/>
                    <a:pt x="14521" y="35739"/>
                  </a:cubicBezTo>
                  <a:cubicBezTo>
                    <a:pt x="15160" y="38219"/>
                    <a:pt x="15504" y="40779"/>
                    <a:pt x="15979" y="43301"/>
                  </a:cubicBezTo>
                  <a:cubicBezTo>
                    <a:pt x="16055" y="43718"/>
                    <a:pt x="16131" y="44135"/>
                    <a:pt x="16208" y="44545"/>
                  </a:cubicBezTo>
                  <a:cubicBezTo>
                    <a:pt x="15750" y="44545"/>
                    <a:pt x="15305" y="44548"/>
                    <a:pt x="14867" y="44548"/>
                  </a:cubicBezTo>
                  <a:cubicBezTo>
                    <a:pt x="14647" y="44548"/>
                    <a:pt x="14429" y="44547"/>
                    <a:pt x="14212" y="44545"/>
                  </a:cubicBezTo>
                  <a:lnTo>
                    <a:pt x="14213" y="44543"/>
                  </a:lnTo>
                  <a:cubicBezTo>
                    <a:pt x="13931" y="44536"/>
                    <a:pt x="13643" y="44479"/>
                    <a:pt x="13365" y="44479"/>
                  </a:cubicBezTo>
                  <a:cubicBezTo>
                    <a:pt x="13292" y="44479"/>
                    <a:pt x="13219" y="44483"/>
                    <a:pt x="13148" y="44493"/>
                  </a:cubicBezTo>
                  <a:cubicBezTo>
                    <a:pt x="13075" y="44503"/>
                    <a:pt x="13008" y="44508"/>
                    <a:pt x="12946" y="44508"/>
                  </a:cubicBezTo>
                  <a:cubicBezTo>
                    <a:pt x="12499" y="44508"/>
                    <a:pt x="12343" y="44238"/>
                    <a:pt x="12220" y="43752"/>
                  </a:cubicBezTo>
                  <a:cubicBezTo>
                    <a:pt x="11592" y="41298"/>
                    <a:pt x="10864" y="38866"/>
                    <a:pt x="10266" y="36400"/>
                  </a:cubicBezTo>
                  <a:cubicBezTo>
                    <a:pt x="9813" y="34517"/>
                    <a:pt x="9555" y="32588"/>
                    <a:pt x="9122" y="30696"/>
                  </a:cubicBezTo>
                  <a:cubicBezTo>
                    <a:pt x="8872" y="29588"/>
                    <a:pt x="8474" y="28516"/>
                    <a:pt x="8110" y="27437"/>
                  </a:cubicBezTo>
                  <a:cubicBezTo>
                    <a:pt x="8008" y="27130"/>
                    <a:pt x="7779" y="26863"/>
                    <a:pt x="7597" y="26560"/>
                  </a:cubicBezTo>
                  <a:cubicBezTo>
                    <a:pt x="8902" y="25968"/>
                    <a:pt x="10220" y="25368"/>
                    <a:pt x="11601" y="24742"/>
                  </a:cubicBezTo>
                  <a:close/>
                  <a:moveTo>
                    <a:pt x="14386" y="23681"/>
                  </a:moveTo>
                  <a:cubicBezTo>
                    <a:pt x="14632" y="25005"/>
                    <a:pt x="14891" y="26270"/>
                    <a:pt x="15107" y="27539"/>
                  </a:cubicBezTo>
                  <a:cubicBezTo>
                    <a:pt x="15530" y="30083"/>
                    <a:pt x="16246" y="32545"/>
                    <a:pt x="16988" y="35007"/>
                  </a:cubicBezTo>
                  <a:cubicBezTo>
                    <a:pt x="17819" y="37759"/>
                    <a:pt x="18488" y="40558"/>
                    <a:pt x="19234" y="43335"/>
                  </a:cubicBezTo>
                  <a:cubicBezTo>
                    <a:pt x="19306" y="43595"/>
                    <a:pt x="19268" y="43756"/>
                    <a:pt x="19005" y="43850"/>
                  </a:cubicBezTo>
                  <a:lnTo>
                    <a:pt x="17018" y="44575"/>
                  </a:lnTo>
                  <a:cubicBezTo>
                    <a:pt x="16904" y="44017"/>
                    <a:pt x="16807" y="43557"/>
                    <a:pt x="16722" y="43097"/>
                  </a:cubicBezTo>
                  <a:cubicBezTo>
                    <a:pt x="16234" y="40575"/>
                    <a:pt x="15832" y="38032"/>
                    <a:pt x="15247" y="35536"/>
                  </a:cubicBezTo>
                  <a:cubicBezTo>
                    <a:pt x="14810" y="33665"/>
                    <a:pt x="14137" y="31855"/>
                    <a:pt x="13598" y="30011"/>
                  </a:cubicBezTo>
                  <a:cubicBezTo>
                    <a:pt x="13348" y="29158"/>
                    <a:pt x="13187" y="28285"/>
                    <a:pt x="12959" y="27433"/>
                  </a:cubicBezTo>
                  <a:cubicBezTo>
                    <a:pt x="12708" y="26483"/>
                    <a:pt x="12428" y="25542"/>
                    <a:pt x="12136" y="24511"/>
                  </a:cubicBezTo>
                  <a:cubicBezTo>
                    <a:pt x="12801" y="24269"/>
                    <a:pt x="13543" y="23991"/>
                    <a:pt x="14386" y="23681"/>
                  </a:cubicBezTo>
                  <a:close/>
                  <a:moveTo>
                    <a:pt x="7450" y="39646"/>
                  </a:moveTo>
                  <a:cubicBezTo>
                    <a:pt x="7543" y="39646"/>
                    <a:pt x="7636" y="39653"/>
                    <a:pt x="7725" y="39661"/>
                  </a:cubicBezTo>
                  <a:cubicBezTo>
                    <a:pt x="8305" y="39713"/>
                    <a:pt x="8725" y="40003"/>
                    <a:pt x="8771" y="40454"/>
                  </a:cubicBezTo>
                  <a:cubicBezTo>
                    <a:pt x="8801" y="40761"/>
                    <a:pt x="8767" y="41106"/>
                    <a:pt x="8653" y="41391"/>
                  </a:cubicBezTo>
                  <a:cubicBezTo>
                    <a:pt x="8526" y="41719"/>
                    <a:pt x="8568" y="41954"/>
                    <a:pt x="8737" y="42243"/>
                  </a:cubicBezTo>
                  <a:cubicBezTo>
                    <a:pt x="9131" y="42933"/>
                    <a:pt x="9530" y="43628"/>
                    <a:pt x="9856" y="44351"/>
                  </a:cubicBezTo>
                  <a:cubicBezTo>
                    <a:pt x="10140" y="44995"/>
                    <a:pt x="9881" y="45570"/>
                    <a:pt x="9196" y="45958"/>
                  </a:cubicBezTo>
                  <a:cubicBezTo>
                    <a:pt x="9136" y="45800"/>
                    <a:pt x="9089" y="45676"/>
                    <a:pt x="9047" y="45557"/>
                  </a:cubicBezTo>
                  <a:cubicBezTo>
                    <a:pt x="9014" y="45551"/>
                    <a:pt x="8981" y="45536"/>
                    <a:pt x="8960" y="45536"/>
                  </a:cubicBezTo>
                  <a:cubicBezTo>
                    <a:pt x="8954" y="45536"/>
                    <a:pt x="8949" y="45538"/>
                    <a:pt x="8946" y="45540"/>
                  </a:cubicBezTo>
                  <a:cubicBezTo>
                    <a:pt x="8799" y="45655"/>
                    <a:pt x="8664" y="45704"/>
                    <a:pt x="8536" y="45704"/>
                  </a:cubicBezTo>
                  <a:cubicBezTo>
                    <a:pt x="8335" y="45704"/>
                    <a:pt x="8151" y="45582"/>
                    <a:pt x="7966" y="45400"/>
                  </a:cubicBezTo>
                  <a:cubicBezTo>
                    <a:pt x="7318" y="44761"/>
                    <a:pt x="6657" y="44053"/>
                    <a:pt x="6568" y="43150"/>
                  </a:cubicBezTo>
                  <a:cubicBezTo>
                    <a:pt x="6470" y="42145"/>
                    <a:pt x="6618" y="41102"/>
                    <a:pt x="6763" y="40093"/>
                  </a:cubicBezTo>
                  <a:cubicBezTo>
                    <a:pt x="6813" y="39727"/>
                    <a:pt x="7126" y="39646"/>
                    <a:pt x="7450" y="39646"/>
                  </a:cubicBezTo>
                  <a:close/>
                  <a:moveTo>
                    <a:pt x="7144" y="26727"/>
                  </a:moveTo>
                  <a:cubicBezTo>
                    <a:pt x="7808" y="28217"/>
                    <a:pt x="8224" y="29802"/>
                    <a:pt x="8554" y="31417"/>
                  </a:cubicBezTo>
                  <a:cubicBezTo>
                    <a:pt x="9025" y="33717"/>
                    <a:pt x="9461" y="36026"/>
                    <a:pt x="9995" y="38312"/>
                  </a:cubicBezTo>
                  <a:cubicBezTo>
                    <a:pt x="10457" y="40280"/>
                    <a:pt x="11046" y="42223"/>
                    <a:pt x="11563" y="44178"/>
                  </a:cubicBezTo>
                  <a:cubicBezTo>
                    <a:pt x="11652" y="44519"/>
                    <a:pt x="11606" y="44893"/>
                    <a:pt x="11703" y="45230"/>
                  </a:cubicBezTo>
                  <a:cubicBezTo>
                    <a:pt x="11835" y="45698"/>
                    <a:pt x="12042" y="46150"/>
                    <a:pt x="12237" y="46653"/>
                  </a:cubicBezTo>
                  <a:cubicBezTo>
                    <a:pt x="11318" y="46895"/>
                    <a:pt x="10238" y="47087"/>
                    <a:pt x="9618" y="48302"/>
                  </a:cubicBezTo>
                  <a:cubicBezTo>
                    <a:pt x="9495" y="47710"/>
                    <a:pt x="9394" y="47227"/>
                    <a:pt x="9292" y="46734"/>
                  </a:cubicBezTo>
                  <a:cubicBezTo>
                    <a:pt x="9517" y="46598"/>
                    <a:pt x="9750" y="46491"/>
                    <a:pt x="9941" y="46338"/>
                  </a:cubicBezTo>
                  <a:cubicBezTo>
                    <a:pt x="10611" y="45788"/>
                    <a:pt x="10873" y="44890"/>
                    <a:pt x="10543" y="44085"/>
                  </a:cubicBezTo>
                  <a:cubicBezTo>
                    <a:pt x="10267" y="43425"/>
                    <a:pt x="9924" y="42794"/>
                    <a:pt x="9576" y="42172"/>
                  </a:cubicBezTo>
                  <a:cubicBezTo>
                    <a:pt x="9428" y="41903"/>
                    <a:pt x="9377" y="41686"/>
                    <a:pt x="9470" y="41376"/>
                  </a:cubicBezTo>
                  <a:cubicBezTo>
                    <a:pt x="9830" y="40166"/>
                    <a:pt x="9207" y="39160"/>
                    <a:pt x="8004" y="38927"/>
                  </a:cubicBezTo>
                  <a:cubicBezTo>
                    <a:pt x="7800" y="38888"/>
                    <a:pt x="7499" y="38879"/>
                    <a:pt x="7419" y="38748"/>
                  </a:cubicBezTo>
                  <a:cubicBezTo>
                    <a:pt x="7258" y="38484"/>
                    <a:pt x="7207" y="38151"/>
                    <a:pt x="7139" y="37835"/>
                  </a:cubicBezTo>
                  <a:cubicBezTo>
                    <a:pt x="7097" y="37644"/>
                    <a:pt x="7131" y="37432"/>
                    <a:pt x="7088" y="37240"/>
                  </a:cubicBezTo>
                  <a:cubicBezTo>
                    <a:pt x="6305" y="33892"/>
                    <a:pt x="5520" y="30547"/>
                    <a:pt x="4736" y="27204"/>
                  </a:cubicBezTo>
                  <a:cubicBezTo>
                    <a:pt x="4724" y="27157"/>
                    <a:pt x="4736" y="27101"/>
                    <a:pt x="4736" y="27084"/>
                  </a:cubicBezTo>
                  <a:cubicBezTo>
                    <a:pt x="5529" y="26969"/>
                    <a:pt x="6312" y="26850"/>
                    <a:pt x="7144" y="26727"/>
                  </a:cubicBezTo>
                  <a:close/>
                  <a:moveTo>
                    <a:pt x="35642" y="40691"/>
                  </a:moveTo>
                  <a:cubicBezTo>
                    <a:pt x="35999" y="41743"/>
                    <a:pt x="36333" y="42740"/>
                    <a:pt x="36677" y="43759"/>
                  </a:cubicBezTo>
                  <a:lnTo>
                    <a:pt x="36675" y="43760"/>
                  </a:lnTo>
                  <a:cubicBezTo>
                    <a:pt x="34758" y="46094"/>
                    <a:pt x="28304" y="48724"/>
                    <a:pt x="24139" y="48724"/>
                  </a:cubicBezTo>
                  <a:cubicBezTo>
                    <a:pt x="23775" y="48724"/>
                    <a:pt x="23428" y="48704"/>
                    <a:pt x="23103" y="48662"/>
                  </a:cubicBezTo>
                  <a:cubicBezTo>
                    <a:pt x="28188" y="47448"/>
                    <a:pt x="32515" y="45019"/>
                    <a:pt x="35642" y="40691"/>
                  </a:cubicBezTo>
                  <a:close/>
                  <a:moveTo>
                    <a:pt x="23154" y="24317"/>
                  </a:moveTo>
                  <a:cubicBezTo>
                    <a:pt x="23243" y="24760"/>
                    <a:pt x="23315" y="25160"/>
                    <a:pt x="23404" y="25556"/>
                  </a:cubicBezTo>
                  <a:cubicBezTo>
                    <a:pt x="23624" y="26498"/>
                    <a:pt x="24137" y="27269"/>
                    <a:pt x="24819" y="27933"/>
                  </a:cubicBezTo>
                  <a:cubicBezTo>
                    <a:pt x="25077" y="28180"/>
                    <a:pt x="25362" y="28313"/>
                    <a:pt x="25658" y="28313"/>
                  </a:cubicBezTo>
                  <a:cubicBezTo>
                    <a:pt x="25857" y="28313"/>
                    <a:pt x="26061" y="28252"/>
                    <a:pt x="26264" y="28125"/>
                  </a:cubicBezTo>
                  <a:cubicBezTo>
                    <a:pt x="27154" y="27576"/>
                    <a:pt x="28036" y="27010"/>
                    <a:pt x="28879" y="26391"/>
                  </a:cubicBezTo>
                  <a:cubicBezTo>
                    <a:pt x="29592" y="25872"/>
                    <a:pt x="30235" y="25264"/>
                    <a:pt x="30922" y="24705"/>
                  </a:cubicBezTo>
                  <a:cubicBezTo>
                    <a:pt x="31015" y="24629"/>
                    <a:pt x="31180" y="24620"/>
                    <a:pt x="31315" y="24615"/>
                  </a:cubicBezTo>
                  <a:cubicBezTo>
                    <a:pt x="31409" y="24615"/>
                    <a:pt x="31506" y="24680"/>
                    <a:pt x="31608" y="24697"/>
                  </a:cubicBezTo>
                  <a:cubicBezTo>
                    <a:pt x="34753" y="25259"/>
                    <a:pt x="36316" y="27423"/>
                    <a:pt x="37155" y="30282"/>
                  </a:cubicBezTo>
                  <a:cubicBezTo>
                    <a:pt x="37923" y="32896"/>
                    <a:pt x="37579" y="35427"/>
                    <a:pt x="36465" y="37889"/>
                  </a:cubicBezTo>
                  <a:lnTo>
                    <a:pt x="36464" y="37890"/>
                  </a:lnTo>
                  <a:cubicBezTo>
                    <a:pt x="35447" y="40139"/>
                    <a:pt x="33901" y="41954"/>
                    <a:pt x="32061" y="43557"/>
                  </a:cubicBezTo>
                  <a:cubicBezTo>
                    <a:pt x="29269" y="45995"/>
                    <a:pt x="25939" y="47255"/>
                    <a:pt x="22404" y="48082"/>
                  </a:cubicBezTo>
                  <a:cubicBezTo>
                    <a:pt x="21403" y="48315"/>
                    <a:pt x="20409" y="48550"/>
                    <a:pt x="19374" y="48789"/>
                  </a:cubicBezTo>
                  <a:cubicBezTo>
                    <a:pt x="19230" y="47421"/>
                    <a:pt x="19099" y="46144"/>
                    <a:pt x="18967" y="44891"/>
                  </a:cubicBezTo>
                  <a:cubicBezTo>
                    <a:pt x="19582" y="44542"/>
                    <a:pt x="20261" y="44252"/>
                    <a:pt x="20832" y="43817"/>
                  </a:cubicBezTo>
                  <a:cubicBezTo>
                    <a:pt x="23722" y="41637"/>
                    <a:pt x="26159" y="39017"/>
                    <a:pt x="27981" y="35869"/>
                  </a:cubicBezTo>
                  <a:cubicBezTo>
                    <a:pt x="29032" y="34050"/>
                    <a:pt x="29460" y="32040"/>
                    <a:pt x="29366" y="29935"/>
                  </a:cubicBezTo>
                  <a:cubicBezTo>
                    <a:pt x="29359" y="29686"/>
                    <a:pt x="29116" y="29228"/>
                    <a:pt x="29005" y="29228"/>
                  </a:cubicBezTo>
                  <a:cubicBezTo>
                    <a:pt x="29004" y="29228"/>
                    <a:pt x="29003" y="29228"/>
                    <a:pt x="29002" y="29229"/>
                  </a:cubicBezTo>
                  <a:cubicBezTo>
                    <a:pt x="28574" y="29258"/>
                    <a:pt x="28688" y="29667"/>
                    <a:pt x="28693" y="29952"/>
                  </a:cubicBezTo>
                  <a:cubicBezTo>
                    <a:pt x="28739" y="32760"/>
                    <a:pt x="27811" y="35205"/>
                    <a:pt x="26128" y="37424"/>
                  </a:cubicBezTo>
                  <a:cubicBezTo>
                    <a:pt x="25048" y="38851"/>
                    <a:pt x="23861" y="40176"/>
                    <a:pt x="22629" y="41462"/>
                  </a:cubicBezTo>
                  <a:cubicBezTo>
                    <a:pt x="22501" y="41594"/>
                    <a:pt x="22365" y="41734"/>
                    <a:pt x="22213" y="41833"/>
                  </a:cubicBezTo>
                  <a:cubicBezTo>
                    <a:pt x="21502" y="42284"/>
                    <a:pt x="20782" y="42723"/>
                    <a:pt x="19980" y="43222"/>
                  </a:cubicBezTo>
                  <a:cubicBezTo>
                    <a:pt x="19684" y="41978"/>
                    <a:pt x="19277" y="40802"/>
                    <a:pt x="19154" y="39597"/>
                  </a:cubicBezTo>
                  <a:cubicBezTo>
                    <a:pt x="19052" y="38600"/>
                    <a:pt x="19238" y="37560"/>
                    <a:pt x="19391" y="36555"/>
                  </a:cubicBezTo>
                  <a:cubicBezTo>
                    <a:pt x="19845" y="33561"/>
                    <a:pt x="20348" y="30574"/>
                    <a:pt x="20814" y="27580"/>
                  </a:cubicBezTo>
                  <a:cubicBezTo>
                    <a:pt x="20955" y="26677"/>
                    <a:pt x="21044" y="25765"/>
                    <a:pt x="21162" y="24807"/>
                  </a:cubicBezTo>
                  <a:cubicBezTo>
                    <a:pt x="21794" y="24649"/>
                    <a:pt x="22463" y="24487"/>
                    <a:pt x="23154" y="24317"/>
                  </a:cubicBezTo>
                  <a:close/>
                  <a:moveTo>
                    <a:pt x="12830" y="45162"/>
                  </a:moveTo>
                  <a:cubicBezTo>
                    <a:pt x="12833" y="45162"/>
                    <a:pt x="12836" y="45162"/>
                    <a:pt x="12838" y="45162"/>
                  </a:cubicBezTo>
                  <a:cubicBezTo>
                    <a:pt x="13313" y="45226"/>
                    <a:pt x="13784" y="45341"/>
                    <a:pt x="14259" y="45391"/>
                  </a:cubicBezTo>
                  <a:cubicBezTo>
                    <a:pt x="14662" y="45431"/>
                    <a:pt x="15067" y="45458"/>
                    <a:pt x="15473" y="45458"/>
                  </a:cubicBezTo>
                  <a:cubicBezTo>
                    <a:pt x="15588" y="45458"/>
                    <a:pt x="15703" y="45456"/>
                    <a:pt x="15817" y="45452"/>
                  </a:cubicBezTo>
                  <a:cubicBezTo>
                    <a:pt x="16652" y="45413"/>
                    <a:pt x="17487" y="45319"/>
                    <a:pt x="18369" y="45246"/>
                  </a:cubicBezTo>
                  <a:cubicBezTo>
                    <a:pt x="18449" y="46499"/>
                    <a:pt x="18525" y="47666"/>
                    <a:pt x="18602" y="48846"/>
                  </a:cubicBezTo>
                  <a:cubicBezTo>
                    <a:pt x="18573" y="48864"/>
                    <a:pt x="18534" y="48902"/>
                    <a:pt x="18487" y="48915"/>
                  </a:cubicBezTo>
                  <a:lnTo>
                    <a:pt x="18488" y="48914"/>
                  </a:lnTo>
                  <a:lnTo>
                    <a:pt x="18488" y="48914"/>
                  </a:lnTo>
                  <a:cubicBezTo>
                    <a:pt x="17369" y="49315"/>
                    <a:pt x="16175" y="49485"/>
                    <a:pt x="15064" y="49834"/>
                  </a:cubicBezTo>
                  <a:cubicBezTo>
                    <a:pt x="14675" y="49955"/>
                    <a:pt x="14303" y="49999"/>
                    <a:pt x="13942" y="49999"/>
                  </a:cubicBezTo>
                  <a:cubicBezTo>
                    <a:pt x="13204" y="49999"/>
                    <a:pt x="12506" y="49817"/>
                    <a:pt x="11783" y="49737"/>
                  </a:cubicBezTo>
                  <a:cubicBezTo>
                    <a:pt x="11381" y="49694"/>
                    <a:pt x="10969" y="49421"/>
                    <a:pt x="10630" y="49162"/>
                  </a:cubicBezTo>
                  <a:cubicBezTo>
                    <a:pt x="10178" y="48808"/>
                    <a:pt x="10186" y="48306"/>
                    <a:pt x="10712" y="48050"/>
                  </a:cubicBezTo>
                  <a:cubicBezTo>
                    <a:pt x="11432" y="47700"/>
                    <a:pt x="12229" y="47521"/>
                    <a:pt x="12991" y="47261"/>
                  </a:cubicBezTo>
                  <a:cubicBezTo>
                    <a:pt x="13288" y="47164"/>
                    <a:pt x="13766" y="47100"/>
                    <a:pt x="13830" y="46908"/>
                  </a:cubicBezTo>
                  <a:cubicBezTo>
                    <a:pt x="13978" y="46449"/>
                    <a:pt x="13436" y="46427"/>
                    <a:pt x="13173" y="46227"/>
                  </a:cubicBezTo>
                  <a:cubicBezTo>
                    <a:pt x="12877" y="46005"/>
                    <a:pt x="12343" y="45929"/>
                    <a:pt x="12606" y="45350"/>
                  </a:cubicBezTo>
                  <a:cubicBezTo>
                    <a:pt x="12643" y="45267"/>
                    <a:pt x="12758" y="45162"/>
                    <a:pt x="12830" y="45162"/>
                  </a:cubicBezTo>
                  <a:close/>
                  <a:moveTo>
                    <a:pt x="21044" y="49115"/>
                  </a:moveTo>
                  <a:cubicBezTo>
                    <a:pt x="21645" y="51279"/>
                    <a:pt x="22234" y="53413"/>
                    <a:pt x="22827" y="55547"/>
                  </a:cubicBezTo>
                  <a:cubicBezTo>
                    <a:pt x="22215" y="54678"/>
                    <a:pt x="21576" y="53928"/>
                    <a:pt x="20544" y="53928"/>
                  </a:cubicBezTo>
                  <a:cubicBezTo>
                    <a:pt x="20290" y="53928"/>
                    <a:pt x="20012" y="53973"/>
                    <a:pt x="19704" y="54074"/>
                  </a:cubicBezTo>
                  <a:cubicBezTo>
                    <a:pt x="19636" y="53780"/>
                    <a:pt x="19573" y="53490"/>
                    <a:pt x="19502" y="53201"/>
                  </a:cubicBezTo>
                  <a:cubicBezTo>
                    <a:pt x="19272" y="52242"/>
                    <a:pt x="19035" y="51283"/>
                    <a:pt x="18802" y="50325"/>
                  </a:cubicBezTo>
                  <a:cubicBezTo>
                    <a:pt x="18695" y="49873"/>
                    <a:pt x="18861" y="49541"/>
                    <a:pt x="19293" y="49443"/>
                  </a:cubicBezTo>
                  <a:cubicBezTo>
                    <a:pt x="19853" y="49316"/>
                    <a:pt x="20416" y="49230"/>
                    <a:pt x="21044" y="49115"/>
                  </a:cubicBezTo>
                  <a:close/>
                  <a:moveTo>
                    <a:pt x="37053" y="44445"/>
                  </a:moveTo>
                  <a:cubicBezTo>
                    <a:pt x="37498" y="45535"/>
                    <a:pt x="37909" y="46532"/>
                    <a:pt x="38367" y="47653"/>
                  </a:cubicBezTo>
                  <a:cubicBezTo>
                    <a:pt x="37180" y="48112"/>
                    <a:pt x="36079" y="48641"/>
                    <a:pt x="34922" y="48969"/>
                  </a:cubicBezTo>
                  <a:cubicBezTo>
                    <a:pt x="31824" y="49838"/>
                    <a:pt x="28735" y="50732"/>
                    <a:pt x="25726" y="51882"/>
                  </a:cubicBezTo>
                  <a:cubicBezTo>
                    <a:pt x="25036" y="52147"/>
                    <a:pt x="24286" y="52249"/>
                    <a:pt x="23578" y="52479"/>
                  </a:cubicBezTo>
                  <a:cubicBezTo>
                    <a:pt x="23383" y="52538"/>
                    <a:pt x="23247" y="52782"/>
                    <a:pt x="23086" y="52938"/>
                  </a:cubicBezTo>
                  <a:cubicBezTo>
                    <a:pt x="23271" y="53047"/>
                    <a:pt x="23477" y="53273"/>
                    <a:pt x="23646" y="53273"/>
                  </a:cubicBezTo>
                  <a:cubicBezTo>
                    <a:pt x="23656" y="53273"/>
                    <a:pt x="23666" y="53272"/>
                    <a:pt x="23676" y="53271"/>
                  </a:cubicBezTo>
                  <a:cubicBezTo>
                    <a:pt x="24524" y="53117"/>
                    <a:pt x="25388" y="52977"/>
                    <a:pt x="26189" y="52679"/>
                  </a:cubicBezTo>
                  <a:cubicBezTo>
                    <a:pt x="29061" y="51606"/>
                    <a:pt x="31999" y="50749"/>
                    <a:pt x="34944" y="49906"/>
                  </a:cubicBezTo>
                  <a:cubicBezTo>
                    <a:pt x="36218" y="49544"/>
                    <a:pt x="37443" y="48986"/>
                    <a:pt x="38782" y="48483"/>
                  </a:cubicBezTo>
                  <a:cubicBezTo>
                    <a:pt x="39151" y="48999"/>
                    <a:pt x="39608" y="49637"/>
                    <a:pt x="40088" y="50310"/>
                  </a:cubicBezTo>
                  <a:lnTo>
                    <a:pt x="40087" y="50310"/>
                  </a:lnTo>
                  <a:cubicBezTo>
                    <a:pt x="38710" y="51338"/>
                    <a:pt x="37332" y="52194"/>
                    <a:pt x="35761" y="52666"/>
                  </a:cubicBezTo>
                  <a:cubicBezTo>
                    <a:pt x="34384" y="53076"/>
                    <a:pt x="32977" y="53399"/>
                    <a:pt x="31599" y="53808"/>
                  </a:cubicBezTo>
                  <a:cubicBezTo>
                    <a:pt x="30155" y="54238"/>
                    <a:pt x="28739" y="54757"/>
                    <a:pt x="27286" y="55163"/>
                  </a:cubicBezTo>
                  <a:cubicBezTo>
                    <a:pt x="26430" y="55396"/>
                    <a:pt x="25532" y="55482"/>
                    <a:pt x="24654" y="55643"/>
                  </a:cubicBezTo>
                  <a:cubicBezTo>
                    <a:pt x="24370" y="55695"/>
                    <a:pt x="24091" y="55763"/>
                    <a:pt x="23722" y="55844"/>
                  </a:cubicBezTo>
                  <a:cubicBezTo>
                    <a:pt x="23459" y="54903"/>
                    <a:pt x="23192" y="53944"/>
                    <a:pt x="22926" y="52986"/>
                  </a:cubicBezTo>
                  <a:cubicBezTo>
                    <a:pt x="22582" y="51751"/>
                    <a:pt x="22239" y="50511"/>
                    <a:pt x="21900" y="49293"/>
                  </a:cubicBezTo>
                  <a:lnTo>
                    <a:pt x="21900" y="49293"/>
                  </a:lnTo>
                  <a:cubicBezTo>
                    <a:pt x="22497" y="49320"/>
                    <a:pt x="23096" y="49404"/>
                    <a:pt x="23687" y="49404"/>
                  </a:cubicBezTo>
                  <a:cubicBezTo>
                    <a:pt x="23835" y="49404"/>
                    <a:pt x="23982" y="49399"/>
                    <a:pt x="24129" y="49386"/>
                  </a:cubicBezTo>
                  <a:cubicBezTo>
                    <a:pt x="25760" y="49241"/>
                    <a:pt x="27392" y="49049"/>
                    <a:pt x="29007" y="48777"/>
                  </a:cubicBezTo>
                  <a:cubicBezTo>
                    <a:pt x="29693" y="48662"/>
                    <a:pt x="30349" y="48325"/>
                    <a:pt x="30998" y="48044"/>
                  </a:cubicBezTo>
                  <a:cubicBezTo>
                    <a:pt x="31964" y="47622"/>
                    <a:pt x="32896" y="47142"/>
                    <a:pt x="33862" y="46724"/>
                  </a:cubicBezTo>
                  <a:cubicBezTo>
                    <a:pt x="35058" y="46213"/>
                    <a:pt x="36181" y="45612"/>
                    <a:pt x="37053" y="44445"/>
                  </a:cubicBezTo>
                  <a:close/>
                  <a:moveTo>
                    <a:pt x="17920" y="49992"/>
                  </a:moveTo>
                  <a:cubicBezTo>
                    <a:pt x="18368" y="51939"/>
                    <a:pt x="19114" y="53800"/>
                    <a:pt x="18992" y="55946"/>
                  </a:cubicBezTo>
                  <a:lnTo>
                    <a:pt x="18992" y="55946"/>
                  </a:lnTo>
                  <a:cubicBezTo>
                    <a:pt x="18300" y="55291"/>
                    <a:pt x="17698" y="55001"/>
                    <a:pt x="17195" y="55001"/>
                  </a:cubicBezTo>
                  <a:cubicBezTo>
                    <a:pt x="16622" y="55001"/>
                    <a:pt x="16179" y="55376"/>
                    <a:pt x="15881" y="56016"/>
                  </a:cubicBezTo>
                  <a:cubicBezTo>
                    <a:pt x="15237" y="54254"/>
                    <a:pt x="14598" y="52502"/>
                    <a:pt x="13962" y="50759"/>
                  </a:cubicBezTo>
                  <a:cubicBezTo>
                    <a:pt x="15280" y="50504"/>
                    <a:pt x="16568" y="50257"/>
                    <a:pt x="17920" y="49992"/>
                  </a:cubicBezTo>
                  <a:close/>
                  <a:moveTo>
                    <a:pt x="9966" y="49515"/>
                  </a:moveTo>
                  <a:cubicBezTo>
                    <a:pt x="10682" y="50418"/>
                    <a:pt x="11720" y="50474"/>
                    <a:pt x="12716" y="50644"/>
                  </a:cubicBezTo>
                  <a:cubicBezTo>
                    <a:pt x="12886" y="50675"/>
                    <a:pt x="13127" y="50789"/>
                    <a:pt x="13173" y="50921"/>
                  </a:cubicBezTo>
                  <a:cubicBezTo>
                    <a:pt x="13932" y="53085"/>
                    <a:pt x="14661" y="55257"/>
                    <a:pt x="15398" y="57426"/>
                  </a:cubicBezTo>
                  <a:cubicBezTo>
                    <a:pt x="15406" y="57455"/>
                    <a:pt x="15403" y="57489"/>
                    <a:pt x="15306" y="57625"/>
                  </a:cubicBezTo>
                  <a:lnTo>
                    <a:pt x="15306" y="57625"/>
                  </a:lnTo>
                  <a:cubicBezTo>
                    <a:pt x="15195" y="57476"/>
                    <a:pt x="15098" y="57310"/>
                    <a:pt x="14962" y="57188"/>
                  </a:cubicBezTo>
                  <a:cubicBezTo>
                    <a:pt x="14762" y="57000"/>
                    <a:pt x="14555" y="56821"/>
                    <a:pt x="14326" y="56680"/>
                  </a:cubicBezTo>
                  <a:cubicBezTo>
                    <a:pt x="13893" y="56416"/>
                    <a:pt x="13528" y="56282"/>
                    <a:pt x="13208" y="56282"/>
                  </a:cubicBezTo>
                  <a:cubicBezTo>
                    <a:pt x="12685" y="56282"/>
                    <a:pt x="12284" y="56642"/>
                    <a:pt x="11910" y="57387"/>
                  </a:cubicBezTo>
                  <a:cubicBezTo>
                    <a:pt x="11864" y="57473"/>
                    <a:pt x="11817" y="57562"/>
                    <a:pt x="11720" y="57741"/>
                  </a:cubicBezTo>
                  <a:cubicBezTo>
                    <a:pt x="11080" y="54963"/>
                    <a:pt x="10457" y="52276"/>
                    <a:pt x="9839" y="49592"/>
                  </a:cubicBezTo>
                  <a:lnTo>
                    <a:pt x="9966" y="49515"/>
                  </a:lnTo>
                  <a:close/>
                  <a:moveTo>
                    <a:pt x="40483" y="51146"/>
                  </a:moveTo>
                  <a:cubicBezTo>
                    <a:pt x="40922" y="51811"/>
                    <a:pt x="41359" y="52476"/>
                    <a:pt x="41757" y="53080"/>
                  </a:cubicBezTo>
                  <a:cubicBezTo>
                    <a:pt x="36464" y="56653"/>
                    <a:pt x="30481" y="57984"/>
                    <a:pt x="24133" y="58579"/>
                  </a:cubicBezTo>
                  <a:cubicBezTo>
                    <a:pt x="24302" y="58039"/>
                    <a:pt x="24518" y="57680"/>
                    <a:pt x="24498" y="57336"/>
                  </a:cubicBezTo>
                  <a:cubicBezTo>
                    <a:pt x="24477" y="57020"/>
                    <a:pt x="24201" y="56722"/>
                    <a:pt x="24015" y="56364"/>
                  </a:cubicBezTo>
                  <a:lnTo>
                    <a:pt x="24015" y="56364"/>
                  </a:lnTo>
                  <a:cubicBezTo>
                    <a:pt x="24362" y="56427"/>
                    <a:pt x="24701" y="56455"/>
                    <a:pt x="25035" y="56455"/>
                  </a:cubicBezTo>
                  <a:cubicBezTo>
                    <a:pt x="26280" y="56455"/>
                    <a:pt x="27445" y="56070"/>
                    <a:pt x="28622" y="55704"/>
                  </a:cubicBezTo>
                  <a:cubicBezTo>
                    <a:pt x="30528" y="55117"/>
                    <a:pt x="32452" y="54584"/>
                    <a:pt x="34375" y="54047"/>
                  </a:cubicBezTo>
                  <a:cubicBezTo>
                    <a:pt x="37193" y="53259"/>
                    <a:pt x="38105" y="52838"/>
                    <a:pt x="40483" y="51146"/>
                  </a:cubicBezTo>
                  <a:close/>
                  <a:moveTo>
                    <a:pt x="20436" y="54629"/>
                  </a:moveTo>
                  <a:cubicBezTo>
                    <a:pt x="20553" y="54629"/>
                    <a:pt x="20685" y="54657"/>
                    <a:pt x="20832" y="54716"/>
                  </a:cubicBezTo>
                  <a:cubicBezTo>
                    <a:pt x="21158" y="54848"/>
                    <a:pt x="21497" y="55096"/>
                    <a:pt x="21692" y="55381"/>
                  </a:cubicBezTo>
                  <a:cubicBezTo>
                    <a:pt x="22276" y="56232"/>
                    <a:pt x="22793" y="57132"/>
                    <a:pt x="23332" y="58018"/>
                  </a:cubicBezTo>
                  <a:cubicBezTo>
                    <a:pt x="23374" y="58090"/>
                    <a:pt x="23382" y="58217"/>
                    <a:pt x="23357" y="58299"/>
                  </a:cubicBezTo>
                  <a:cubicBezTo>
                    <a:pt x="23048" y="59231"/>
                    <a:pt x="22726" y="60160"/>
                    <a:pt x="22395" y="61136"/>
                  </a:cubicBezTo>
                  <a:cubicBezTo>
                    <a:pt x="21991" y="61032"/>
                    <a:pt x="21606" y="60984"/>
                    <a:pt x="21238" y="60984"/>
                  </a:cubicBezTo>
                  <a:cubicBezTo>
                    <a:pt x="19639" y="60984"/>
                    <a:pt x="18355" y="61889"/>
                    <a:pt x="17153" y="63036"/>
                  </a:cubicBezTo>
                  <a:cubicBezTo>
                    <a:pt x="16069" y="62333"/>
                    <a:pt x="15009" y="61630"/>
                    <a:pt x="13937" y="60949"/>
                  </a:cubicBezTo>
                  <a:cubicBezTo>
                    <a:pt x="13467" y="60650"/>
                    <a:pt x="12962" y="60399"/>
                    <a:pt x="12487" y="60109"/>
                  </a:cubicBezTo>
                  <a:cubicBezTo>
                    <a:pt x="12357" y="60028"/>
                    <a:pt x="12170" y="59896"/>
                    <a:pt x="12162" y="59777"/>
                  </a:cubicBezTo>
                  <a:cubicBezTo>
                    <a:pt x="12111" y="58920"/>
                    <a:pt x="12175" y="58080"/>
                    <a:pt x="12666" y="57322"/>
                  </a:cubicBezTo>
                  <a:cubicBezTo>
                    <a:pt x="12825" y="57077"/>
                    <a:pt x="13019" y="56936"/>
                    <a:pt x="13234" y="56936"/>
                  </a:cubicBezTo>
                  <a:cubicBezTo>
                    <a:pt x="13339" y="56936"/>
                    <a:pt x="13450" y="56970"/>
                    <a:pt x="13564" y="57042"/>
                  </a:cubicBezTo>
                  <a:cubicBezTo>
                    <a:pt x="14005" y="57310"/>
                    <a:pt x="14438" y="57625"/>
                    <a:pt x="14789" y="58000"/>
                  </a:cubicBezTo>
                  <a:cubicBezTo>
                    <a:pt x="15132" y="58367"/>
                    <a:pt x="15348" y="58848"/>
                    <a:pt x="15657" y="59252"/>
                  </a:cubicBezTo>
                  <a:cubicBezTo>
                    <a:pt x="15789" y="59427"/>
                    <a:pt x="16018" y="59529"/>
                    <a:pt x="16200" y="59665"/>
                  </a:cubicBezTo>
                  <a:cubicBezTo>
                    <a:pt x="16285" y="59432"/>
                    <a:pt x="16428" y="59206"/>
                    <a:pt x="16446" y="58967"/>
                  </a:cubicBezTo>
                  <a:cubicBezTo>
                    <a:pt x="16496" y="58175"/>
                    <a:pt x="16412" y="57361"/>
                    <a:pt x="16551" y="56590"/>
                  </a:cubicBezTo>
                  <a:cubicBezTo>
                    <a:pt x="16656" y="56002"/>
                    <a:pt x="16915" y="55704"/>
                    <a:pt x="17258" y="55704"/>
                  </a:cubicBezTo>
                  <a:cubicBezTo>
                    <a:pt x="17500" y="55704"/>
                    <a:pt x="17785" y="55853"/>
                    <a:pt x="18086" y="56155"/>
                  </a:cubicBezTo>
                  <a:cubicBezTo>
                    <a:pt x="18416" y="56488"/>
                    <a:pt x="18628" y="56931"/>
                    <a:pt x="18920" y="57302"/>
                  </a:cubicBezTo>
                  <a:cubicBezTo>
                    <a:pt x="19035" y="57446"/>
                    <a:pt x="19209" y="57596"/>
                    <a:pt x="19378" y="57621"/>
                  </a:cubicBezTo>
                  <a:cubicBezTo>
                    <a:pt x="19380" y="57621"/>
                    <a:pt x="19383" y="57622"/>
                    <a:pt x="19385" y="57622"/>
                  </a:cubicBezTo>
                  <a:cubicBezTo>
                    <a:pt x="19470" y="57622"/>
                    <a:pt x="19577" y="57358"/>
                    <a:pt x="19700" y="57254"/>
                  </a:cubicBezTo>
                  <a:cubicBezTo>
                    <a:pt x="20310" y="56735"/>
                    <a:pt x="19959" y="56113"/>
                    <a:pt x="19887" y="55525"/>
                  </a:cubicBezTo>
                  <a:cubicBezTo>
                    <a:pt x="19817" y="54969"/>
                    <a:pt x="20030" y="54629"/>
                    <a:pt x="20436" y="54629"/>
                  </a:cubicBezTo>
                  <a:close/>
                  <a:moveTo>
                    <a:pt x="19114" y="62358"/>
                  </a:moveTo>
                  <a:lnTo>
                    <a:pt x="19114" y="64614"/>
                  </a:lnTo>
                  <a:lnTo>
                    <a:pt x="19114" y="64614"/>
                  </a:lnTo>
                  <a:cubicBezTo>
                    <a:pt x="18598" y="64185"/>
                    <a:pt x="18178" y="63835"/>
                    <a:pt x="17670" y="63405"/>
                  </a:cubicBezTo>
                  <a:cubicBezTo>
                    <a:pt x="18174" y="63043"/>
                    <a:pt x="18614" y="62724"/>
                    <a:pt x="19114" y="62358"/>
                  </a:cubicBezTo>
                  <a:close/>
                  <a:moveTo>
                    <a:pt x="21713" y="61774"/>
                  </a:moveTo>
                  <a:cubicBezTo>
                    <a:pt x="21849" y="61801"/>
                    <a:pt x="22017" y="61835"/>
                    <a:pt x="22221" y="61877"/>
                  </a:cubicBezTo>
                  <a:lnTo>
                    <a:pt x="22221" y="61877"/>
                  </a:lnTo>
                  <a:cubicBezTo>
                    <a:pt x="22010" y="62823"/>
                    <a:pt x="21806" y="63720"/>
                    <a:pt x="21599" y="64616"/>
                  </a:cubicBezTo>
                  <a:cubicBezTo>
                    <a:pt x="21569" y="64612"/>
                    <a:pt x="21539" y="64603"/>
                    <a:pt x="21505" y="64594"/>
                  </a:cubicBezTo>
                  <a:cubicBezTo>
                    <a:pt x="21573" y="63674"/>
                    <a:pt x="21641" y="62751"/>
                    <a:pt x="21713" y="61774"/>
                  </a:cubicBezTo>
                  <a:close/>
                  <a:moveTo>
                    <a:pt x="21022" y="61686"/>
                  </a:moveTo>
                  <a:cubicBezTo>
                    <a:pt x="20908" y="63099"/>
                    <a:pt x="20802" y="64403"/>
                    <a:pt x="20696" y="65681"/>
                  </a:cubicBezTo>
                  <a:lnTo>
                    <a:pt x="20696" y="65680"/>
                  </a:lnTo>
                  <a:cubicBezTo>
                    <a:pt x="20132" y="65425"/>
                    <a:pt x="19645" y="65105"/>
                    <a:pt x="19793" y="64220"/>
                  </a:cubicBezTo>
                  <a:cubicBezTo>
                    <a:pt x="19907" y="63556"/>
                    <a:pt x="19768" y="62848"/>
                    <a:pt x="19738" y="62014"/>
                  </a:cubicBezTo>
                  <a:cubicBezTo>
                    <a:pt x="20052" y="61937"/>
                    <a:pt x="20480" y="61826"/>
                    <a:pt x="21022" y="61686"/>
                  </a:cubicBezTo>
                  <a:close/>
                  <a:moveTo>
                    <a:pt x="43578" y="56875"/>
                  </a:moveTo>
                  <a:cubicBezTo>
                    <a:pt x="44196" y="57293"/>
                    <a:pt x="44883" y="57634"/>
                    <a:pt x="45417" y="58136"/>
                  </a:cubicBezTo>
                  <a:cubicBezTo>
                    <a:pt x="47040" y="59656"/>
                    <a:pt x="48976" y="60662"/>
                    <a:pt x="50909" y="61689"/>
                  </a:cubicBezTo>
                  <a:cubicBezTo>
                    <a:pt x="51884" y="62209"/>
                    <a:pt x="52820" y="62788"/>
                    <a:pt x="53795" y="63308"/>
                  </a:cubicBezTo>
                  <a:cubicBezTo>
                    <a:pt x="55655" y="64296"/>
                    <a:pt x="57701" y="64726"/>
                    <a:pt x="59718" y="65237"/>
                  </a:cubicBezTo>
                  <a:cubicBezTo>
                    <a:pt x="60227" y="65365"/>
                    <a:pt x="60735" y="65488"/>
                    <a:pt x="61385" y="65646"/>
                  </a:cubicBezTo>
                  <a:cubicBezTo>
                    <a:pt x="61198" y="66933"/>
                    <a:pt x="61003" y="68253"/>
                    <a:pt x="60809" y="69586"/>
                  </a:cubicBezTo>
                  <a:cubicBezTo>
                    <a:pt x="59439" y="69635"/>
                    <a:pt x="58100" y="69786"/>
                    <a:pt x="56788" y="69786"/>
                  </a:cubicBezTo>
                  <a:cubicBezTo>
                    <a:pt x="56366" y="69786"/>
                    <a:pt x="55947" y="69770"/>
                    <a:pt x="55531" y="69731"/>
                  </a:cubicBezTo>
                  <a:cubicBezTo>
                    <a:pt x="52299" y="69433"/>
                    <a:pt x="49086" y="68914"/>
                    <a:pt x="45870" y="68462"/>
                  </a:cubicBezTo>
                  <a:cubicBezTo>
                    <a:pt x="43934" y="68189"/>
                    <a:pt x="42031" y="67754"/>
                    <a:pt x="40289" y="66831"/>
                  </a:cubicBezTo>
                  <a:cubicBezTo>
                    <a:pt x="39578" y="66451"/>
                    <a:pt x="38929" y="65949"/>
                    <a:pt x="38268" y="65479"/>
                  </a:cubicBezTo>
                  <a:cubicBezTo>
                    <a:pt x="37963" y="65267"/>
                    <a:pt x="37709" y="64981"/>
                    <a:pt x="37408" y="64764"/>
                  </a:cubicBezTo>
                  <a:cubicBezTo>
                    <a:pt x="36289" y="63964"/>
                    <a:pt x="35344" y="63009"/>
                    <a:pt x="34654" y="61808"/>
                  </a:cubicBezTo>
                  <a:cubicBezTo>
                    <a:pt x="34484" y="61519"/>
                    <a:pt x="34222" y="61289"/>
                    <a:pt x="34043" y="61080"/>
                  </a:cubicBezTo>
                  <a:cubicBezTo>
                    <a:pt x="36281" y="60274"/>
                    <a:pt x="38561" y="59507"/>
                    <a:pt x="40794" y="58625"/>
                  </a:cubicBezTo>
                  <a:cubicBezTo>
                    <a:pt x="41629" y="58293"/>
                    <a:pt x="42358" y="57696"/>
                    <a:pt x="43134" y="57216"/>
                  </a:cubicBezTo>
                  <a:cubicBezTo>
                    <a:pt x="43277" y="57126"/>
                    <a:pt x="43400" y="57011"/>
                    <a:pt x="43578" y="56875"/>
                  </a:cubicBezTo>
                  <a:close/>
                  <a:moveTo>
                    <a:pt x="62130" y="65587"/>
                  </a:moveTo>
                  <a:cubicBezTo>
                    <a:pt x="62194" y="65603"/>
                    <a:pt x="62274" y="65629"/>
                    <a:pt x="62355" y="65651"/>
                  </a:cubicBezTo>
                  <a:cubicBezTo>
                    <a:pt x="63749" y="66051"/>
                    <a:pt x="63754" y="66051"/>
                    <a:pt x="63575" y="67482"/>
                  </a:cubicBezTo>
                  <a:cubicBezTo>
                    <a:pt x="63535" y="67801"/>
                    <a:pt x="63476" y="68119"/>
                    <a:pt x="63397" y="68432"/>
                  </a:cubicBezTo>
                  <a:cubicBezTo>
                    <a:pt x="62941" y="70279"/>
                    <a:pt x="62482" y="72125"/>
                    <a:pt x="62021" y="73970"/>
                  </a:cubicBezTo>
                  <a:cubicBezTo>
                    <a:pt x="61999" y="74050"/>
                    <a:pt x="61961" y="74122"/>
                    <a:pt x="61902" y="74280"/>
                  </a:cubicBezTo>
                  <a:cubicBezTo>
                    <a:pt x="61343" y="71299"/>
                    <a:pt x="61846" y="68457"/>
                    <a:pt x="62130" y="65587"/>
                  </a:cubicBezTo>
                  <a:close/>
                  <a:moveTo>
                    <a:pt x="42312" y="53949"/>
                  </a:moveTo>
                  <a:cubicBezTo>
                    <a:pt x="42638" y="54588"/>
                    <a:pt x="42981" y="55226"/>
                    <a:pt x="43277" y="55882"/>
                  </a:cubicBezTo>
                  <a:cubicBezTo>
                    <a:pt x="43324" y="55985"/>
                    <a:pt x="43202" y="56228"/>
                    <a:pt x="43087" y="56321"/>
                  </a:cubicBezTo>
                  <a:cubicBezTo>
                    <a:pt x="42078" y="57135"/>
                    <a:pt x="41032" y="57872"/>
                    <a:pt x="39773" y="58263"/>
                  </a:cubicBezTo>
                  <a:cubicBezTo>
                    <a:pt x="37710" y="58911"/>
                    <a:pt x="35688" y="59758"/>
                    <a:pt x="33587" y="60236"/>
                  </a:cubicBezTo>
                  <a:cubicBezTo>
                    <a:pt x="30713" y="60893"/>
                    <a:pt x="27773" y="61194"/>
                    <a:pt x="24819" y="61262"/>
                  </a:cubicBezTo>
                  <a:cubicBezTo>
                    <a:pt x="24616" y="61271"/>
                    <a:pt x="24412" y="61283"/>
                    <a:pt x="24209" y="61292"/>
                  </a:cubicBezTo>
                  <a:cubicBezTo>
                    <a:pt x="23925" y="61309"/>
                    <a:pt x="23811" y="61454"/>
                    <a:pt x="23785" y="61650"/>
                  </a:cubicBezTo>
                  <a:cubicBezTo>
                    <a:pt x="23779" y="61692"/>
                    <a:pt x="23778" y="61735"/>
                    <a:pt x="23780" y="61778"/>
                  </a:cubicBezTo>
                  <a:cubicBezTo>
                    <a:pt x="24473" y="61892"/>
                    <a:pt x="25160" y="61938"/>
                    <a:pt x="25843" y="61938"/>
                  </a:cubicBezTo>
                  <a:cubicBezTo>
                    <a:pt x="28025" y="61938"/>
                    <a:pt x="30168" y="61471"/>
                    <a:pt x="32353" y="61292"/>
                  </a:cubicBezTo>
                  <a:lnTo>
                    <a:pt x="32353" y="61292"/>
                  </a:lnTo>
                  <a:cubicBezTo>
                    <a:pt x="32298" y="62114"/>
                    <a:pt x="32192" y="62924"/>
                    <a:pt x="32188" y="63732"/>
                  </a:cubicBezTo>
                  <a:cubicBezTo>
                    <a:pt x="32180" y="67102"/>
                    <a:pt x="32226" y="70475"/>
                    <a:pt x="32200" y="73845"/>
                  </a:cubicBezTo>
                  <a:cubicBezTo>
                    <a:pt x="32175" y="77402"/>
                    <a:pt x="32094" y="80959"/>
                    <a:pt x="32039" y="84520"/>
                  </a:cubicBezTo>
                  <a:cubicBezTo>
                    <a:pt x="32035" y="84928"/>
                    <a:pt x="32027" y="85342"/>
                    <a:pt x="32061" y="85751"/>
                  </a:cubicBezTo>
                  <a:lnTo>
                    <a:pt x="32180" y="85751"/>
                  </a:lnTo>
                  <a:cubicBezTo>
                    <a:pt x="32336" y="85751"/>
                    <a:pt x="32493" y="85888"/>
                    <a:pt x="32650" y="85964"/>
                  </a:cubicBezTo>
                  <a:cubicBezTo>
                    <a:pt x="32599" y="86040"/>
                    <a:pt x="32548" y="86126"/>
                    <a:pt x="32502" y="86210"/>
                  </a:cubicBezTo>
                  <a:cubicBezTo>
                    <a:pt x="32534" y="86203"/>
                    <a:pt x="32564" y="86199"/>
                    <a:pt x="32591" y="86199"/>
                  </a:cubicBezTo>
                  <a:cubicBezTo>
                    <a:pt x="32821" y="86199"/>
                    <a:pt x="32935" y="86443"/>
                    <a:pt x="33087" y="86599"/>
                  </a:cubicBezTo>
                  <a:cubicBezTo>
                    <a:pt x="33251" y="86760"/>
                    <a:pt x="33396" y="86943"/>
                    <a:pt x="33590" y="87165"/>
                  </a:cubicBezTo>
                  <a:cubicBezTo>
                    <a:pt x="32160" y="87589"/>
                    <a:pt x="30733" y="87693"/>
                    <a:pt x="29310" y="87693"/>
                  </a:cubicBezTo>
                  <a:cubicBezTo>
                    <a:pt x="27963" y="87693"/>
                    <a:pt x="26620" y="87600"/>
                    <a:pt x="25283" y="87600"/>
                  </a:cubicBezTo>
                  <a:cubicBezTo>
                    <a:pt x="24860" y="87600"/>
                    <a:pt x="24436" y="87610"/>
                    <a:pt x="24014" y="87634"/>
                  </a:cubicBezTo>
                  <a:cubicBezTo>
                    <a:pt x="23996" y="87548"/>
                    <a:pt x="23980" y="87467"/>
                    <a:pt x="23967" y="87382"/>
                  </a:cubicBezTo>
                  <a:cubicBezTo>
                    <a:pt x="24789" y="87131"/>
                    <a:pt x="25608" y="86871"/>
                    <a:pt x="26438" y="86633"/>
                  </a:cubicBezTo>
                  <a:cubicBezTo>
                    <a:pt x="26601" y="86587"/>
                    <a:pt x="26770" y="86539"/>
                    <a:pt x="26935" y="86539"/>
                  </a:cubicBezTo>
                  <a:cubicBezTo>
                    <a:pt x="27108" y="86539"/>
                    <a:pt x="27276" y="86591"/>
                    <a:pt x="27429" y="86752"/>
                  </a:cubicBezTo>
                  <a:cubicBezTo>
                    <a:pt x="27468" y="86795"/>
                    <a:pt x="27557" y="86811"/>
                    <a:pt x="27620" y="86811"/>
                  </a:cubicBezTo>
                  <a:cubicBezTo>
                    <a:pt x="28785" y="86791"/>
                    <a:pt x="30786" y="86594"/>
                    <a:pt x="31950" y="86560"/>
                  </a:cubicBezTo>
                  <a:cubicBezTo>
                    <a:pt x="32078" y="86556"/>
                    <a:pt x="32239" y="86522"/>
                    <a:pt x="32328" y="86436"/>
                  </a:cubicBezTo>
                  <a:cubicBezTo>
                    <a:pt x="32396" y="86373"/>
                    <a:pt x="32451" y="86292"/>
                    <a:pt x="32502" y="86211"/>
                  </a:cubicBezTo>
                  <a:lnTo>
                    <a:pt x="32502" y="86211"/>
                  </a:lnTo>
                  <a:cubicBezTo>
                    <a:pt x="32452" y="86224"/>
                    <a:pt x="32403" y="86241"/>
                    <a:pt x="32357" y="86266"/>
                  </a:cubicBezTo>
                  <a:cubicBezTo>
                    <a:pt x="32357" y="86267"/>
                    <a:pt x="32356" y="86267"/>
                    <a:pt x="32355" y="86267"/>
                  </a:cubicBezTo>
                  <a:cubicBezTo>
                    <a:pt x="32315" y="86267"/>
                    <a:pt x="32082" y="86028"/>
                    <a:pt x="32070" y="85896"/>
                  </a:cubicBezTo>
                  <a:cubicBezTo>
                    <a:pt x="32066" y="85848"/>
                    <a:pt x="32061" y="85798"/>
                    <a:pt x="32061" y="85751"/>
                  </a:cubicBezTo>
                  <a:cubicBezTo>
                    <a:pt x="31044" y="85755"/>
                    <a:pt x="29310" y="85925"/>
                    <a:pt x="28353" y="85955"/>
                  </a:cubicBezTo>
                  <a:cubicBezTo>
                    <a:pt x="28343" y="85955"/>
                    <a:pt x="28333" y="85955"/>
                    <a:pt x="28324" y="85955"/>
                  </a:cubicBezTo>
                  <a:cubicBezTo>
                    <a:pt x="28003" y="85955"/>
                    <a:pt x="27898" y="85810"/>
                    <a:pt x="27836" y="85500"/>
                  </a:cubicBezTo>
                  <a:cubicBezTo>
                    <a:pt x="27286" y="82782"/>
                    <a:pt x="26751" y="80065"/>
                    <a:pt x="26154" y="77356"/>
                  </a:cubicBezTo>
                  <a:cubicBezTo>
                    <a:pt x="25769" y="75596"/>
                    <a:pt x="25230" y="73871"/>
                    <a:pt x="24857" y="72108"/>
                  </a:cubicBezTo>
                  <a:cubicBezTo>
                    <a:pt x="24480" y="70310"/>
                    <a:pt x="24230" y="68490"/>
                    <a:pt x="23921" y="66680"/>
                  </a:cubicBezTo>
                  <a:cubicBezTo>
                    <a:pt x="23662" y="65190"/>
                    <a:pt x="23395" y="63704"/>
                    <a:pt x="23141" y="62216"/>
                  </a:cubicBezTo>
                  <a:cubicBezTo>
                    <a:pt x="23124" y="62119"/>
                    <a:pt x="23163" y="62012"/>
                    <a:pt x="23192" y="61914"/>
                  </a:cubicBezTo>
                  <a:cubicBezTo>
                    <a:pt x="23213" y="61829"/>
                    <a:pt x="23306" y="61736"/>
                    <a:pt x="23306" y="61667"/>
                  </a:cubicBezTo>
                  <a:cubicBezTo>
                    <a:pt x="23306" y="61659"/>
                    <a:pt x="23302" y="61655"/>
                    <a:pt x="23302" y="61646"/>
                  </a:cubicBezTo>
                  <a:cubicBezTo>
                    <a:pt x="23056" y="60721"/>
                    <a:pt x="23734" y="60015"/>
                    <a:pt x="23807" y="59154"/>
                  </a:cubicBezTo>
                  <a:cubicBezTo>
                    <a:pt x="24323" y="59280"/>
                    <a:pt x="24828" y="59329"/>
                    <a:pt x="25324" y="59329"/>
                  </a:cubicBezTo>
                  <a:cubicBezTo>
                    <a:pt x="26175" y="59329"/>
                    <a:pt x="27004" y="59184"/>
                    <a:pt x="27836" y="59031"/>
                  </a:cubicBezTo>
                  <a:cubicBezTo>
                    <a:pt x="30565" y="58519"/>
                    <a:pt x="33324" y="58093"/>
                    <a:pt x="35921" y="57076"/>
                  </a:cubicBezTo>
                  <a:cubicBezTo>
                    <a:pt x="37349" y="56517"/>
                    <a:pt x="38697" y="55755"/>
                    <a:pt x="40082" y="55077"/>
                  </a:cubicBezTo>
                  <a:cubicBezTo>
                    <a:pt x="40812" y="54720"/>
                    <a:pt x="41532" y="54341"/>
                    <a:pt x="42312" y="53949"/>
                  </a:cubicBezTo>
                  <a:close/>
                  <a:moveTo>
                    <a:pt x="38365" y="0"/>
                  </a:moveTo>
                  <a:cubicBezTo>
                    <a:pt x="37841" y="0"/>
                    <a:pt x="37309" y="70"/>
                    <a:pt x="36777" y="209"/>
                  </a:cubicBezTo>
                  <a:cubicBezTo>
                    <a:pt x="35048" y="665"/>
                    <a:pt x="33578" y="1500"/>
                    <a:pt x="32878" y="3332"/>
                  </a:cubicBezTo>
                  <a:cubicBezTo>
                    <a:pt x="32717" y="3212"/>
                    <a:pt x="32590" y="3110"/>
                    <a:pt x="32455" y="3016"/>
                  </a:cubicBezTo>
                  <a:cubicBezTo>
                    <a:pt x="32302" y="2905"/>
                    <a:pt x="32146" y="2807"/>
                    <a:pt x="31993" y="2697"/>
                  </a:cubicBezTo>
                  <a:cubicBezTo>
                    <a:pt x="29777" y="1116"/>
                    <a:pt x="27230" y="725"/>
                    <a:pt x="24607" y="686"/>
                  </a:cubicBezTo>
                  <a:cubicBezTo>
                    <a:pt x="24320" y="683"/>
                    <a:pt x="24033" y="678"/>
                    <a:pt x="23747" y="678"/>
                  </a:cubicBezTo>
                  <a:cubicBezTo>
                    <a:pt x="22820" y="678"/>
                    <a:pt x="21898" y="732"/>
                    <a:pt x="20976" y="1086"/>
                  </a:cubicBezTo>
                  <a:cubicBezTo>
                    <a:pt x="20608" y="1227"/>
                    <a:pt x="20198" y="1258"/>
                    <a:pt x="19776" y="1258"/>
                  </a:cubicBezTo>
                  <a:cubicBezTo>
                    <a:pt x="19447" y="1258"/>
                    <a:pt x="19110" y="1239"/>
                    <a:pt x="18781" y="1239"/>
                  </a:cubicBezTo>
                  <a:cubicBezTo>
                    <a:pt x="18690" y="1239"/>
                    <a:pt x="18599" y="1241"/>
                    <a:pt x="18509" y="1244"/>
                  </a:cubicBezTo>
                  <a:cubicBezTo>
                    <a:pt x="17497" y="1283"/>
                    <a:pt x="16475" y="1249"/>
                    <a:pt x="15475" y="1380"/>
                  </a:cubicBezTo>
                  <a:cubicBezTo>
                    <a:pt x="14436" y="1516"/>
                    <a:pt x="13386" y="1772"/>
                    <a:pt x="12665" y="2649"/>
                  </a:cubicBezTo>
                  <a:cubicBezTo>
                    <a:pt x="11225" y="4388"/>
                    <a:pt x="11869" y="7152"/>
                    <a:pt x="13975" y="8192"/>
                  </a:cubicBezTo>
                  <a:cubicBezTo>
                    <a:pt x="14543" y="8474"/>
                    <a:pt x="15178" y="8610"/>
                    <a:pt x="15805" y="8822"/>
                  </a:cubicBezTo>
                  <a:cubicBezTo>
                    <a:pt x="15798" y="8883"/>
                    <a:pt x="15789" y="8985"/>
                    <a:pt x="15768" y="9083"/>
                  </a:cubicBezTo>
                  <a:cubicBezTo>
                    <a:pt x="15209" y="11447"/>
                    <a:pt x="15216" y="13837"/>
                    <a:pt x="15810" y="16167"/>
                  </a:cubicBezTo>
                  <a:cubicBezTo>
                    <a:pt x="16475" y="18765"/>
                    <a:pt x="17997" y="20651"/>
                    <a:pt x="20810" y="21117"/>
                  </a:cubicBezTo>
                  <a:cubicBezTo>
                    <a:pt x="21585" y="21248"/>
                    <a:pt x="22378" y="21291"/>
                    <a:pt x="23191" y="21381"/>
                  </a:cubicBezTo>
                  <a:cubicBezTo>
                    <a:pt x="23191" y="22044"/>
                    <a:pt x="23209" y="22722"/>
                    <a:pt x="23179" y="23399"/>
                  </a:cubicBezTo>
                  <a:cubicBezTo>
                    <a:pt x="23175" y="23523"/>
                    <a:pt x="22993" y="23706"/>
                    <a:pt x="22865" y="23740"/>
                  </a:cubicBezTo>
                  <a:cubicBezTo>
                    <a:pt x="22340" y="23872"/>
                    <a:pt x="21806" y="23966"/>
                    <a:pt x="21272" y="24059"/>
                  </a:cubicBezTo>
                  <a:cubicBezTo>
                    <a:pt x="19492" y="24383"/>
                    <a:pt x="17840" y="24984"/>
                    <a:pt x="16441" y="26185"/>
                  </a:cubicBezTo>
                  <a:cubicBezTo>
                    <a:pt x="16233" y="26368"/>
                    <a:pt x="15984" y="26504"/>
                    <a:pt x="15750" y="26666"/>
                  </a:cubicBezTo>
                  <a:cubicBezTo>
                    <a:pt x="15395" y="25099"/>
                    <a:pt x="15055" y="23591"/>
                    <a:pt x="14713" y="22083"/>
                  </a:cubicBezTo>
                  <a:cubicBezTo>
                    <a:pt x="14000" y="18960"/>
                    <a:pt x="12928" y="15923"/>
                    <a:pt x="12635" y="12703"/>
                  </a:cubicBezTo>
                  <a:cubicBezTo>
                    <a:pt x="12572" y="12004"/>
                    <a:pt x="12263" y="11327"/>
                    <a:pt x="12026" y="10654"/>
                  </a:cubicBezTo>
                  <a:cubicBezTo>
                    <a:pt x="11953" y="10441"/>
                    <a:pt x="11796" y="10181"/>
                    <a:pt x="11610" y="10104"/>
                  </a:cubicBezTo>
                  <a:cubicBezTo>
                    <a:pt x="11055" y="9874"/>
                    <a:pt x="10466" y="9713"/>
                    <a:pt x="9886" y="9542"/>
                  </a:cubicBezTo>
                  <a:cubicBezTo>
                    <a:pt x="9049" y="9295"/>
                    <a:pt x="8225" y="9176"/>
                    <a:pt x="7415" y="9176"/>
                  </a:cubicBezTo>
                  <a:cubicBezTo>
                    <a:pt x="5947" y="9176"/>
                    <a:pt x="4522" y="9566"/>
                    <a:pt x="3144" y="10296"/>
                  </a:cubicBezTo>
                  <a:cubicBezTo>
                    <a:pt x="2643" y="10561"/>
                    <a:pt x="2190" y="10939"/>
                    <a:pt x="1770" y="11323"/>
                  </a:cubicBezTo>
                  <a:cubicBezTo>
                    <a:pt x="1334" y="11723"/>
                    <a:pt x="1038" y="12324"/>
                    <a:pt x="546" y="12601"/>
                  </a:cubicBezTo>
                  <a:cubicBezTo>
                    <a:pt x="63" y="12877"/>
                    <a:pt x="119" y="13261"/>
                    <a:pt x="30" y="13632"/>
                  </a:cubicBezTo>
                  <a:cubicBezTo>
                    <a:pt x="0" y="13747"/>
                    <a:pt x="89" y="13905"/>
                    <a:pt x="153" y="14028"/>
                  </a:cubicBezTo>
                  <a:cubicBezTo>
                    <a:pt x="241" y="14193"/>
                    <a:pt x="398" y="14335"/>
                    <a:pt x="445" y="14509"/>
                  </a:cubicBezTo>
                  <a:cubicBezTo>
                    <a:pt x="1208" y="17304"/>
                    <a:pt x="1856" y="20128"/>
                    <a:pt x="2725" y="22883"/>
                  </a:cubicBezTo>
                  <a:cubicBezTo>
                    <a:pt x="4386" y="28166"/>
                    <a:pt x="5636" y="33550"/>
                    <a:pt x="6713" y="38947"/>
                  </a:cubicBezTo>
                  <a:cubicBezTo>
                    <a:pt x="6501" y="39228"/>
                    <a:pt x="6145" y="39505"/>
                    <a:pt x="6064" y="39846"/>
                  </a:cubicBezTo>
                  <a:cubicBezTo>
                    <a:pt x="5869" y="40648"/>
                    <a:pt x="5658" y="41495"/>
                    <a:pt x="5721" y="42300"/>
                  </a:cubicBezTo>
                  <a:cubicBezTo>
                    <a:pt x="5869" y="44076"/>
                    <a:pt x="6755" y="45474"/>
                    <a:pt x="8264" y="46457"/>
                  </a:cubicBezTo>
                  <a:cubicBezTo>
                    <a:pt x="8426" y="46559"/>
                    <a:pt x="8578" y="46768"/>
                    <a:pt x="8620" y="46951"/>
                  </a:cubicBezTo>
                  <a:cubicBezTo>
                    <a:pt x="9120" y="49247"/>
                    <a:pt x="9586" y="51548"/>
                    <a:pt x="10095" y="53843"/>
                  </a:cubicBezTo>
                  <a:cubicBezTo>
                    <a:pt x="10561" y="55951"/>
                    <a:pt x="11062" y="58052"/>
                    <a:pt x="11557" y="60152"/>
                  </a:cubicBezTo>
                  <a:cubicBezTo>
                    <a:pt x="11595" y="60313"/>
                    <a:pt x="11710" y="60510"/>
                    <a:pt x="11849" y="60587"/>
                  </a:cubicBezTo>
                  <a:cubicBezTo>
                    <a:pt x="14002" y="61779"/>
                    <a:pt x="16032" y="63155"/>
                    <a:pt x="17968" y="64675"/>
                  </a:cubicBezTo>
                  <a:cubicBezTo>
                    <a:pt x="18900" y="65408"/>
                    <a:pt x="19880" y="66089"/>
                    <a:pt x="20858" y="66758"/>
                  </a:cubicBezTo>
                  <a:cubicBezTo>
                    <a:pt x="21003" y="66860"/>
                    <a:pt x="21214" y="66881"/>
                    <a:pt x="21413" y="66881"/>
                  </a:cubicBezTo>
                  <a:cubicBezTo>
                    <a:pt x="21465" y="66881"/>
                    <a:pt x="21517" y="66880"/>
                    <a:pt x="21566" y="66878"/>
                  </a:cubicBezTo>
                  <a:cubicBezTo>
                    <a:pt x="21609" y="66878"/>
                    <a:pt x="21638" y="66541"/>
                    <a:pt x="21672" y="66358"/>
                  </a:cubicBezTo>
                  <a:cubicBezTo>
                    <a:pt x="21685" y="66309"/>
                    <a:pt x="21701" y="66260"/>
                    <a:pt x="21718" y="66213"/>
                  </a:cubicBezTo>
                  <a:cubicBezTo>
                    <a:pt x="22048" y="65306"/>
                    <a:pt x="22380" y="64395"/>
                    <a:pt x="22705" y="63491"/>
                  </a:cubicBezTo>
                  <a:cubicBezTo>
                    <a:pt x="22735" y="63636"/>
                    <a:pt x="22782" y="63816"/>
                    <a:pt x="22807" y="63994"/>
                  </a:cubicBezTo>
                  <a:cubicBezTo>
                    <a:pt x="23133" y="66405"/>
                    <a:pt x="23341" y="68837"/>
                    <a:pt x="23812" y="71218"/>
                  </a:cubicBezTo>
                  <a:cubicBezTo>
                    <a:pt x="24629" y="75376"/>
                    <a:pt x="25609" y="79499"/>
                    <a:pt x="26519" y="83631"/>
                  </a:cubicBezTo>
                  <a:cubicBezTo>
                    <a:pt x="26676" y="84338"/>
                    <a:pt x="26833" y="85046"/>
                    <a:pt x="26994" y="85774"/>
                  </a:cubicBezTo>
                  <a:cubicBezTo>
                    <a:pt x="26782" y="85821"/>
                    <a:pt x="26639" y="85863"/>
                    <a:pt x="26489" y="85885"/>
                  </a:cubicBezTo>
                  <a:cubicBezTo>
                    <a:pt x="25070" y="86072"/>
                    <a:pt x="23799" y="86690"/>
                    <a:pt x="22523" y="87278"/>
                  </a:cubicBezTo>
                  <a:cubicBezTo>
                    <a:pt x="22366" y="87350"/>
                    <a:pt x="22210" y="87606"/>
                    <a:pt x="22210" y="87780"/>
                  </a:cubicBezTo>
                  <a:cubicBezTo>
                    <a:pt x="22210" y="87904"/>
                    <a:pt x="22442" y="88074"/>
                    <a:pt x="22608" y="88151"/>
                  </a:cubicBezTo>
                  <a:cubicBezTo>
                    <a:pt x="22785" y="88231"/>
                    <a:pt x="23006" y="88248"/>
                    <a:pt x="23205" y="88257"/>
                  </a:cubicBezTo>
                  <a:cubicBezTo>
                    <a:pt x="24777" y="88303"/>
                    <a:pt x="26358" y="88295"/>
                    <a:pt x="27925" y="88402"/>
                  </a:cubicBezTo>
                  <a:cubicBezTo>
                    <a:pt x="28421" y="88436"/>
                    <a:pt x="28916" y="88454"/>
                    <a:pt x="29408" y="88454"/>
                  </a:cubicBezTo>
                  <a:cubicBezTo>
                    <a:pt x="30862" y="88454"/>
                    <a:pt x="32299" y="88299"/>
                    <a:pt x="33727" y="87959"/>
                  </a:cubicBezTo>
                  <a:cubicBezTo>
                    <a:pt x="34409" y="87796"/>
                    <a:pt x="34655" y="87349"/>
                    <a:pt x="34239" y="86774"/>
                  </a:cubicBezTo>
                  <a:cubicBezTo>
                    <a:pt x="33950" y="86378"/>
                    <a:pt x="33596" y="86033"/>
                    <a:pt x="33193" y="85752"/>
                  </a:cubicBezTo>
                  <a:cubicBezTo>
                    <a:pt x="32866" y="85526"/>
                    <a:pt x="32773" y="85305"/>
                    <a:pt x="32803" y="84922"/>
                  </a:cubicBezTo>
                  <a:cubicBezTo>
                    <a:pt x="32900" y="83477"/>
                    <a:pt x="32993" y="82033"/>
                    <a:pt x="33027" y="80589"/>
                  </a:cubicBezTo>
                  <a:cubicBezTo>
                    <a:pt x="33082" y="78323"/>
                    <a:pt x="33103" y="76057"/>
                    <a:pt x="33103" y="73790"/>
                  </a:cubicBezTo>
                  <a:cubicBezTo>
                    <a:pt x="33103" y="71341"/>
                    <a:pt x="33048" y="68887"/>
                    <a:pt x="33053" y="66438"/>
                  </a:cubicBezTo>
                  <a:cubicBezTo>
                    <a:pt x="33057" y="64756"/>
                    <a:pt x="33124" y="63077"/>
                    <a:pt x="33162" y="61399"/>
                  </a:cubicBezTo>
                  <a:cubicBezTo>
                    <a:pt x="33210" y="61377"/>
                    <a:pt x="33260" y="61357"/>
                    <a:pt x="33307" y="61336"/>
                  </a:cubicBezTo>
                  <a:cubicBezTo>
                    <a:pt x="33553" y="61625"/>
                    <a:pt x="33840" y="61885"/>
                    <a:pt x="34027" y="62209"/>
                  </a:cubicBezTo>
                  <a:cubicBezTo>
                    <a:pt x="34713" y="63405"/>
                    <a:pt x="35573" y="64441"/>
                    <a:pt x="36709" y="65233"/>
                  </a:cubicBezTo>
                  <a:cubicBezTo>
                    <a:pt x="36933" y="65387"/>
                    <a:pt x="37142" y="65563"/>
                    <a:pt x="37332" y="65757"/>
                  </a:cubicBezTo>
                  <a:cubicBezTo>
                    <a:pt x="38913" y="67333"/>
                    <a:pt x="40866" y="68219"/>
                    <a:pt x="42981" y="68730"/>
                  </a:cubicBezTo>
                  <a:cubicBezTo>
                    <a:pt x="46523" y="69590"/>
                    <a:pt x="50130" y="70097"/>
                    <a:pt x="53749" y="70497"/>
                  </a:cubicBezTo>
                  <a:cubicBezTo>
                    <a:pt x="54632" y="70595"/>
                    <a:pt x="55510" y="70643"/>
                    <a:pt x="56386" y="70643"/>
                  </a:cubicBezTo>
                  <a:cubicBezTo>
                    <a:pt x="57891" y="70643"/>
                    <a:pt x="59388" y="70499"/>
                    <a:pt x="60893" y="70208"/>
                  </a:cubicBezTo>
                  <a:lnTo>
                    <a:pt x="60893" y="70208"/>
                  </a:lnTo>
                  <a:cubicBezTo>
                    <a:pt x="60893" y="70345"/>
                    <a:pt x="60884" y="70477"/>
                    <a:pt x="60893" y="70608"/>
                  </a:cubicBezTo>
                  <a:cubicBezTo>
                    <a:pt x="60995" y="72189"/>
                    <a:pt x="61084" y="73765"/>
                    <a:pt x="61219" y="75337"/>
                  </a:cubicBezTo>
                  <a:cubicBezTo>
                    <a:pt x="61240" y="75554"/>
                    <a:pt x="61491" y="75904"/>
                    <a:pt x="61651" y="75912"/>
                  </a:cubicBezTo>
                  <a:cubicBezTo>
                    <a:pt x="61657" y="75913"/>
                    <a:pt x="61664" y="75913"/>
                    <a:pt x="61670" y="75913"/>
                  </a:cubicBezTo>
                  <a:cubicBezTo>
                    <a:pt x="61892" y="75913"/>
                    <a:pt x="62169" y="75715"/>
                    <a:pt x="62330" y="75524"/>
                  </a:cubicBezTo>
                  <a:cubicBezTo>
                    <a:pt x="62499" y="75328"/>
                    <a:pt x="62580" y="75044"/>
                    <a:pt x="62647" y="74783"/>
                  </a:cubicBezTo>
                  <a:cubicBezTo>
                    <a:pt x="62893" y="73864"/>
                    <a:pt x="63131" y="72939"/>
                    <a:pt x="63347" y="72010"/>
                  </a:cubicBezTo>
                  <a:cubicBezTo>
                    <a:pt x="63736" y="70357"/>
                    <a:pt x="64147" y="68704"/>
                    <a:pt x="64474" y="67039"/>
                  </a:cubicBezTo>
                  <a:cubicBezTo>
                    <a:pt x="64736" y="65693"/>
                    <a:pt x="64580" y="65289"/>
                    <a:pt x="62860" y="64961"/>
                  </a:cubicBezTo>
                  <a:cubicBezTo>
                    <a:pt x="62783" y="64947"/>
                    <a:pt x="62704" y="64942"/>
                    <a:pt x="62624" y="64942"/>
                  </a:cubicBezTo>
                  <a:cubicBezTo>
                    <a:pt x="62483" y="64942"/>
                    <a:pt x="62339" y="64956"/>
                    <a:pt x="62197" y="64956"/>
                  </a:cubicBezTo>
                  <a:cubicBezTo>
                    <a:pt x="62138" y="64956"/>
                    <a:pt x="62075" y="64961"/>
                    <a:pt x="62013" y="64961"/>
                  </a:cubicBezTo>
                  <a:cubicBezTo>
                    <a:pt x="61961" y="64961"/>
                    <a:pt x="61909" y="64958"/>
                    <a:pt x="61858" y="64944"/>
                  </a:cubicBezTo>
                  <a:cubicBezTo>
                    <a:pt x="61126" y="64748"/>
                    <a:pt x="60396" y="64518"/>
                    <a:pt x="59659" y="64339"/>
                  </a:cubicBezTo>
                  <a:cubicBezTo>
                    <a:pt x="57363" y="63794"/>
                    <a:pt x="55109" y="63167"/>
                    <a:pt x="53053" y="61928"/>
                  </a:cubicBezTo>
                  <a:cubicBezTo>
                    <a:pt x="51239" y="60838"/>
                    <a:pt x="49333" y="59896"/>
                    <a:pt x="47532" y="58784"/>
                  </a:cubicBezTo>
                  <a:cubicBezTo>
                    <a:pt x="46357" y="58061"/>
                    <a:pt x="45299" y="57148"/>
                    <a:pt x="44150" y="56293"/>
                  </a:cubicBezTo>
                  <a:cubicBezTo>
                    <a:pt x="44091" y="56109"/>
                    <a:pt x="44053" y="55802"/>
                    <a:pt x="43908" y="55551"/>
                  </a:cubicBezTo>
                  <a:cubicBezTo>
                    <a:pt x="42959" y="53923"/>
                    <a:pt x="41972" y="52318"/>
                    <a:pt x="41027" y="50687"/>
                  </a:cubicBezTo>
                  <a:cubicBezTo>
                    <a:pt x="40747" y="50196"/>
                    <a:pt x="40603" y="49629"/>
                    <a:pt x="40323" y="49136"/>
                  </a:cubicBezTo>
                  <a:cubicBezTo>
                    <a:pt x="39853" y="48288"/>
                    <a:pt x="39294" y="47492"/>
                    <a:pt x="38832" y="46644"/>
                  </a:cubicBezTo>
                  <a:cubicBezTo>
                    <a:pt x="38336" y="45728"/>
                    <a:pt x="37802" y="44821"/>
                    <a:pt x="37726" y="43739"/>
                  </a:cubicBezTo>
                  <a:cubicBezTo>
                    <a:pt x="37722" y="43670"/>
                    <a:pt x="37633" y="43607"/>
                    <a:pt x="37581" y="43543"/>
                  </a:cubicBezTo>
                  <a:cubicBezTo>
                    <a:pt x="37454" y="43373"/>
                    <a:pt x="37281" y="43224"/>
                    <a:pt x="37209" y="43032"/>
                  </a:cubicBezTo>
                  <a:cubicBezTo>
                    <a:pt x="36887" y="42209"/>
                    <a:pt x="36603" y="41371"/>
                    <a:pt x="36285" y="40549"/>
                  </a:cubicBezTo>
                  <a:cubicBezTo>
                    <a:pt x="36146" y="40187"/>
                    <a:pt x="36179" y="39893"/>
                    <a:pt x="36387" y="39556"/>
                  </a:cubicBezTo>
                  <a:cubicBezTo>
                    <a:pt x="36662" y="39109"/>
                    <a:pt x="36883" y="38627"/>
                    <a:pt x="37099" y="38146"/>
                  </a:cubicBezTo>
                  <a:cubicBezTo>
                    <a:pt x="38709" y="34521"/>
                    <a:pt x="38722" y="30934"/>
                    <a:pt x="36671" y="27476"/>
                  </a:cubicBezTo>
                  <a:cubicBezTo>
                    <a:pt x="35557" y="25597"/>
                    <a:pt x="33972" y="24290"/>
                    <a:pt x="31671" y="24149"/>
                  </a:cubicBezTo>
                  <a:cubicBezTo>
                    <a:pt x="31336" y="24127"/>
                    <a:pt x="31305" y="23919"/>
                    <a:pt x="31264" y="23675"/>
                  </a:cubicBezTo>
                  <a:cubicBezTo>
                    <a:pt x="31128" y="22892"/>
                    <a:pt x="31001" y="22108"/>
                    <a:pt x="30839" y="21333"/>
                  </a:cubicBezTo>
                  <a:cubicBezTo>
                    <a:pt x="30755" y="20920"/>
                    <a:pt x="30607" y="20520"/>
                    <a:pt x="30509" y="20188"/>
                  </a:cubicBezTo>
                  <a:cubicBezTo>
                    <a:pt x="31157" y="19310"/>
                    <a:pt x="32078" y="18841"/>
                    <a:pt x="32874" y="18215"/>
                  </a:cubicBezTo>
                  <a:cubicBezTo>
                    <a:pt x="34425" y="16997"/>
                    <a:pt x="35607" y="15471"/>
                    <a:pt x="35887" y="13410"/>
                  </a:cubicBezTo>
                  <a:cubicBezTo>
                    <a:pt x="35930" y="13099"/>
                    <a:pt x="36005" y="12793"/>
                    <a:pt x="36069" y="12490"/>
                  </a:cubicBezTo>
                  <a:cubicBezTo>
                    <a:pt x="36119" y="12494"/>
                    <a:pt x="36146" y="12490"/>
                    <a:pt x="36149" y="12499"/>
                  </a:cubicBezTo>
                  <a:cubicBezTo>
                    <a:pt x="36319" y="12997"/>
                    <a:pt x="36514" y="13486"/>
                    <a:pt x="36645" y="13994"/>
                  </a:cubicBezTo>
                  <a:cubicBezTo>
                    <a:pt x="37358" y="16699"/>
                    <a:pt x="39205" y="18385"/>
                    <a:pt x="41603" y="19536"/>
                  </a:cubicBezTo>
                  <a:cubicBezTo>
                    <a:pt x="42174" y="19808"/>
                    <a:pt x="42816" y="19952"/>
                    <a:pt x="43460" y="19952"/>
                  </a:cubicBezTo>
                  <a:cubicBezTo>
                    <a:pt x="45233" y="19952"/>
                    <a:pt x="47016" y="18866"/>
                    <a:pt x="47324" y="16400"/>
                  </a:cubicBezTo>
                  <a:cubicBezTo>
                    <a:pt x="47383" y="15910"/>
                    <a:pt x="47447" y="15412"/>
                    <a:pt x="47421" y="14922"/>
                  </a:cubicBezTo>
                  <a:cubicBezTo>
                    <a:pt x="47337" y="13422"/>
                    <a:pt x="47845" y="12133"/>
                    <a:pt x="48621" y="10889"/>
                  </a:cubicBezTo>
                  <a:cubicBezTo>
                    <a:pt x="49210" y="9939"/>
                    <a:pt x="49740" y="8942"/>
                    <a:pt x="50176" y="7911"/>
                  </a:cubicBezTo>
                  <a:cubicBezTo>
                    <a:pt x="50790" y="6459"/>
                    <a:pt x="50676" y="5082"/>
                    <a:pt x="49422" y="3954"/>
                  </a:cubicBezTo>
                  <a:cubicBezTo>
                    <a:pt x="48867" y="3456"/>
                    <a:pt x="48218" y="3165"/>
                    <a:pt x="47498" y="3106"/>
                  </a:cubicBezTo>
                  <a:cubicBezTo>
                    <a:pt x="45333" y="2931"/>
                    <a:pt x="43370" y="2330"/>
                    <a:pt x="41553" y="1014"/>
                  </a:cubicBezTo>
                  <a:cubicBezTo>
                    <a:pt x="40613" y="336"/>
                    <a:pt x="39511" y="0"/>
                    <a:pt x="383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8"/>
            <p:cNvSpPr/>
            <p:nvPr/>
          </p:nvSpPr>
          <p:spPr>
            <a:xfrm>
              <a:off x="2520876" y="3767284"/>
              <a:ext cx="67805" cy="244329"/>
            </a:xfrm>
            <a:custGeom>
              <a:avLst/>
              <a:gdLst/>
              <a:ahLst/>
              <a:cxnLst/>
              <a:rect l="l" t="t" r="r" b="b"/>
              <a:pathLst>
                <a:path w="2413" h="8695" extrusionOk="0">
                  <a:moveTo>
                    <a:pt x="789" y="1"/>
                  </a:moveTo>
                  <a:cubicBezTo>
                    <a:pt x="505" y="2871"/>
                    <a:pt x="1" y="5713"/>
                    <a:pt x="560" y="8694"/>
                  </a:cubicBezTo>
                  <a:cubicBezTo>
                    <a:pt x="619" y="8536"/>
                    <a:pt x="658" y="8464"/>
                    <a:pt x="679" y="8384"/>
                  </a:cubicBezTo>
                  <a:cubicBezTo>
                    <a:pt x="1144" y="6540"/>
                    <a:pt x="1602" y="4694"/>
                    <a:pt x="2056" y="2846"/>
                  </a:cubicBezTo>
                  <a:cubicBezTo>
                    <a:pt x="2134" y="2533"/>
                    <a:pt x="2194" y="2215"/>
                    <a:pt x="2234" y="1896"/>
                  </a:cubicBezTo>
                  <a:cubicBezTo>
                    <a:pt x="2413" y="465"/>
                    <a:pt x="2408" y="465"/>
                    <a:pt x="1014" y="65"/>
                  </a:cubicBezTo>
                  <a:cubicBezTo>
                    <a:pt x="933" y="43"/>
                    <a:pt x="853" y="17"/>
                    <a:pt x="7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28"/>
            <p:cNvSpPr/>
            <p:nvPr/>
          </p:nvSpPr>
          <p:spPr>
            <a:xfrm>
              <a:off x="1733313" y="1943049"/>
              <a:ext cx="475396" cy="522042"/>
            </a:xfrm>
            <a:custGeom>
              <a:avLst/>
              <a:gdLst/>
              <a:ahLst/>
              <a:cxnLst/>
              <a:rect l="l" t="t" r="r" b="b"/>
              <a:pathLst>
                <a:path w="16918" h="18578" extrusionOk="0">
                  <a:moveTo>
                    <a:pt x="4710" y="0"/>
                  </a:moveTo>
                  <a:cubicBezTo>
                    <a:pt x="3121" y="0"/>
                    <a:pt x="1744" y="653"/>
                    <a:pt x="606" y="1967"/>
                  </a:cubicBezTo>
                  <a:cubicBezTo>
                    <a:pt x="1" y="2666"/>
                    <a:pt x="26" y="3097"/>
                    <a:pt x="632" y="3740"/>
                  </a:cubicBezTo>
                  <a:cubicBezTo>
                    <a:pt x="746" y="3864"/>
                    <a:pt x="856" y="3992"/>
                    <a:pt x="963" y="4124"/>
                  </a:cubicBezTo>
                  <a:cubicBezTo>
                    <a:pt x="2412" y="5930"/>
                    <a:pt x="2712" y="8098"/>
                    <a:pt x="2857" y="10309"/>
                  </a:cubicBezTo>
                  <a:cubicBezTo>
                    <a:pt x="2895" y="10624"/>
                    <a:pt x="2857" y="10969"/>
                    <a:pt x="2980" y="11246"/>
                  </a:cubicBezTo>
                  <a:cubicBezTo>
                    <a:pt x="3374" y="12128"/>
                    <a:pt x="3903" y="12954"/>
                    <a:pt x="4242" y="13857"/>
                  </a:cubicBezTo>
                  <a:cubicBezTo>
                    <a:pt x="5047" y="16012"/>
                    <a:pt x="6709" y="17287"/>
                    <a:pt x="8649" y="18219"/>
                  </a:cubicBezTo>
                  <a:cubicBezTo>
                    <a:pt x="9158" y="18464"/>
                    <a:pt x="9671" y="18578"/>
                    <a:pt x="10160" y="18578"/>
                  </a:cubicBezTo>
                  <a:cubicBezTo>
                    <a:pt x="11706" y="18578"/>
                    <a:pt x="13024" y="17440"/>
                    <a:pt x="13281" y="15681"/>
                  </a:cubicBezTo>
                  <a:cubicBezTo>
                    <a:pt x="13354" y="15195"/>
                    <a:pt x="13404" y="14696"/>
                    <a:pt x="13388" y="14207"/>
                  </a:cubicBezTo>
                  <a:cubicBezTo>
                    <a:pt x="13328" y="12595"/>
                    <a:pt x="13815" y="11165"/>
                    <a:pt x="14700" y="9840"/>
                  </a:cubicBezTo>
                  <a:cubicBezTo>
                    <a:pt x="15405" y="8793"/>
                    <a:pt x="15985" y="7694"/>
                    <a:pt x="16371" y="6471"/>
                  </a:cubicBezTo>
                  <a:cubicBezTo>
                    <a:pt x="16917" y="4758"/>
                    <a:pt x="15616" y="3356"/>
                    <a:pt x="14324" y="3139"/>
                  </a:cubicBezTo>
                  <a:cubicBezTo>
                    <a:pt x="13925" y="3075"/>
                    <a:pt x="13522" y="2991"/>
                    <a:pt x="13120" y="2960"/>
                  </a:cubicBezTo>
                  <a:cubicBezTo>
                    <a:pt x="11412" y="2819"/>
                    <a:pt x="9832" y="2364"/>
                    <a:pt x="8488" y="1223"/>
                  </a:cubicBezTo>
                  <a:cubicBezTo>
                    <a:pt x="7763" y="605"/>
                    <a:pt x="6869" y="302"/>
                    <a:pt x="5946" y="124"/>
                  </a:cubicBezTo>
                  <a:cubicBezTo>
                    <a:pt x="5521" y="41"/>
                    <a:pt x="5108" y="0"/>
                    <a:pt x="47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28"/>
            <p:cNvSpPr/>
            <p:nvPr/>
          </p:nvSpPr>
          <p:spPr>
            <a:xfrm>
              <a:off x="1471917" y="3361505"/>
              <a:ext cx="498578" cy="208895"/>
            </a:xfrm>
            <a:custGeom>
              <a:avLst/>
              <a:gdLst/>
              <a:ahLst/>
              <a:cxnLst/>
              <a:rect l="l" t="t" r="r" b="b"/>
              <a:pathLst>
                <a:path w="17743" h="7434" extrusionOk="0">
                  <a:moveTo>
                    <a:pt x="16468" y="0"/>
                  </a:moveTo>
                  <a:cubicBezTo>
                    <a:pt x="14091" y="1692"/>
                    <a:pt x="13179" y="2113"/>
                    <a:pt x="10361" y="2901"/>
                  </a:cubicBezTo>
                  <a:cubicBezTo>
                    <a:pt x="8438" y="3438"/>
                    <a:pt x="6514" y="3970"/>
                    <a:pt x="4607" y="4558"/>
                  </a:cubicBezTo>
                  <a:cubicBezTo>
                    <a:pt x="3430" y="4924"/>
                    <a:pt x="2265" y="5309"/>
                    <a:pt x="1021" y="5309"/>
                  </a:cubicBezTo>
                  <a:cubicBezTo>
                    <a:pt x="687" y="5309"/>
                    <a:pt x="348" y="5281"/>
                    <a:pt x="1" y="5218"/>
                  </a:cubicBezTo>
                  <a:lnTo>
                    <a:pt x="1" y="5218"/>
                  </a:lnTo>
                  <a:cubicBezTo>
                    <a:pt x="187" y="5576"/>
                    <a:pt x="463" y="5874"/>
                    <a:pt x="483" y="6190"/>
                  </a:cubicBezTo>
                  <a:cubicBezTo>
                    <a:pt x="504" y="6534"/>
                    <a:pt x="288" y="6893"/>
                    <a:pt x="119" y="7433"/>
                  </a:cubicBezTo>
                  <a:cubicBezTo>
                    <a:pt x="6467" y="6837"/>
                    <a:pt x="12451" y="5507"/>
                    <a:pt x="17743" y="1934"/>
                  </a:cubicBezTo>
                  <a:cubicBezTo>
                    <a:pt x="17346" y="1330"/>
                    <a:pt x="16908" y="665"/>
                    <a:pt x="164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8"/>
            <p:cNvSpPr/>
            <p:nvPr/>
          </p:nvSpPr>
          <p:spPr>
            <a:xfrm>
              <a:off x="1330118" y="2607639"/>
              <a:ext cx="532636" cy="687691"/>
            </a:xfrm>
            <a:custGeom>
              <a:avLst/>
              <a:gdLst/>
              <a:ahLst/>
              <a:cxnLst/>
              <a:rect l="l" t="t" r="r" b="b"/>
              <a:pathLst>
                <a:path w="18955" h="24473" extrusionOk="0">
                  <a:moveTo>
                    <a:pt x="4187" y="0"/>
                  </a:moveTo>
                  <a:cubicBezTo>
                    <a:pt x="3496" y="170"/>
                    <a:pt x="2826" y="333"/>
                    <a:pt x="2195" y="491"/>
                  </a:cubicBezTo>
                  <a:cubicBezTo>
                    <a:pt x="2077" y="1448"/>
                    <a:pt x="1988" y="2361"/>
                    <a:pt x="1847" y="3263"/>
                  </a:cubicBezTo>
                  <a:cubicBezTo>
                    <a:pt x="1381" y="6258"/>
                    <a:pt x="877" y="9244"/>
                    <a:pt x="424" y="12239"/>
                  </a:cubicBezTo>
                  <a:cubicBezTo>
                    <a:pt x="271" y="13243"/>
                    <a:pt x="85" y="14283"/>
                    <a:pt x="187" y="15280"/>
                  </a:cubicBezTo>
                  <a:cubicBezTo>
                    <a:pt x="310" y="16485"/>
                    <a:pt x="716" y="17661"/>
                    <a:pt x="1013" y="18905"/>
                  </a:cubicBezTo>
                  <a:cubicBezTo>
                    <a:pt x="1813" y="18406"/>
                    <a:pt x="2534" y="17967"/>
                    <a:pt x="3246" y="17516"/>
                  </a:cubicBezTo>
                  <a:cubicBezTo>
                    <a:pt x="3398" y="17419"/>
                    <a:pt x="3534" y="17278"/>
                    <a:pt x="3662" y="17146"/>
                  </a:cubicBezTo>
                  <a:cubicBezTo>
                    <a:pt x="4894" y="15859"/>
                    <a:pt x="6081" y="14534"/>
                    <a:pt x="7161" y="13107"/>
                  </a:cubicBezTo>
                  <a:cubicBezTo>
                    <a:pt x="8844" y="10887"/>
                    <a:pt x="9772" y="8442"/>
                    <a:pt x="9725" y="5636"/>
                  </a:cubicBezTo>
                  <a:cubicBezTo>
                    <a:pt x="9720" y="5350"/>
                    <a:pt x="9606" y="4941"/>
                    <a:pt x="10034" y="4912"/>
                  </a:cubicBezTo>
                  <a:cubicBezTo>
                    <a:pt x="10035" y="4912"/>
                    <a:pt x="10036" y="4912"/>
                    <a:pt x="10037" y="4912"/>
                  </a:cubicBezTo>
                  <a:cubicBezTo>
                    <a:pt x="10149" y="4912"/>
                    <a:pt x="10391" y="5369"/>
                    <a:pt x="10399" y="5618"/>
                  </a:cubicBezTo>
                  <a:cubicBezTo>
                    <a:pt x="10493" y="7723"/>
                    <a:pt x="10064" y="9733"/>
                    <a:pt x="9013" y="11552"/>
                  </a:cubicBezTo>
                  <a:cubicBezTo>
                    <a:pt x="7191" y="14700"/>
                    <a:pt x="4755" y="17320"/>
                    <a:pt x="1865" y="19501"/>
                  </a:cubicBezTo>
                  <a:cubicBezTo>
                    <a:pt x="1292" y="19935"/>
                    <a:pt x="615" y="20226"/>
                    <a:pt x="0" y="20574"/>
                  </a:cubicBezTo>
                  <a:cubicBezTo>
                    <a:pt x="131" y="21827"/>
                    <a:pt x="263" y="23105"/>
                    <a:pt x="406" y="24472"/>
                  </a:cubicBezTo>
                  <a:cubicBezTo>
                    <a:pt x="1441" y="24233"/>
                    <a:pt x="2436" y="24000"/>
                    <a:pt x="3437" y="23765"/>
                  </a:cubicBezTo>
                  <a:cubicBezTo>
                    <a:pt x="6971" y="22938"/>
                    <a:pt x="10302" y="21677"/>
                    <a:pt x="13094" y="19241"/>
                  </a:cubicBezTo>
                  <a:cubicBezTo>
                    <a:pt x="14932" y="17635"/>
                    <a:pt x="16480" y="15820"/>
                    <a:pt x="17497" y="13571"/>
                  </a:cubicBezTo>
                  <a:cubicBezTo>
                    <a:pt x="18611" y="11109"/>
                    <a:pt x="18954" y="8578"/>
                    <a:pt x="18188" y="5964"/>
                  </a:cubicBezTo>
                  <a:cubicBezTo>
                    <a:pt x="17349" y="3104"/>
                    <a:pt x="15785" y="941"/>
                    <a:pt x="12641" y="380"/>
                  </a:cubicBezTo>
                  <a:cubicBezTo>
                    <a:pt x="12539" y="363"/>
                    <a:pt x="12442" y="299"/>
                    <a:pt x="12348" y="299"/>
                  </a:cubicBezTo>
                  <a:cubicBezTo>
                    <a:pt x="12212" y="303"/>
                    <a:pt x="12048" y="312"/>
                    <a:pt x="11955" y="389"/>
                  </a:cubicBezTo>
                  <a:cubicBezTo>
                    <a:pt x="11268" y="946"/>
                    <a:pt x="10623" y="1556"/>
                    <a:pt x="9911" y="2074"/>
                  </a:cubicBezTo>
                  <a:cubicBezTo>
                    <a:pt x="9068" y="2693"/>
                    <a:pt x="8187" y="3259"/>
                    <a:pt x="7296" y="3808"/>
                  </a:cubicBezTo>
                  <a:cubicBezTo>
                    <a:pt x="7093" y="3936"/>
                    <a:pt x="6890" y="3996"/>
                    <a:pt x="6690" y="3996"/>
                  </a:cubicBezTo>
                  <a:cubicBezTo>
                    <a:pt x="6395" y="3996"/>
                    <a:pt x="6110" y="3863"/>
                    <a:pt x="5852" y="3616"/>
                  </a:cubicBezTo>
                  <a:cubicBezTo>
                    <a:pt x="5170" y="2952"/>
                    <a:pt x="4657" y="2181"/>
                    <a:pt x="4437" y="1240"/>
                  </a:cubicBezTo>
                  <a:cubicBezTo>
                    <a:pt x="4347" y="844"/>
                    <a:pt x="4276" y="443"/>
                    <a:pt x="41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8"/>
            <p:cNvSpPr/>
            <p:nvPr/>
          </p:nvSpPr>
          <p:spPr>
            <a:xfrm>
              <a:off x="1412511" y="3173200"/>
              <a:ext cx="462751" cy="240030"/>
            </a:xfrm>
            <a:custGeom>
              <a:avLst/>
              <a:gdLst/>
              <a:ahLst/>
              <a:cxnLst/>
              <a:rect l="l" t="t" r="r" b="b"/>
              <a:pathLst>
                <a:path w="16468" h="8542" extrusionOk="0">
                  <a:moveTo>
                    <a:pt x="15154" y="1"/>
                  </a:moveTo>
                  <a:cubicBezTo>
                    <a:pt x="14281" y="1168"/>
                    <a:pt x="13158" y="1769"/>
                    <a:pt x="11963" y="2280"/>
                  </a:cubicBezTo>
                  <a:cubicBezTo>
                    <a:pt x="10997" y="2697"/>
                    <a:pt x="10065" y="3178"/>
                    <a:pt x="9098" y="3601"/>
                  </a:cubicBezTo>
                  <a:cubicBezTo>
                    <a:pt x="8450" y="3881"/>
                    <a:pt x="7793" y="4218"/>
                    <a:pt x="7106" y="4333"/>
                  </a:cubicBezTo>
                  <a:cubicBezTo>
                    <a:pt x="5492" y="4605"/>
                    <a:pt x="3861" y="4797"/>
                    <a:pt x="2229" y="4942"/>
                  </a:cubicBezTo>
                  <a:cubicBezTo>
                    <a:pt x="2083" y="4955"/>
                    <a:pt x="1937" y="4960"/>
                    <a:pt x="1790" y="4960"/>
                  </a:cubicBezTo>
                  <a:cubicBezTo>
                    <a:pt x="1198" y="4960"/>
                    <a:pt x="598" y="4875"/>
                    <a:pt x="0" y="4848"/>
                  </a:cubicBezTo>
                  <a:lnTo>
                    <a:pt x="0" y="4848"/>
                  </a:lnTo>
                  <a:cubicBezTo>
                    <a:pt x="339" y="6066"/>
                    <a:pt x="683" y="7306"/>
                    <a:pt x="1026" y="8542"/>
                  </a:cubicBezTo>
                  <a:lnTo>
                    <a:pt x="1187" y="8495"/>
                  </a:lnTo>
                  <a:cubicBezTo>
                    <a:pt x="1348" y="8337"/>
                    <a:pt x="1483" y="8094"/>
                    <a:pt x="1678" y="8034"/>
                  </a:cubicBezTo>
                  <a:cubicBezTo>
                    <a:pt x="2386" y="7805"/>
                    <a:pt x="3136" y="7702"/>
                    <a:pt x="3827" y="7438"/>
                  </a:cubicBezTo>
                  <a:cubicBezTo>
                    <a:pt x="6836" y="6288"/>
                    <a:pt x="9924" y="5394"/>
                    <a:pt x="13023" y="4524"/>
                  </a:cubicBezTo>
                  <a:cubicBezTo>
                    <a:pt x="14179" y="4196"/>
                    <a:pt x="15281" y="3669"/>
                    <a:pt x="16468" y="3208"/>
                  </a:cubicBezTo>
                  <a:cubicBezTo>
                    <a:pt x="16009" y="2088"/>
                    <a:pt x="15599" y="1091"/>
                    <a:pt x="151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28"/>
            <p:cNvSpPr/>
            <p:nvPr/>
          </p:nvSpPr>
          <p:spPr>
            <a:xfrm>
              <a:off x="1149849" y="1960500"/>
              <a:ext cx="648576" cy="445076"/>
            </a:xfrm>
            <a:custGeom>
              <a:avLst/>
              <a:gdLst/>
              <a:ahLst/>
              <a:cxnLst/>
              <a:rect l="l" t="t" r="r" b="b"/>
              <a:pathLst>
                <a:path w="23081" h="15839" extrusionOk="0">
                  <a:moveTo>
                    <a:pt x="11758" y="0"/>
                  </a:moveTo>
                  <a:cubicBezTo>
                    <a:pt x="10752" y="0"/>
                    <a:pt x="9743" y="140"/>
                    <a:pt x="8734" y="534"/>
                  </a:cubicBezTo>
                  <a:cubicBezTo>
                    <a:pt x="8158" y="759"/>
                    <a:pt x="7491" y="789"/>
                    <a:pt x="6831" y="789"/>
                  </a:cubicBezTo>
                  <a:cubicBezTo>
                    <a:pt x="6594" y="789"/>
                    <a:pt x="6358" y="785"/>
                    <a:pt x="6128" y="785"/>
                  </a:cubicBezTo>
                  <a:cubicBezTo>
                    <a:pt x="5935" y="784"/>
                    <a:pt x="5742" y="783"/>
                    <a:pt x="5550" y="783"/>
                  </a:cubicBezTo>
                  <a:cubicBezTo>
                    <a:pt x="4250" y="783"/>
                    <a:pt x="2960" y="825"/>
                    <a:pt x="1712" y="1296"/>
                  </a:cubicBezTo>
                  <a:cubicBezTo>
                    <a:pt x="831" y="1628"/>
                    <a:pt x="345" y="2259"/>
                    <a:pt x="217" y="3183"/>
                  </a:cubicBezTo>
                  <a:cubicBezTo>
                    <a:pt x="0" y="4742"/>
                    <a:pt x="1068" y="6194"/>
                    <a:pt x="2713" y="6501"/>
                  </a:cubicBezTo>
                  <a:cubicBezTo>
                    <a:pt x="3204" y="6592"/>
                    <a:pt x="3690" y="6640"/>
                    <a:pt x="4169" y="6640"/>
                  </a:cubicBezTo>
                  <a:cubicBezTo>
                    <a:pt x="5329" y="6640"/>
                    <a:pt x="6450" y="6360"/>
                    <a:pt x="7518" y="5730"/>
                  </a:cubicBezTo>
                  <a:cubicBezTo>
                    <a:pt x="7803" y="5563"/>
                    <a:pt x="8024" y="5476"/>
                    <a:pt x="8196" y="5476"/>
                  </a:cubicBezTo>
                  <a:cubicBezTo>
                    <a:pt x="8501" y="5476"/>
                    <a:pt x="8653" y="5748"/>
                    <a:pt x="8742" y="6323"/>
                  </a:cubicBezTo>
                  <a:cubicBezTo>
                    <a:pt x="8937" y="7600"/>
                    <a:pt x="9492" y="8234"/>
                    <a:pt x="10771" y="8465"/>
                  </a:cubicBezTo>
                  <a:cubicBezTo>
                    <a:pt x="11258" y="8554"/>
                    <a:pt x="11741" y="8602"/>
                    <a:pt x="12217" y="8602"/>
                  </a:cubicBezTo>
                  <a:cubicBezTo>
                    <a:pt x="13331" y="8602"/>
                    <a:pt x="14411" y="8341"/>
                    <a:pt x="15441" y="7745"/>
                  </a:cubicBezTo>
                  <a:cubicBezTo>
                    <a:pt x="15733" y="7577"/>
                    <a:pt x="15954" y="7489"/>
                    <a:pt x="16125" y="7489"/>
                  </a:cubicBezTo>
                  <a:cubicBezTo>
                    <a:pt x="16425" y="7489"/>
                    <a:pt x="16570" y="7760"/>
                    <a:pt x="16670" y="8333"/>
                  </a:cubicBezTo>
                  <a:cubicBezTo>
                    <a:pt x="16818" y="9189"/>
                    <a:pt x="16942" y="10054"/>
                    <a:pt x="17191" y="10880"/>
                  </a:cubicBezTo>
                  <a:cubicBezTo>
                    <a:pt x="17381" y="11524"/>
                    <a:pt x="17750" y="12115"/>
                    <a:pt x="18030" y="12698"/>
                  </a:cubicBezTo>
                  <a:cubicBezTo>
                    <a:pt x="18542" y="12324"/>
                    <a:pt x="18920" y="11966"/>
                    <a:pt x="19364" y="11744"/>
                  </a:cubicBezTo>
                  <a:cubicBezTo>
                    <a:pt x="19623" y="11616"/>
                    <a:pt x="19866" y="11554"/>
                    <a:pt x="20087" y="11554"/>
                  </a:cubicBezTo>
                  <a:cubicBezTo>
                    <a:pt x="20658" y="11554"/>
                    <a:pt x="21075" y="11965"/>
                    <a:pt x="21192" y="12698"/>
                  </a:cubicBezTo>
                  <a:cubicBezTo>
                    <a:pt x="21247" y="13044"/>
                    <a:pt x="21247" y="13423"/>
                    <a:pt x="21165" y="13759"/>
                  </a:cubicBezTo>
                  <a:cubicBezTo>
                    <a:pt x="21005" y="14432"/>
                    <a:pt x="20772" y="15084"/>
                    <a:pt x="20539" y="15839"/>
                  </a:cubicBezTo>
                  <a:cubicBezTo>
                    <a:pt x="21327" y="15029"/>
                    <a:pt x="22052" y="14245"/>
                    <a:pt x="22365" y="13214"/>
                  </a:cubicBezTo>
                  <a:cubicBezTo>
                    <a:pt x="22941" y="11319"/>
                    <a:pt x="23080" y="9419"/>
                    <a:pt x="22738" y="7422"/>
                  </a:cubicBezTo>
                  <a:cubicBezTo>
                    <a:pt x="22064" y="3472"/>
                    <a:pt x="18488" y="959"/>
                    <a:pt x="15485" y="432"/>
                  </a:cubicBezTo>
                  <a:cubicBezTo>
                    <a:pt x="14252" y="216"/>
                    <a:pt x="13007" y="0"/>
                    <a:pt x="1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8"/>
            <p:cNvSpPr/>
            <p:nvPr/>
          </p:nvSpPr>
          <p:spPr>
            <a:xfrm>
              <a:off x="1532756" y="2328680"/>
              <a:ext cx="94585" cy="96664"/>
            </a:xfrm>
            <a:custGeom>
              <a:avLst/>
              <a:gdLst/>
              <a:ahLst/>
              <a:cxnLst/>
              <a:rect l="l" t="t" r="r" b="b"/>
              <a:pathLst>
                <a:path w="3366" h="3440" extrusionOk="0">
                  <a:moveTo>
                    <a:pt x="1382" y="0"/>
                  </a:moveTo>
                  <a:cubicBezTo>
                    <a:pt x="604" y="0"/>
                    <a:pt x="18" y="730"/>
                    <a:pt x="10" y="1719"/>
                  </a:cubicBezTo>
                  <a:cubicBezTo>
                    <a:pt x="1" y="2750"/>
                    <a:pt x="628" y="3422"/>
                    <a:pt x="1608" y="3440"/>
                  </a:cubicBezTo>
                  <a:cubicBezTo>
                    <a:pt x="1616" y="3440"/>
                    <a:pt x="1624" y="3440"/>
                    <a:pt x="1632" y="3440"/>
                  </a:cubicBezTo>
                  <a:cubicBezTo>
                    <a:pt x="2578" y="3440"/>
                    <a:pt x="3337" y="2673"/>
                    <a:pt x="3353" y="1701"/>
                  </a:cubicBezTo>
                  <a:cubicBezTo>
                    <a:pt x="3366" y="683"/>
                    <a:pt x="2629" y="35"/>
                    <a:pt x="1421" y="1"/>
                  </a:cubicBezTo>
                  <a:cubicBezTo>
                    <a:pt x="1408" y="1"/>
                    <a:pt x="1395" y="0"/>
                    <a:pt x="13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8"/>
            <p:cNvSpPr/>
            <p:nvPr/>
          </p:nvSpPr>
          <p:spPr>
            <a:xfrm>
              <a:off x="1455505" y="2245163"/>
              <a:ext cx="56565" cy="73060"/>
            </a:xfrm>
            <a:custGeom>
              <a:avLst/>
              <a:gdLst/>
              <a:ahLst/>
              <a:cxnLst/>
              <a:rect l="l" t="t" r="r" b="b"/>
              <a:pathLst>
                <a:path w="2013" h="2600" extrusionOk="0">
                  <a:moveTo>
                    <a:pt x="992" y="1"/>
                  </a:moveTo>
                  <a:cubicBezTo>
                    <a:pt x="386" y="1"/>
                    <a:pt x="25" y="481"/>
                    <a:pt x="12" y="1299"/>
                  </a:cubicBezTo>
                  <a:cubicBezTo>
                    <a:pt x="0" y="2057"/>
                    <a:pt x="412" y="2590"/>
                    <a:pt x="1008" y="2599"/>
                  </a:cubicBezTo>
                  <a:cubicBezTo>
                    <a:pt x="1010" y="2599"/>
                    <a:pt x="1012" y="2599"/>
                    <a:pt x="1013" y="2599"/>
                  </a:cubicBezTo>
                  <a:cubicBezTo>
                    <a:pt x="1588" y="2599"/>
                    <a:pt x="1992" y="2043"/>
                    <a:pt x="2004" y="1231"/>
                  </a:cubicBezTo>
                  <a:cubicBezTo>
                    <a:pt x="2013" y="528"/>
                    <a:pt x="1576" y="1"/>
                    <a:pt x="9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8"/>
            <p:cNvSpPr/>
            <p:nvPr/>
          </p:nvSpPr>
          <p:spPr>
            <a:xfrm>
              <a:off x="1335345" y="2401490"/>
              <a:ext cx="127911" cy="76572"/>
            </a:xfrm>
            <a:custGeom>
              <a:avLst/>
              <a:gdLst/>
              <a:ahLst/>
              <a:cxnLst/>
              <a:rect l="l" t="t" r="r" b="b"/>
              <a:pathLst>
                <a:path w="4552" h="2725" extrusionOk="0">
                  <a:moveTo>
                    <a:pt x="911" y="831"/>
                  </a:moveTo>
                  <a:lnTo>
                    <a:pt x="911" y="831"/>
                  </a:lnTo>
                  <a:cubicBezTo>
                    <a:pt x="1352" y="856"/>
                    <a:pt x="1780" y="890"/>
                    <a:pt x="2204" y="903"/>
                  </a:cubicBezTo>
                  <a:cubicBezTo>
                    <a:pt x="2350" y="906"/>
                    <a:pt x="2496" y="907"/>
                    <a:pt x="2644" y="907"/>
                  </a:cubicBezTo>
                  <a:cubicBezTo>
                    <a:pt x="2939" y="907"/>
                    <a:pt x="3243" y="903"/>
                    <a:pt x="3569" y="903"/>
                  </a:cubicBezTo>
                  <a:cubicBezTo>
                    <a:pt x="3412" y="1678"/>
                    <a:pt x="3141" y="1898"/>
                    <a:pt x="2370" y="1898"/>
                  </a:cubicBezTo>
                  <a:cubicBezTo>
                    <a:pt x="2326" y="1898"/>
                    <a:pt x="2281" y="1897"/>
                    <a:pt x="2234" y="1896"/>
                  </a:cubicBezTo>
                  <a:cubicBezTo>
                    <a:pt x="1475" y="1871"/>
                    <a:pt x="1030" y="1538"/>
                    <a:pt x="911" y="831"/>
                  </a:cubicBezTo>
                  <a:close/>
                  <a:moveTo>
                    <a:pt x="1293" y="1"/>
                  </a:moveTo>
                  <a:cubicBezTo>
                    <a:pt x="941" y="141"/>
                    <a:pt x="420" y="183"/>
                    <a:pt x="276" y="443"/>
                  </a:cubicBezTo>
                  <a:cubicBezTo>
                    <a:pt x="1" y="929"/>
                    <a:pt x="179" y="1496"/>
                    <a:pt x="543" y="1951"/>
                  </a:cubicBezTo>
                  <a:cubicBezTo>
                    <a:pt x="593" y="2020"/>
                    <a:pt x="658" y="2075"/>
                    <a:pt x="717" y="2134"/>
                  </a:cubicBezTo>
                  <a:cubicBezTo>
                    <a:pt x="1148" y="2519"/>
                    <a:pt x="1811" y="2724"/>
                    <a:pt x="2454" y="2724"/>
                  </a:cubicBezTo>
                  <a:cubicBezTo>
                    <a:pt x="2879" y="2724"/>
                    <a:pt x="3295" y="2634"/>
                    <a:pt x="3628" y="2446"/>
                  </a:cubicBezTo>
                  <a:cubicBezTo>
                    <a:pt x="4099" y="2186"/>
                    <a:pt x="4552" y="1398"/>
                    <a:pt x="4327" y="993"/>
                  </a:cubicBezTo>
                  <a:cubicBezTo>
                    <a:pt x="4137" y="661"/>
                    <a:pt x="3721" y="316"/>
                    <a:pt x="3357" y="252"/>
                  </a:cubicBezTo>
                  <a:cubicBezTo>
                    <a:pt x="3089" y="203"/>
                    <a:pt x="2814" y="188"/>
                    <a:pt x="2536" y="188"/>
                  </a:cubicBezTo>
                  <a:cubicBezTo>
                    <a:pt x="2139" y="188"/>
                    <a:pt x="1736" y="218"/>
                    <a:pt x="1340" y="218"/>
                  </a:cubicBezTo>
                  <a:cubicBezTo>
                    <a:pt x="1323" y="146"/>
                    <a:pt x="1306" y="73"/>
                    <a:pt x="1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8"/>
            <p:cNvSpPr/>
            <p:nvPr/>
          </p:nvSpPr>
          <p:spPr>
            <a:xfrm>
              <a:off x="1401439" y="3660163"/>
              <a:ext cx="20148" cy="79860"/>
            </a:xfrm>
            <a:custGeom>
              <a:avLst/>
              <a:gdLst/>
              <a:ahLst/>
              <a:cxnLst/>
              <a:rect l="l" t="t" r="r" b="b"/>
              <a:pathLst>
                <a:path w="717" h="2842" extrusionOk="0">
                  <a:moveTo>
                    <a:pt x="208" y="0"/>
                  </a:moveTo>
                  <a:cubicBezTo>
                    <a:pt x="136" y="975"/>
                    <a:pt x="68" y="1900"/>
                    <a:pt x="0" y="2820"/>
                  </a:cubicBezTo>
                  <a:cubicBezTo>
                    <a:pt x="34" y="2828"/>
                    <a:pt x="64" y="2837"/>
                    <a:pt x="94" y="2841"/>
                  </a:cubicBezTo>
                  <a:cubicBezTo>
                    <a:pt x="301" y="1946"/>
                    <a:pt x="505" y="1048"/>
                    <a:pt x="717" y="102"/>
                  </a:cubicBezTo>
                  <a:cubicBezTo>
                    <a:pt x="513" y="60"/>
                    <a:pt x="344" y="26"/>
                    <a:pt x="2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8"/>
            <p:cNvSpPr/>
            <p:nvPr/>
          </p:nvSpPr>
          <p:spPr>
            <a:xfrm>
              <a:off x="1349171" y="3657662"/>
              <a:ext cx="38694" cy="112288"/>
            </a:xfrm>
            <a:custGeom>
              <a:avLst/>
              <a:gdLst/>
              <a:ahLst/>
              <a:cxnLst/>
              <a:rect l="l" t="t" r="r" b="b"/>
              <a:pathLst>
                <a:path w="1377" h="3996" extrusionOk="0">
                  <a:moveTo>
                    <a:pt x="1377" y="1"/>
                  </a:moveTo>
                  <a:lnTo>
                    <a:pt x="1377" y="1"/>
                  </a:lnTo>
                  <a:cubicBezTo>
                    <a:pt x="835" y="140"/>
                    <a:pt x="407" y="251"/>
                    <a:pt x="93" y="329"/>
                  </a:cubicBezTo>
                  <a:cubicBezTo>
                    <a:pt x="123" y="1163"/>
                    <a:pt x="262" y="1871"/>
                    <a:pt x="148" y="2534"/>
                  </a:cubicBezTo>
                  <a:cubicBezTo>
                    <a:pt x="0" y="3420"/>
                    <a:pt x="487" y="3740"/>
                    <a:pt x="1051" y="3995"/>
                  </a:cubicBezTo>
                  <a:cubicBezTo>
                    <a:pt x="1157" y="2717"/>
                    <a:pt x="1263" y="1414"/>
                    <a:pt x="1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8"/>
            <p:cNvSpPr/>
            <p:nvPr/>
          </p:nvSpPr>
          <p:spPr>
            <a:xfrm>
              <a:off x="1329387" y="2316512"/>
              <a:ext cx="53980" cy="67918"/>
            </a:xfrm>
            <a:custGeom>
              <a:avLst/>
              <a:gdLst/>
              <a:ahLst/>
              <a:cxnLst/>
              <a:rect l="l" t="t" r="r" b="b"/>
              <a:pathLst>
                <a:path w="1921" h="2417" extrusionOk="0">
                  <a:moveTo>
                    <a:pt x="1530" y="1"/>
                  </a:moveTo>
                  <a:cubicBezTo>
                    <a:pt x="1378" y="30"/>
                    <a:pt x="1182" y="13"/>
                    <a:pt x="1082" y="103"/>
                  </a:cubicBezTo>
                  <a:cubicBezTo>
                    <a:pt x="805" y="352"/>
                    <a:pt x="551" y="622"/>
                    <a:pt x="318" y="911"/>
                  </a:cubicBezTo>
                  <a:cubicBezTo>
                    <a:pt x="68" y="1218"/>
                    <a:pt x="0" y="1605"/>
                    <a:pt x="327" y="1865"/>
                  </a:cubicBezTo>
                  <a:cubicBezTo>
                    <a:pt x="645" y="2117"/>
                    <a:pt x="1048" y="2279"/>
                    <a:pt x="1433" y="2411"/>
                  </a:cubicBezTo>
                  <a:cubicBezTo>
                    <a:pt x="1445" y="2415"/>
                    <a:pt x="1457" y="2417"/>
                    <a:pt x="1471" y="2417"/>
                  </a:cubicBezTo>
                  <a:cubicBezTo>
                    <a:pt x="1594" y="2417"/>
                    <a:pt x="1771" y="2253"/>
                    <a:pt x="1921" y="2177"/>
                  </a:cubicBezTo>
                  <a:cubicBezTo>
                    <a:pt x="1810" y="2023"/>
                    <a:pt x="1734" y="1831"/>
                    <a:pt x="1589" y="1729"/>
                  </a:cubicBezTo>
                  <a:cubicBezTo>
                    <a:pt x="1407" y="1598"/>
                    <a:pt x="1175" y="1537"/>
                    <a:pt x="925" y="1432"/>
                  </a:cubicBezTo>
                  <a:cubicBezTo>
                    <a:pt x="1187" y="1073"/>
                    <a:pt x="1425" y="801"/>
                    <a:pt x="1589" y="494"/>
                  </a:cubicBezTo>
                  <a:cubicBezTo>
                    <a:pt x="1654" y="375"/>
                    <a:pt x="1555" y="166"/>
                    <a:pt x="15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28"/>
            <p:cNvSpPr/>
            <p:nvPr/>
          </p:nvSpPr>
          <p:spPr>
            <a:xfrm>
              <a:off x="1285325" y="2237436"/>
              <a:ext cx="55301" cy="68789"/>
            </a:xfrm>
            <a:custGeom>
              <a:avLst/>
              <a:gdLst/>
              <a:ahLst/>
              <a:cxnLst/>
              <a:rect l="l" t="t" r="r" b="b"/>
              <a:pathLst>
                <a:path w="1968" h="2448" extrusionOk="0">
                  <a:moveTo>
                    <a:pt x="755" y="0"/>
                  </a:moveTo>
                  <a:cubicBezTo>
                    <a:pt x="709" y="0"/>
                    <a:pt x="665" y="5"/>
                    <a:pt x="624" y="15"/>
                  </a:cubicBezTo>
                  <a:cubicBezTo>
                    <a:pt x="399" y="71"/>
                    <a:pt x="196" y="441"/>
                    <a:pt x="90" y="713"/>
                  </a:cubicBezTo>
                  <a:cubicBezTo>
                    <a:pt x="1" y="952"/>
                    <a:pt x="30" y="1251"/>
                    <a:pt x="60" y="1518"/>
                  </a:cubicBezTo>
                  <a:cubicBezTo>
                    <a:pt x="103" y="1936"/>
                    <a:pt x="217" y="2354"/>
                    <a:pt x="713" y="2434"/>
                  </a:cubicBezTo>
                  <a:cubicBezTo>
                    <a:pt x="768" y="2443"/>
                    <a:pt x="821" y="2448"/>
                    <a:pt x="873" y="2448"/>
                  </a:cubicBezTo>
                  <a:cubicBezTo>
                    <a:pt x="1271" y="2448"/>
                    <a:pt x="1537" y="2180"/>
                    <a:pt x="1722" y="1821"/>
                  </a:cubicBezTo>
                  <a:cubicBezTo>
                    <a:pt x="1823" y="1613"/>
                    <a:pt x="1865" y="1375"/>
                    <a:pt x="1967" y="1059"/>
                  </a:cubicBezTo>
                  <a:cubicBezTo>
                    <a:pt x="1836" y="821"/>
                    <a:pt x="1742" y="475"/>
                    <a:pt x="1518" y="295"/>
                  </a:cubicBezTo>
                  <a:cubicBezTo>
                    <a:pt x="1317" y="137"/>
                    <a:pt x="1007" y="0"/>
                    <a:pt x="7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8"/>
            <p:cNvSpPr/>
            <p:nvPr/>
          </p:nvSpPr>
          <p:spPr>
            <a:xfrm>
              <a:off x="1293643" y="3676546"/>
              <a:ext cx="40661" cy="63478"/>
            </a:xfrm>
            <a:custGeom>
              <a:avLst/>
              <a:gdLst/>
              <a:ahLst/>
              <a:cxnLst/>
              <a:rect l="l" t="t" r="r" b="b"/>
              <a:pathLst>
                <a:path w="1447" h="2259" extrusionOk="0">
                  <a:moveTo>
                    <a:pt x="1446" y="1"/>
                  </a:moveTo>
                  <a:cubicBezTo>
                    <a:pt x="946" y="367"/>
                    <a:pt x="505" y="686"/>
                    <a:pt x="1" y="1048"/>
                  </a:cubicBezTo>
                  <a:cubicBezTo>
                    <a:pt x="510" y="1478"/>
                    <a:pt x="930" y="1828"/>
                    <a:pt x="1446" y="2258"/>
                  </a:cubicBezTo>
                  <a:lnTo>
                    <a:pt x="144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28"/>
            <p:cNvSpPr/>
            <p:nvPr/>
          </p:nvSpPr>
          <p:spPr>
            <a:xfrm>
              <a:off x="1243426" y="2626888"/>
              <a:ext cx="131705" cy="341415"/>
            </a:xfrm>
            <a:custGeom>
              <a:avLst/>
              <a:gdLst/>
              <a:ahLst/>
              <a:cxnLst/>
              <a:rect l="l" t="t" r="r" b="b"/>
              <a:pathLst>
                <a:path w="4687" h="12150" extrusionOk="0">
                  <a:moveTo>
                    <a:pt x="4687" y="1"/>
                  </a:moveTo>
                  <a:cubicBezTo>
                    <a:pt x="2788" y="222"/>
                    <a:pt x="1505" y="1521"/>
                    <a:pt x="0" y="2432"/>
                  </a:cubicBezTo>
                  <a:cubicBezTo>
                    <a:pt x="373" y="5806"/>
                    <a:pt x="1674" y="8958"/>
                    <a:pt x="2560" y="12149"/>
                  </a:cubicBezTo>
                  <a:cubicBezTo>
                    <a:pt x="3262" y="8130"/>
                    <a:pt x="3971" y="4081"/>
                    <a:pt x="46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2" name="Google Shape;752;p28"/>
          <p:cNvGrpSpPr/>
          <p:nvPr/>
        </p:nvGrpSpPr>
        <p:grpSpPr>
          <a:xfrm rot="-725115">
            <a:off x="-1006480" y="163315"/>
            <a:ext cx="2660044" cy="2631320"/>
            <a:chOff x="6292350" y="1776075"/>
            <a:chExt cx="2430925" cy="2404675"/>
          </a:xfrm>
        </p:grpSpPr>
        <p:sp>
          <p:nvSpPr>
            <p:cNvPr id="753" name="Google Shape;753;p28"/>
            <p:cNvSpPr/>
            <p:nvPr/>
          </p:nvSpPr>
          <p:spPr>
            <a:xfrm>
              <a:off x="8561175" y="2542400"/>
              <a:ext cx="5350" cy="1550"/>
            </a:xfrm>
            <a:custGeom>
              <a:avLst/>
              <a:gdLst/>
              <a:ahLst/>
              <a:cxnLst/>
              <a:rect l="l" t="t" r="r" b="b"/>
              <a:pathLst>
                <a:path w="214" h="62" extrusionOk="0">
                  <a:moveTo>
                    <a:pt x="0" y="0"/>
                  </a:moveTo>
                  <a:lnTo>
                    <a:pt x="0" y="0"/>
                  </a:lnTo>
                  <a:cubicBezTo>
                    <a:pt x="71" y="23"/>
                    <a:pt x="143" y="43"/>
                    <a:pt x="210" y="62"/>
                  </a:cubicBezTo>
                  <a:cubicBezTo>
                    <a:pt x="210" y="57"/>
                    <a:pt x="214" y="57"/>
                    <a:pt x="214" y="53"/>
                  </a:cubicBezTo>
                  <a:cubicBezTo>
                    <a:pt x="143" y="39"/>
                    <a:pt x="71" y="19"/>
                    <a:pt x="0"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8"/>
            <p:cNvSpPr/>
            <p:nvPr/>
          </p:nvSpPr>
          <p:spPr>
            <a:xfrm>
              <a:off x="8450850" y="1776075"/>
              <a:ext cx="272425" cy="322175"/>
            </a:xfrm>
            <a:custGeom>
              <a:avLst/>
              <a:gdLst/>
              <a:ahLst/>
              <a:cxnLst/>
              <a:rect l="l" t="t" r="r" b="b"/>
              <a:pathLst>
                <a:path w="10897" h="12887" extrusionOk="0">
                  <a:moveTo>
                    <a:pt x="7850" y="749"/>
                  </a:moveTo>
                  <a:cubicBezTo>
                    <a:pt x="8476" y="749"/>
                    <a:pt x="9034" y="1039"/>
                    <a:pt x="9535" y="1407"/>
                  </a:cubicBezTo>
                  <a:cubicBezTo>
                    <a:pt x="9678" y="1508"/>
                    <a:pt x="9783" y="1802"/>
                    <a:pt x="9746" y="1966"/>
                  </a:cubicBezTo>
                  <a:cubicBezTo>
                    <a:pt x="9604" y="2603"/>
                    <a:pt x="9394" y="3222"/>
                    <a:pt x="9177" y="3956"/>
                  </a:cubicBezTo>
                  <a:cubicBezTo>
                    <a:pt x="8403" y="3078"/>
                    <a:pt x="7542" y="2789"/>
                    <a:pt x="6639" y="2789"/>
                  </a:cubicBezTo>
                  <a:cubicBezTo>
                    <a:pt x="6136" y="2789"/>
                    <a:pt x="5619" y="2879"/>
                    <a:pt x="5097" y="3007"/>
                  </a:cubicBezTo>
                  <a:cubicBezTo>
                    <a:pt x="3585" y="3373"/>
                    <a:pt x="2283" y="5458"/>
                    <a:pt x="2641" y="6875"/>
                  </a:cubicBezTo>
                  <a:cubicBezTo>
                    <a:pt x="2962" y="8140"/>
                    <a:pt x="4392" y="9423"/>
                    <a:pt x="5680" y="9560"/>
                  </a:cubicBezTo>
                  <a:cubicBezTo>
                    <a:pt x="6637" y="9661"/>
                    <a:pt x="7600" y="9712"/>
                    <a:pt x="8682" y="9790"/>
                  </a:cubicBezTo>
                  <a:cubicBezTo>
                    <a:pt x="8663" y="10180"/>
                    <a:pt x="8650" y="10633"/>
                    <a:pt x="8608" y="11083"/>
                  </a:cubicBezTo>
                  <a:cubicBezTo>
                    <a:pt x="8605" y="11171"/>
                    <a:pt x="8509" y="11298"/>
                    <a:pt x="8431" y="11321"/>
                  </a:cubicBezTo>
                  <a:cubicBezTo>
                    <a:pt x="7398" y="11616"/>
                    <a:pt x="6402" y="12068"/>
                    <a:pt x="5303" y="12068"/>
                  </a:cubicBezTo>
                  <a:cubicBezTo>
                    <a:pt x="5139" y="12068"/>
                    <a:pt x="4973" y="12058"/>
                    <a:pt x="4805" y="12036"/>
                  </a:cubicBezTo>
                  <a:cubicBezTo>
                    <a:pt x="2734" y="11771"/>
                    <a:pt x="1262" y="10377"/>
                    <a:pt x="904" y="8305"/>
                  </a:cubicBezTo>
                  <a:cubicBezTo>
                    <a:pt x="726" y="7260"/>
                    <a:pt x="776" y="6233"/>
                    <a:pt x="1005" y="5202"/>
                  </a:cubicBezTo>
                  <a:cubicBezTo>
                    <a:pt x="1468" y="3157"/>
                    <a:pt x="2839" y="1934"/>
                    <a:pt x="4695" y="1260"/>
                  </a:cubicBezTo>
                  <a:cubicBezTo>
                    <a:pt x="5607" y="930"/>
                    <a:pt x="6624" y="880"/>
                    <a:pt x="7596" y="765"/>
                  </a:cubicBezTo>
                  <a:cubicBezTo>
                    <a:pt x="7682" y="754"/>
                    <a:pt x="7767" y="749"/>
                    <a:pt x="7850" y="749"/>
                  </a:cubicBezTo>
                  <a:close/>
                  <a:moveTo>
                    <a:pt x="7136" y="1"/>
                  </a:moveTo>
                  <a:cubicBezTo>
                    <a:pt x="4899" y="1"/>
                    <a:pt x="2599" y="1060"/>
                    <a:pt x="1206" y="2869"/>
                  </a:cubicBezTo>
                  <a:cubicBezTo>
                    <a:pt x="285" y="4070"/>
                    <a:pt x="1" y="5519"/>
                    <a:pt x="28" y="7017"/>
                  </a:cubicBezTo>
                  <a:cubicBezTo>
                    <a:pt x="28" y="7274"/>
                    <a:pt x="19" y="7530"/>
                    <a:pt x="33" y="7787"/>
                  </a:cubicBezTo>
                  <a:cubicBezTo>
                    <a:pt x="179" y="10423"/>
                    <a:pt x="2036" y="12471"/>
                    <a:pt x="4617" y="12838"/>
                  </a:cubicBezTo>
                  <a:cubicBezTo>
                    <a:pt x="4849" y="12871"/>
                    <a:pt x="5078" y="12886"/>
                    <a:pt x="5304" y="12886"/>
                  </a:cubicBezTo>
                  <a:cubicBezTo>
                    <a:pt x="6625" y="12886"/>
                    <a:pt x="7849" y="12366"/>
                    <a:pt x="9087" y="11935"/>
                  </a:cubicBezTo>
                  <a:cubicBezTo>
                    <a:pt x="9215" y="11889"/>
                    <a:pt x="9375" y="11701"/>
                    <a:pt x="9379" y="11573"/>
                  </a:cubicBezTo>
                  <a:cubicBezTo>
                    <a:pt x="9407" y="10738"/>
                    <a:pt x="9434" y="9895"/>
                    <a:pt x="9375" y="9066"/>
                  </a:cubicBezTo>
                  <a:cubicBezTo>
                    <a:pt x="9355" y="8779"/>
                    <a:pt x="9182" y="8643"/>
                    <a:pt x="8934" y="8643"/>
                  </a:cubicBezTo>
                  <a:cubicBezTo>
                    <a:pt x="8841" y="8643"/>
                    <a:pt x="8738" y="8662"/>
                    <a:pt x="8628" y="8699"/>
                  </a:cubicBezTo>
                  <a:cubicBezTo>
                    <a:pt x="8317" y="8806"/>
                    <a:pt x="7977" y="8916"/>
                    <a:pt x="7652" y="8916"/>
                  </a:cubicBezTo>
                  <a:cubicBezTo>
                    <a:pt x="7627" y="8916"/>
                    <a:pt x="7603" y="8916"/>
                    <a:pt x="7578" y="8914"/>
                  </a:cubicBezTo>
                  <a:cubicBezTo>
                    <a:pt x="6832" y="8874"/>
                    <a:pt x="6083" y="8791"/>
                    <a:pt x="5351" y="8653"/>
                  </a:cubicBezTo>
                  <a:cubicBezTo>
                    <a:pt x="4585" y="8506"/>
                    <a:pt x="3490" y="7181"/>
                    <a:pt x="3426" y="6426"/>
                  </a:cubicBezTo>
                  <a:cubicBezTo>
                    <a:pt x="3348" y="5450"/>
                    <a:pt x="4443" y="3986"/>
                    <a:pt x="5429" y="3767"/>
                  </a:cubicBezTo>
                  <a:cubicBezTo>
                    <a:pt x="5829" y="3677"/>
                    <a:pt x="6219" y="3619"/>
                    <a:pt x="6594" y="3619"/>
                  </a:cubicBezTo>
                  <a:cubicBezTo>
                    <a:pt x="7401" y="3619"/>
                    <a:pt x="8134" y="3890"/>
                    <a:pt x="8732" y="4698"/>
                  </a:cubicBezTo>
                  <a:cubicBezTo>
                    <a:pt x="8887" y="4904"/>
                    <a:pt x="9047" y="5003"/>
                    <a:pt x="9201" y="5003"/>
                  </a:cubicBezTo>
                  <a:cubicBezTo>
                    <a:pt x="9389" y="5003"/>
                    <a:pt x="9569" y="4856"/>
                    <a:pt x="9723" y="4579"/>
                  </a:cubicBezTo>
                  <a:cubicBezTo>
                    <a:pt x="9929" y="4212"/>
                    <a:pt x="10112" y="3827"/>
                    <a:pt x="10245" y="3428"/>
                  </a:cubicBezTo>
                  <a:cubicBezTo>
                    <a:pt x="10896" y="1462"/>
                    <a:pt x="10393" y="513"/>
                    <a:pt x="8449" y="128"/>
                  </a:cubicBezTo>
                  <a:cubicBezTo>
                    <a:pt x="8019" y="42"/>
                    <a:pt x="7579" y="1"/>
                    <a:pt x="71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8"/>
            <p:cNvSpPr/>
            <p:nvPr/>
          </p:nvSpPr>
          <p:spPr>
            <a:xfrm>
              <a:off x="8469000" y="1794800"/>
              <a:ext cx="226450" cy="282975"/>
            </a:xfrm>
            <a:custGeom>
              <a:avLst/>
              <a:gdLst/>
              <a:ahLst/>
              <a:cxnLst/>
              <a:rect l="l" t="t" r="r" b="b"/>
              <a:pathLst>
                <a:path w="9058" h="11319" extrusionOk="0">
                  <a:moveTo>
                    <a:pt x="7123" y="0"/>
                  </a:moveTo>
                  <a:cubicBezTo>
                    <a:pt x="7040" y="0"/>
                    <a:pt x="6956" y="5"/>
                    <a:pt x="6871" y="16"/>
                  </a:cubicBezTo>
                  <a:cubicBezTo>
                    <a:pt x="5899" y="130"/>
                    <a:pt x="4881" y="181"/>
                    <a:pt x="3970" y="511"/>
                  </a:cubicBezTo>
                  <a:cubicBezTo>
                    <a:pt x="2113" y="1185"/>
                    <a:pt x="743" y="2408"/>
                    <a:pt x="280" y="4453"/>
                  </a:cubicBezTo>
                  <a:cubicBezTo>
                    <a:pt x="51" y="5484"/>
                    <a:pt x="1" y="6511"/>
                    <a:pt x="179" y="7556"/>
                  </a:cubicBezTo>
                  <a:cubicBezTo>
                    <a:pt x="537" y="9629"/>
                    <a:pt x="2008" y="11022"/>
                    <a:pt x="4080" y="11287"/>
                  </a:cubicBezTo>
                  <a:cubicBezTo>
                    <a:pt x="4248" y="11309"/>
                    <a:pt x="4414" y="11319"/>
                    <a:pt x="4578" y="11319"/>
                  </a:cubicBezTo>
                  <a:cubicBezTo>
                    <a:pt x="5677" y="11319"/>
                    <a:pt x="6672" y="10867"/>
                    <a:pt x="7706" y="10572"/>
                  </a:cubicBezTo>
                  <a:cubicBezTo>
                    <a:pt x="7783" y="10549"/>
                    <a:pt x="7879" y="10421"/>
                    <a:pt x="7883" y="10334"/>
                  </a:cubicBezTo>
                  <a:cubicBezTo>
                    <a:pt x="7925" y="9884"/>
                    <a:pt x="7938" y="9431"/>
                    <a:pt x="7957" y="9041"/>
                  </a:cubicBezTo>
                  <a:cubicBezTo>
                    <a:pt x="6874" y="8963"/>
                    <a:pt x="5912" y="8912"/>
                    <a:pt x="4954" y="8811"/>
                  </a:cubicBezTo>
                  <a:cubicBezTo>
                    <a:pt x="3666" y="8674"/>
                    <a:pt x="2236" y="7391"/>
                    <a:pt x="1916" y="6126"/>
                  </a:cubicBezTo>
                  <a:cubicBezTo>
                    <a:pt x="1558" y="4709"/>
                    <a:pt x="2860" y="2624"/>
                    <a:pt x="4373" y="2257"/>
                  </a:cubicBezTo>
                  <a:cubicBezTo>
                    <a:pt x="4894" y="2129"/>
                    <a:pt x="5410" y="2040"/>
                    <a:pt x="5913" y="2040"/>
                  </a:cubicBezTo>
                  <a:cubicBezTo>
                    <a:pt x="6816" y="2040"/>
                    <a:pt x="7677" y="2329"/>
                    <a:pt x="8452" y="3207"/>
                  </a:cubicBezTo>
                  <a:cubicBezTo>
                    <a:pt x="8668" y="2473"/>
                    <a:pt x="8878" y="1854"/>
                    <a:pt x="9020" y="1217"/>
                  </a:cubicBezTo>
                  <a:cubicBezTo>
                    <a:pt x="9057" y="1051"/>
                    <a:pt x="8952" y="759"/>
                    <a:pt x="8809" y="658"/>
                  </a:cubicBezTo>
                  <a:cubicBezTo>
                    <a:pt x="8307" y="290"/>
                    <a:pt x="7749" y="0"/>
                    <a:pt x="7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8"/>
            <p:cNvSpPr/>
            <p:nvPr/>
          </p:nvSpPr>
          <p:spPr>
            <a:xfrm>
              <a:off x="8268000" y="2156200"/>
              <a:ext cx="351575" cy="357475"/>
            </a:xfrm>
            <a:custGeom>
              <a:avLst/>
              <a:gdLst/>
              <a:ahLst/>
              <a:cxnLst/>
              <a:rect l="l" t="t" r="r" b="b"/>
              <a:pathLst>
                <a:path w="14063" h="14299" extrusionOk="0">
                  <a:moveTo>
                    <a:pt x="10652" y="933"/>
                  </a:moveTo>
                  <a:cubicBezTo>
                    <a:pt x="11454" y="1520"/>
                    <a:pt x="12160" y="2061"/>
                    <a:pt x="12898" y="2556"/>
                  </a:cubicBezTo>
                  <a:cubicBezTo>
                    <a:pt x="13210" y="2767"/>
                    <a:pt x="13282" y="2964"/>
                    <a:pt x="13159" y="3321"/>
                  </a:cubicBezTo>
                  <a:cubicBezTo>
                    <a:pt x="12207" y="6011"/>
                    <a:pt x="11266" y="8706"/>
                    <a:pt x="10336" y="11407"/>
                  </a:cubicBezTo>
                  <a:cubicBezTo>
                    <a:pt x="10098" y="12094"/>
                    <a:pt x="9896" y="12800"/>
                    <a:pt x="9640" y="13611"/>
                  </a:cubicBezTo>
                  <a:cubicBezTo>
                    <a:pt x="8898" y="13392"/>
                    <a:pt x="8140" y="13167"/>
                    <a:pt x="7366" y="12938"/>
                  </a:cubicBezTo>
                  <a:cubicBezTo>
                    <a:pt x="7742" y="11884"/>
                    <a:pt x="8081" y="10898"/>
                    <a:pt x="8457" y="9926"/>
                  </a:cubicBezTo>
                  <a:cubicBezTo>
                    <a:pt x="8664" y="9395"/>
                    <a:pt x="8548" y="8958"/>
                    <a:pt x="8100" y="8674"/>
                  </a:cubicBezTo>
                  <a:cubicBezTo>
                    <a:pt x="7595" y="8359"/>
                    <a:pt x="7050" y="8079"/>
                    <a:pt x="6482" y="7900"/>
                  </a:cubicBezTo>
                  <a:cubicBezTo>
                    <a:pt x="6452" y="7890"/>
                    <a:pt x="6419" y="7886"/>
                    <a:pt x="6384" y="7886"/>
                  </a:cubicBezTo>
                  <a:cubicBezTo>
                    <a:pt x="6167" y="7886"/>
                    <a:pt x="5858" y="8050"/>
                    <a:pt x="5693" y="8212"/>
                  </a:cubicBezTo>
                  <a:cubicBezTo>
                    <a:pt x="4763" y="9120"/>
                    <a:pt x="3878" y="10068"/>
                    <a:pt x="2971" y="10999"/>
                  </a:cubicBezTo>
                  <a:cubicBezTo>
                    <a:pt x="2598" y="11378"/>
                    <a:pt x="2352" y="11574"/>
                    <a:pt x="2106" y="11574"/>
                  </a:cubicBezTo>
                  <a:cubicBezTo>
                    <a:pt x="1834" y="11574"/>
                    <a:pt x="1564" y="11336"/>
                    <a:pt x="1124" y="10843"/>
                  </a:cubicBezTo>
                  <a:cubicBezTo>
                    <a:pt x="4322" y="7515"/>
                    <a:pt x="7531" y="4179"/>
                    <a:pt x="10652" y="933"/>
                  </a:cubicBezTo>
                  <a:close/>
                  <a:moveTo>
                    <a:pt x="10785" y="1"/>
                  </a:moveTo>
                  <a:cubicBezTo>
                    <a:pt x="10613" y="1"/>
                    <a:pt x="10444" y="87"/>
                    <a:pt x="10264" y="267"/>
                  </a:cubicBezTo>
                  <a:cubicBezTo>
                    <a:pt x="9118" y="1422"/>
                    <a:pt x="7949" y="2554"/>
                    <a:pt x="6825" y="3738"/>
                  </a:cubicBezTo>
                  <a:cubicBezTo>
                    <a:pt x="4823" y="5850"/>
                    <a:pt x="2852" y="7991"/>
                    <a:pt x="867" y="10118"/>
                  </a:cubicBezTo>
                  <a:cubicBezTo>
                    <a:pt x="1" y="11044"/>
                    <a:pt x="20" y="11212"/>
                    <a:pt x="1078" y="11933"/>
                  </a:cubicBezTo>
                  <a:cubicBezTo>
                    <a:pt x="1156" y="11984"/>
                    <a:pt x="1234" y="12028"/>
                    <a:pt x="1312" y="12075"/>
                  </a:cubicBezTo>
                  <a:cubicBezTo>
                    <a:pt x="1709" y="12313"/>
                    <a:pt x="1974" y="12441"/>
                    <a:pt x="2214" y="12441"/>
                  </a:cubicBezTo>
                  <a:cubicBezTo>
                    <a:pt x="2496" y="12441"/>
                    <a:pt x="2745" y="12264"/>
                    <a:pt x="3136" y="11883"/>
                  </a:cubicBezTo>
                  <a:cubicBezTo>
                    <a:pt x="4038" y="11003"/>
                    <a:pt x="4928" y="10109"/>
                    <a:pt x="5803" y="9202"/>
                  </a:cubicBezTo>
                  <a:cubicBezTo>
                    <a:pt x="6145" y="8846"/>
                    <a:pt x="6309" y="8686"/>
                    <a:pt x="6520" y="8686"/>
                  </a:cubicBezTo>
                  <a:cubicBezTo>
                    <a:pt x="6694" y="8686"/>
                    <a:pt x="6899" y="8794"/>
                    <a:pt x="7261" y="8990"/>
                  </a:cubicBezTo>
                  <a:cubicBezTo>
                    <a:pt x="7732" y="9252"/>
                    <a:pt x="7852" y="9537"/>
                    <a:pt x="7623" y="10050"/>
                  </a:cubicBezTo>
                  <a:cubicBezTo>
                    <a:pt x="7247" y="10903"/>
                    <a:pt x="6939" y="11782"/>
                    <a:pt x="6609" y="12658"/>
                  </a:cubicBezTo>
                  <a:cubicBezTo>
                    <a:pt x="6468" y="13024"/>
                    <a:pt x="6390" y="13414"/>
                    <a:pt x="6866" y="13574"/>
                  </a:cubicBezTo>
                  <a:cubicBezTo>
                    <a:pt x="7623" y="13822"/>
                    <a:pt x="8397" y="14028"/>
                    <a:pt x="9163" y="14248"/>
                  </a:cubicBezTo>
                  <a:cubicBezTo>
                    <a:pt x="9231" y="14266"/>
                    <a:pt x="9300" y="14285"/>
                    <a:pt x="9368" y="14299"/>
                  </a:cubicBezTo>
                  <a:cubicBezTo>
                    <a:pt x="9382" y="14257"/>
                    <a:pt x="9391" y="14217"/>
                    <a:pt x="9405" y="14175"/>
                  </a:cubicBezTo>
                  <a:cubicBezTo>
                    <a:pt x="9528" y="14175"/>
                    <a:pt x="9656" y="14192"/>
                    <a:pt x="9778" y="14192"/>
                  </a:cubicBezTo>
                  <a:cubicBezTo>
                    <a:pt x="9857" y="14192"/>
                    <a:pt x="9933" y="14185"/>
                    <a:pt x="10005" y="14162"/>
                  </a:cubicBezTo>
                  <a:cubicBezTo>
                    <a:pt x="10175" y="14111"/>
                    <a:pt x="10400" y="13979"/>
                    <a:pt x="10450" y="13832"/>
                  </a:cubicBezTo>
                  <a:cubicBezTo>
                    <a:pt x="11142" y="11806"/>
                    <a:pt x="11816" y="9775"/>
                    <a:pt x="12472" y="7740"/>
                  </a:cubicBezTo>
                  <a:cubicBezTo>
                    <a:pt x="12953" y="6246"/>
                    <a:pt x="13389" y="4738"/>
                    <a:pt x="13856" y="3239"/>
                  </a:cubicBezTo>
                  <a:cubicBezTo>
                    <a:pt x="14062" y="2579"/>
                    <a:pt x="13788" y="2176"/>
                    <a:pt x="13265" y="1808"/>
                  </a:cubicBezTo>
                  <a:cubicBezTo>
                    <a:pt x="12596" y="1337"/>
                    <a:pt x="11958" y="819"/>
                    <a:pt x="11350" y="277"/>
                  </a:cubicBezTo>
                  <a:cubicBezTo>
                    <a:pt x="11148" y="96"/>
                    <a:pt x="10965" y="1"/>
                    <a:pt x="107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8"/>
            <p:cNvSpPr/>
            <p:nvPr/>
          </p:nvSpPr>
          <p:spPr>
            <a:xfrm>
              <a:off x="8296075" y="2179525"/>
              <a:ext cx="304025" cy="316975"/>
            </a:xfrm>
            <a:custGeom>
              <a:avLst/>
              <a:gdLst/>
              <a:ahLst/>
              <a:cxnLst/>
              <a:rect l="l" t="t" r="r" b="b"/>
              <a:pathLst>
                <a:path w="12161" h="12679" extrusionOk="0">
                  <a:moveTo>
                    <a:pt x="9630" y="2783"/>
                  </a:moveTo>
                  <a:cubicBezTo>
                    <a:pt x="10198" y="2796"/>
                    <a:pt x="10396" y="3062"/>
                    <a:pt x="10231" y="3488"/>
                  </a:cubicBezTo>
                  <a:cubicBezTo>
                    <a:pt x="10034" y="3997"/>
                    <a:pt x="9754" y="4478"/>
                    <a:pt x="9571" y="4993"/>
                  </a:cubicBezTo>
                  <a:cubicBezTo>
                    <a:pt x="9369" y="5538"/>
                    <a:pt x="9218" y="6102"/>
                    <a:pt x="9085" y="6665"/>
                  </a:cubicBezTo>
                  <a:cubicBezTo>
                    <a:pt x="9014" y="6962"/>
                    <a:pt x="8872" y="7213"/>
                    <a:pt x="8645" y="7213"/>
                  </a:cubicBezTo>
                  <a:cubicBezTo>
                    <a:pt x="8578" y="7213"/>
                    <a:pt x="8503" y="7191"/>
                    <a:pt x="8420" y="7141"/>
                  </a:cubicBezTo>
                  <a:cubicBezTo>
                    <a:pt x="7710" y="6715"/>
                    <a:pt x="7045" y="6201"/>
                    <a:pt x="6403" y="5675"/>
                  </a:cubicBezTo>
                  <a:cubicBezTo>
                    <a:pt x="6087" y="5418"/>
                    <a:pt x="6184" y="5078"/>
                    <a:pt x="6509" y="4840"/>
                  </a:cubicBezTo>
                  <a:cubicBezTo>
                    <a:pt x="7353" y="4231"/>
                    <a:pt x="8195" y="3616"/>
                    <a:pt x="9053" y="3025"/>
                  </a:cubicBezTo>
                  <a:cubicBezTo>
                    <a:pt x="9254" y="2888"/>
                    <a:pt x="9511" y="2829"/>
                    <a:pt x="9630" y="2783"/>
                  </a:cubicBezTo>
                  <a:close/>
                  <a:moveTo>
                    <a:pt x="9529" y="0"/>
                  </a:moveTo>
                  <a:cubicBezTo>
                    <a:pt x="6409" y="3246"/>
                    <a:pt x="3199" y="6582"/>
                    <a:pt x="0" y="9910"/>
                  </a:cubicBezTo>
                  <a:cubicBezTo>
                    <a:pt x="440" y="10403"/>
                    <a:pt x="711" y="10641"/>
                    <a:pt x="982" y="10641"/>
                  </a:cubicBezTo>
                  <a:cubicBezTo>
                    <a:pt x="1229" y="10641"/>
                    <a:pt x="1475" y="10445"/>
                    <a:pt x="1848" y="10066"/>
                  </a:cubicBezTo>
                  <a:cubicBezTo>
                    <a:pt x="2755" y="9135"/>
                    <a:pt x="3639" y="8187"/>
                    <a:pt x="4570" y="7279"/>
                  </a:cubicBezTo>
                  <a:cubicBezTo>
                    <a:pt x="4735" y="7117"/>
                    <a:pt x="5043" y="6953"/>
                    <a:pt x="5260" y="6953"/>
                  </a:cubicBezTo>
                  <a:cubicBezTo>
                    <a:pt x="5296" y="6953"/>
                    <a:pt x="5329" y="6957"/>
                    <a:pt x="5359" y="6967"/>
                  </a:cubicBezTo>
                  <a:cubicBezTo>
                    <a:pt x="5927" y="7146"/>
                    <a:pt x="6472" y="7426"/>
                    <a:pt x="6977" y="7741"/>
                  </a:cubicBezTo>
                  <a:cubicBezTo>
                    <a:pt x="7425" y="8025"/>
                    <a:pt x="7540" y="8462"/>
                    <a:pt x="7333" y="8993"/>
                  </a:cubicBezTo>
                  <a:cubicBezTo>
                    <a:pt x="6958" y="9965"/>
                    <a:pt x="6619" y="10951"/>
                    <a:pt x="6243" y="12005"/>
                  </a:cubicBezTo>
                  <a:cubicBezTo>
                    <a:pt x="7016" y="12234"/>
                    <a:pt x="7773" y="12459"/>
                    <a:pt x="8516" y="12678"/>
                  </a:cubicBezTo>
                  <a:cubicBezTo>
                    <a:pt x="8773" y="11867"/>
                    <a:pt x="8974" y="11161"/>
                    <a:pt x="9213" y="10474"/>
                  </a:cubicBezTo>
                  <a:cubicBezTo>
                    <a:pt x="10142" y="7774"/>
                    <a:pt x="11083" y="5079"/>
                    <a:pt x="12036" y="2388"/>
                  </a:cubicBezTo>
                  <a:cubicBezTo>
                    <a:pt x="12160" y="2031"/>
                    <a:pt x="12087" y="1834"/>
                    <a:pt x="11775" y="1623"/>
                  </a:cubicBezTo>
                  <a:cubicBezTo>
                    <a:pt x="11037" y="1128"/>
                    <a:pt x="10332" y="587"/>
                    <a:pt x="95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28"/>
            <p:cNvSpPr/>
            <p:nvPr/>
          </p:nvSpPr>
          <p:spPr>
            <a:xfrm>
              <a:off x="8448250" y="2249075"/>
              <a:ext cx="107725" cy="110775"/>
            </a:xfrm>
            <a:custGeom>
              <a:avLst/>
              <a:gdLst/>
              <a:ahLst/>
              <a:cxnLst/>
              <a:rect l="l" t="t" r="r" b="b"/>
              <a:pathLst>
                <a:path w="4309" h="4431" extrusionOk="0">
                  <a:moveTo>
                    <a:pt x="3048" y="1141"/>
                  </a:moveTo>
                  <a:lnTo>
                    <a:pt x="3048" y="1141"/>
                  </a:lnTo>
                  <a:cubicBezTo>
                    <a:pt x="2704" y="1985"/>
                    <a:pt x="2430" y="2673"/>
                    <a:pt x="2127" y="3419"/>
                  </a:cubicBezTo>
                  <a:cubicBezTo>
                    <a:pt x="1770" y="3196"/>
                    <a:pt x="1398" y="2961"/>
                    <a:pt x="939" y="2677"/>
                  </a:cubicBezTo>
                  <a:cubicBezTo>
                    <a:pt x="1650" y="2159"/>
                    <a:pt x="2287" y="1696"/>
                    <a:pt x="3048" y="1141"/>
                  </a:cubicBezTo>
                  <a:close/>
                  <a:moveTo>
                    <a:pt x="3543" y="1"/>
                  </a:moveTo>
                  <a:cubicBezTo>
                    <a:pt x="3424" y="47"/>
                    <a:pt x="3167" y="106"/>
                    <a:pt x="2966" y="243"/>
                  </a:cubicBezTo>
                  <a:cubicBezTo>
                    <a:pt x="2108" y="834"/>
                    <a:pt x="1265" y="1449"/>
                    <a:pt x="422" y="2058"/>
                  </a:cubicBezTo>
                  <a:cubicBezTo>
                    <a:pt x="97" y="2296"/>
                    <a:pt x="0" y="2635"/>
                    <a:pt x="316" y="2892"/>
                  </a:cubicBezTo>
                  <a:cubicBezTo>
                    <a:pt x="958" y="3419"/>
                    <a:pt x="1623" y="3933"/>
                    <a:pt x="2333" y="4359"/>
                  </a:cubicBezTo>
                  <a:cubicBezTo>
                    <a:pt x="2416" y="4408"/>
                    <a:pt x="2490" y="4430"/>
                    <a:pt x="2558" y="4430"/>
                  </a:cubicBezTo>
                  <a:cubicBezTo>
                    <a:pt x="2785" y="4430"/>
                    <a:pt x="2927" y="4180"/>
                    <a:pt x="2998" y="3882"/>
                  </a:cubicBezTo>
                  <a:cubicBezTo>
                    <a:pt x="3131" y="3319"/>
                    <a:pt x="3282" y="2755"/>
                    <a:pt x="3484" y="2210"/>
                  </a:cubicBezTo>
                  <a:cubicBezTo>
                    <a:pt x="3667" y="1696"/>
                    <a:pt x="3947" y="1215"/>
                    <a:pt x="4144" y="706"/>
                  </a:cubicBezTo>
                  <a:cubicBezTo>
                    <a:pt x="4309" y="280"/>
                    <a:pt x="4111" y="14"/>
                    <a:pt x="35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8"/>
            <p:cNvSpPr/>
            <p:nvPr/>
          </p:nvSpPr>
          <p:spPr>
            <a:xfrm>
              <a:off x="8099100" y="1941550"/>
              <a:ext cx="366950" cy="360725"/>
            </a:xfrm>
            <a:custGeom>
              <a:avLst/>
              <a:gdLst/>
              <a:ahLst/>
              <a:cxnLst/>
              <a:rect l="l" t="t" r="r" b="b"/>
              <a:pathLst>
                <a:path w="14678" h="14429" extrusionOk="0">
                  <a:moveTo>
                    <a:pt x="5304" y="659"/>
                  </a:moveTo>
                  <a:cubicBezTo>
                    <a:pt x="5608" y="659"/>
                    <a:pt x="5920" y="684"/>
                    <a:pt x="6243" y="732"/>
                  </a:cubicBezTo>
                  <a:cubicBezTo>
                    <a:pt x="7879" y="980"/>
                    <a:pt x="8746" y="2226"/>
                    <a:pt x="8452" y="3854"/>
                  </a:cubicBezTo>
                  <a:cubicBezTo>
                    <a:pt x="8365" y="4321"/>
                    <a:pt x="8214" y="4775"/>
                    <a:pt x="8136" y="5243"/>
                  </a:cubicBezTo>
                  <a:cubicBezTo>
                    <a:pt x="8108" y="5413"/>
                    <a:pt x="8167" y="5682"/>
                    <a:pt x="8283" y="5760"/>
                  </a:cubicBezTo>
                  <a:cubicBezTo>
                    <a:pt x="8326" y="5789"/>
                    <a:pt x="8391" y="5801"/>
                    <a:pt x="8463" y="5801"/>
                  </a:cubicBezTo>
                  <a:cubicBezTo>
                    <a:pt x="8589" y="5801"/>
                    <a:pt x="8735" y="5762"/>
                    <a:pt x="8819" y="5701"/>
                  </a:cubicBezTo>
                  <a:cubicBezTo>
                    <a:pt x="9451" y="5236"/>
                    <a:pt x="10174" y="5116"/>
                    <a:pt x="10909" y="5116"/>
                  </a:cubicBezTo>
                  <a:cubicBezTo>
                    <a:pt x="10980" y="5116"/>
                    <a:pt x="11050" y="5117"/>
                    <a:pt x="11120" y="5119"/>
                  </a:cubicBezTo>
                  <a:cubicBezTo>
                    <a:pt x="12683" y="5169"/>
                    <a:pt x="13801" y="6957"/>
                    <a:pt x="13224" y="8507"/>
                  </a:cubicBezTo>
                  <a:cubicBezTo>
                    <a:pt x="12696" y="9923"/>
                    <a:pt x="11849" y="11160"/>
                    <a:pt x="10588" y="12018"/>
                  </a:cubicBezTo>
                  <a:cubicBezTo>
                    <a:pt x="9456" y="12783"/>
                    <a:pt x="8268" y="13498"/>
                    <a:pt x="6953" y="13627"/>
                  </a:cubicBezTo>
                  <a:cubicBezTo>
                    <a:pt x="5203" y="10825"/>
                    <a:pt x="3488" y="8076"/>
                    <a:pt x="1770" y="5330"/>
                  </a:cubicBezTo>
                  <a:cubicBezTo>
                    <a:pt x="1581" y="5036"/>
                    <a:pt x="1375" y="4757"/>
                    <a:pt x="1160" y="4483"/>
                  </a:cubicBezTo>
                  <a:cubicBezTo>
                    <a:pt x="687" y="3863"/>
                    <a:pt x="651" y="3427"/>
                    <a:pt x="1127" y="2819"/>
                  </a:cubicBezTo>
                  <a:cubicBezTo>
                    <a:pt x="2230" y="1404"/>
                    <a:pt x="3623" y="659"/>
                    <a:pt x="5304" y="659"/>
                  </a:cubicBezTo>
                  <a:close/>
                  <a:moveTo>
                    <a:pt x="5277" y="1"/>
                  </a:moveTo>
                  <a:cubicBezTo>
                    <a:pt x="3394" y="1"/>
                    <a:pt x="1755" y="877"/>
                    <a:pt x="564" y="2529"/>
                  </a:cubicBezTo>
                  <a:cubicBezTo>
                    <a:pt x="276" y="2933"/>
                    <a:pt x="188" y="3478"/>
                    <a:pt x="32" y="3964"/>
                  </a:cubicBezTo>
                  <a:cubicBezTo>
                    <a:pt x="1" y="4070"/>
                    <a:pt x="32" y="4235"/>
                    <a:pt x="97" y="4327"/>
                  </a:cubicBezTo>
                  <a:cubicBezTo>
                    <a:pt x="569" y="5005"/>
                    <a:pt x="1096" y="5651"/>
                    <a:pt x="1532" y="6353"/>
                  </a:cubicBezTo>
                  <a:cubicBezTo>
                    <a:pt x="3026" y="8763"/>
                    <a:pt x="4483" y="11197"/>
                    <a:pt x="5974" y="13612"/>
                  </a:cubicBezTo>
                  <a:cubicBezTo>
                    <a:pt x="6313" y="14168"/>
                    <a:pt x="6564" y="14429"/>
                    <a:pt x="6978" y="14429"/>
                  </a:cubicBezTo>
                  <a:cubicBezTo>
                    <a:pt x="7161" y="14429"/>
                    <a:pt x="7377" y="14377"/>
                    <a:pt x="7646" y="14277"/>
                  </a:cubicBezTo>
                  <a:cubicBezTo>
                    <a:pt x="8787" y="13856"/>
                    <a:pt x="9932" y="13365"/>
                    <a:pt x="10950" y="12714"/>
                  </a:cubicBezTo>
                  <a:cubicBezTo>
                    <a:pt x="12444" y="11761"/>
                    <a:pt x="13434" y="10325"/>
                    <a:pt x="13998" y="8653"/>
                  </a:cubicBezTo>
                  <a:cubicBezTo>
                    <a:pt x="14677" y="6631"/>
                    <a:pt x="13196" y="4418"/>
                    <a:pt x="11124" y="4326"/>
                  </a:cubicBezTo>
                  <a:cubicBezTo>
                    <a:pt x="11072" y="4323"/>
                    <a:pt x="11019" y="4322"/>
                    <a:pt x="10965" y="4322"/>
                  </a:cubicBezTo>
                  <a:cubicBezTo>
                    <a:pt x="10357" y="4322"/>
                    <a:pt x="9739" y="4479"/>
                    <a:pt x="9094" y="4555"/>
                  </a:cubicBezTo>
                  <a:cubicBezTo>
                    <a:pt x="9136" y="4258"/>
                    <a:pt x="9172" y="3955"/>
                    <a:pt x="9218" y="3652"/>
                  </a:cubicBezTo>
                  <a:cubicBezTo>
                    <a:pt x="9415" y="2268"/>
                    <a:pt x="8554" y="678"/>
                    <a:pt x="7206" y="288"/>
                  </a:cubicBezTo>
                  <a:cubicBezTo>
                    <a:pt x="6541" y="95"/>
                    <a:pt x="5896" y="1"/>
                    <a:pt x="5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8"/>
            <p:cNvSpPr/>
            <p:nvPr/>
          </p:nvSpPr>
          <p:spPr>
            <a:xfrm>
              <a:off x="8115375" y="1958025"/>
              <a:ext cx="328750" cy="324175"/>
            </a:xfrm>
            <a:custGeom>
              <a:avLst/>
              <a:gdLst/>
              <a:ahLst/>
              <a:cxnLst/>
              <a:rect l="l" t="t" r="r" b="b"/>
              <a:pathLst>
                <a:path w="13150" h="12967" extrusionOk="0">
                  <a:moveTo>
                    <a:pt x="4245" y="2008"/>
                  </a:moveTo>
                  <a:cubicBezTo>
                    <a:pt x="4992" y="2040"/>
                    <a:pt x="5551" y="2256"/>
                    <a:pt x="5853" y="2892"/>
                  </a:cubicBezTo>
                  <a:cubicBezTo>
                    <a:pt x="6147" y="3507"/>
                    <a:pt x="5940" y="4047"/>
                    <a:pt x="5528" y="4510"/>
                  </a:cubicBezTo>
                  <a:cubicBezTo>
                    <a:pt x="5129" y="4960"/>
                    <a:pt x="4698" y="5382"/>
                    <a:pt x="4240" y="5771"/>
                  </a:cubicBezTo>
                  <a:cubicBezTo>
                    <a:pt x="4206" y="5802"/>
                    <a:pt x="4137" y="5817"/>
                    <a:pt x="4059" y="5817"/>
                  </a:cubicBezTo>
                  <a:cubicBezTo>
                    <a:pt x="3930" y="5817"/>
                    <a:pt x="3777" y="5778"/>
                    <a:pt x="3717" y="5711"/>
                  </a:cubicBezTo>
                  <a:cubicBezTo>
                    <a:pt x="3168" y="5130"/>
                    <a:pt x="2608" y="4543"/>
                    <a:pt x="2159" y="3883"/>
                  </a:cubicBezTo>
                  <a:cubicBezTo>
                    <a:pt x="2017" y="3677"/>
                    <a:pt x="2099" y="3136"/>
                    <a:pt x="2282" y="2938"/>
                  </a:cubicBezTo>
                  <a:cubicBezTo>
                    <a:pt x="2814" y="2361"/>
                    <a:pt x="3520" y="2044"/>
                    <a:pt x="4245" y="2008"/>
                  </a:cubicBezTo>
                  <a:close/>
                  <a:moveTo>
                    <a:pt x="8507" y="7257"/>
                  </a:moveTo>
                  <a:cubicBezTo>
                    <a:pt x="9424" y="7357"/>
                    <a:pt x="9832" y="7572"/>
                    <a:pt x="10057" y="8164"/>
                  </a:cubicBezTo>
                  <a:cubicBezTo>
                    <a:pt x="10322" y="8864"/>
                    <a:pt x="10175" y="9535"/>
                    <a:pt x="9584" y="10052"/>
                  </a:cubicBezTo>
                  <a:cubicBezTo>
                    <a:pt x="9130" y="10450"/>
                    <a:pt x="8626" y="10785"/>
                    <a:pt x="8158" y="11170"/>
                  </a:cubicBezTo>
                  <a:cubicBezTo>
                    <a:pt x="8023" y="11281"/>
                    <a:pt x="7903" y="11333"/>
                    <a:pt x="7795" y="11333"/>
                  </a:cubicBezTo>
                  <a:cubicBezTo>
                    <a:pt x="7642" y="11333"/>
                    <a:pt x="7511" y="11229"/>
                    <a:pt x="7394" y="11033"/>
                  </a:cubicBezTo>
                  <a:cubicBezTo>
                    <a:pt x="6953" y="10295"/>
                    <a:pt x="6513" y="9562"/>
                    <a:pt x="6092" y="8810"/>
                  </a:cubicBezTo>
                  <a:cubicBezTo>
                    <a:pt x="5831" y="8342"/>
                    <a:pt x="5940" y="7994"/>
                    <a:pt x="6458" y="7815"/>
                  </a:cubicBezTo>
                  <a:cubicBezTo>
                    <a:pt x="7127" y="7591"/>
                    <a:pt x="7824" y="7440"/>
                    <a:pt x="8507" y="7257"/>
                  </a:cubicBezTo>
                  <a:close/>
                  <a:moveTo>
                    <a:pt x="4653" y="0"/>
                  </a:moveTo>
                  <a:cubicBezTo>
                    <a:pt x="2972" y="0"/>
                    <a:pt x="1580" y="745"/>
                    <a:pt x="477" y="2160"/>
                  </a:cubicBezTo>
                  <a:cubicBezTo>
                    <a:pt x="0" y="2768"/>
                    <a:pt x="36" y="3204"/>
                    <a:pt x="509" y="3824"/>
                  </a:cubicBezTo>
                  <a:cubicBezTo>
                    <a:pt x="724" y="4098"/>
                    <a:pt x="930" y="4377"/>
                    <a:pt x="1119" y="4671"/>
                  </a:cubicBezTo>
                  <a:cubicBezTo>
                    <a:pt x="2837" y="7417"/>
                    <a:pt x="4552" y="10166"/>
                    <a:pt x="6302" y="12967"/>
                  </a:cubicBezTo>
                  <a:cubicBezTo>
                    <a:pt x="7617" y="12839"/>
                    <a:pt x="8805" y="12124"/>
                    <a:pt x="9937" y="11359"/>
                  </a:cubicBezTo>
                  <a:cubicBezTo>
                    <a:pt x="11197" y="10501"/>
                    <a:pt x="12045" y="9264"/>
                    <a:pt x="12573" y="7848"/>
                  </a:cubicBezTo>
                  <a:cubicBezTo>
                    <a:pt x="13150" y="6298"/>
                    <a:pt x="12032" y="4510"/>
                    <a:pt x="10469" y="4460"/>
                  </a:cubicBezTo>
                  <a:cubicBezTo>
                    <a:pt x="10399" y="4458"/>
                    <a:pt x="10329" y="4457"/>
                    <a:pt x="10259" y="4457"/>
                  </a:cubicBezTo>
                  <a:cubicBezTo>
                    <a:pt x="9524" y="4457"/>
                    <a:pt x="8800" y="4577"/>
                    <a:pt x="8168" y="5042"/>
                  </a:cubicBezTo>
                  <a:cubicBezTo>
                    <a:pt x="8084" y="5103"/>
                    <a:pt x="7938" y="5142"/>
                    <a:pt x="7812" y="5142"/>
                  </a:cubicBezTo>
                  <a:cubicBezTo>
                    <a:pt x="7740" y="5142"/>
                    <a:pt x="7675" y="5130"/>
                    <a:pt x="7632" y="5101"/>
                  </a:cubicBezTo>
                  <a:cubicBezTo>
                    <a:pt x="7516" y="5023"/>
                    <a:pt x="7457" y="4754"/>
                    <a:pt x="7485" y="4584"/>
                  </a:cubicBezTo>
                  <a:cubicBezTo>
                    <a:pt x="7563" y="4116"/>
                    <a:pt x="7714" y="3662"/>
                    <a:pt x="7802" y="3195"/>
                  </a:cubicBezTo>
                  <a:cubicBezTo>
                    <a:pt x="8095" y="1568"/>
                    <a:pt x="7228" y="321"/>
                    <a:pt x="5592" y="73"/>
                  </a:cubicBezTo>
                  <a:cubicBezTo>
                    <a:pt x="5269" y="25"/>
                    <a:pt x="4957" y="0"/>
                    <a:pt x="4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8"/>
            <p:cNvSpPr/>
            <p:nvPr/>
          </p:nvSpPr>
          <p:spPr>
            <a:xfrm>
              <a:off x="8261100" y="2139425"/>
              <a:ext cx="112350" cy="101950"/>
            </a:xfrm>
            <a:custGeom>
              <a:avLst/>
              <a:gdLst/>
              <a:ahLst/>
              <a:cxnLst/>
              <a:rect l="l" t="t" r="r" b="b"/>
              <a:pathLst>
                <a:path w="4494" h="4078" extrusionOk="0">
                  <a:moveTo>
                    <a:pt x="2797" y="741"/>
                  </a:moveTo>
                  <a:cubicBezTo>
                    <a:pt x="3048" y="741"/>
                    <a:pt x="3463" y="907"/>
                    <a:pt x="3480" y="1032"/>
                  </a:cubicBezTo>
                  <a:cubicBezTo>
                    <a:pt x="3526" y="1375"/>
                    <a:pt x="3484" y="1825"/>
                    <a:pt x="3283" y="2081"/>
                  </a:cubicBezTo>
                  <a:cubicBezTo>
                    <a:pt x="2958" y="2502"/>
                    <a:pt x="2476" y="2805"/>
                    <a:pt x="2051" y="3167"/>
                  </a:cubicBezTo>
                  <a:cubicBezTo>
                    <a:pt x="1601" y="2525"/>
                    <a:pt x="1170" y="1907"/>
                    <a:pt x="625" y="1123"/>
                  </a:cubicBezTo>
                  <a:cubicBezTo>
                    <a:pt x="1372" y="981"/>
                    <a:pt x="2055" y="815"/>
                    <a:pt x="2751" y="743"/>
                  </a:cubicBezTo>
                  <a:cubicBezTo>
                    <a:pt x="2766" y="742"/>
                    <a:pt x="2781" y="741"/>
                    <a:pt x="2797" y="741"/>
                  </a:cubicBezTo>
                  <a:close/>
                  <a:moveTo>
                    <a:pt x="2678" y="1"/>
                  </a:moveTo>
                  <a:cubicBezTo>
                    <a:pt x="1995" y="184"/>
                    <a:pt x="1298" y="335"/>
                    <a:pt x="629" y="560"/>
                  </a:cubicBezTo>
                  <a:cubicBezTo>
                    <a:pt x="111" y="739"/>
                    <a:pt x="1" y="1086"/>
                    <a:pt x="262" y="1555"/>
                  </a:cubicBezTo>
                  <a:cubicBezTo>
                    <a:pt x="684" y="2306"/>
                    <a:pt x="1124" y="3040"/>
                    <a:pt x="1564" y="3777"/>
                  </a:cubicBezTo>
                  <a:cubicBezTo>
                    <a:pt x="1682" y="3973"/>
                    <a:pt x="1812" y="4077"/>
                    <a:pt x="1965" y="4077"/>
                  </a:cubicBezTo>
                  <a:cubicBezTo>
                    <a:pt x="2074" y="4077"/>
                    <a:pt x="2194" y="4025"/>
                    <a:pt x="2329" y="3914"/>
                  </a:cubicBezTo>
                  <a:cubicBezTo>
                    <a:pt x="2797" y="3529"/>
                    <a:pt x="3301" y="3194"/>
                    <a:pt x="3755" y="2796"/>
                  </a:cubicBezTo>
                  <a:cubicBezTo>
                    <a:pt x="4346" y="2279"/>
                    <a:pt x="4493" y="1608"/>
                    <a:pt x="4228" y="908"/>
                  </a:cubicBezTo>
                  <a:cubicBezTo>
                    <a:pt x="4003" y="316"/>
                    <a:pt x="3595" y="101"/>
                    <a:pt x="26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8"/>
            <p:cNvSpPr/>
            <p:nvPr/>
          </p:nvSpPr>
          <p:spPr>
            <a:xfrm>
              <a:off x="8165800" y="2008225"/>
              <a:ext cx="103250" cy="95225"/>
            </a:xfrm>
            <a:custGeom>
              <a:avLst/>
              <a:gdLst/>
              <a:ahLst/>
              <a:cxnLst/>
              <a:rect l="l" t="t" r="r" b="b"/>
              <a:pathLst>
                <a:path w="4130" h="3809" extrusionOk="0">
                  <a:moveTo>
                    <a:pt x="2177" y="619"/>
                  </a:moveTo>
                  <a:cubicBezTo>
                    <a:pt x="2244" y="619"/>
                    <a:pt x="2313" y="623"/>
                    <a:pt x="2383" y="632"/>
                  </a:cubicBezTo>
                  <a:cubicBezTo>
                    <a:pt x="2668" y="669"/>
                    <a:pt x="3015" y="866"/>
                    <a:pt x="3158" y="1100"/>
                  </a:cubicBezTo>
                  <a:cubicBezTo>
                    <a:pt x="3259" y="1269"/>
                    <a:pt x="3153" y="1664"/>
                    <a:pt x="3011" y="1875"/>
                  </a:cubicBezTo>
                  <a:lnTo>
                    <a:pt x="3012" y="1875"/>
                  </a:lnTo>
                  <a:cubicBezTo>
                    <a:pt x="2759" y="2245"/>
                    <a:pt x="2411" y="2548"/>
                    <a:pt x="2104" y="2878"/>
                  </a:cubicBezTo>
                  <a:cubicBezTo>
                    <a:pt x="1631" y="2323"/>
                    <a:pt x="1187" y="1801"/>
                    <a:pt x="733" y="1265"/>
                  </a:cubicBezTo>
                  <a:cubicBezTo>
                    <a:pt x="1052" y="1004"/>
                    <a:pt x="1537" y="619"/>
                    <a:pt x="2177" y="619"/>
                  </a:cubicBezTo>
                  <a:close/>
                  <a:moveTo>
                    <a:pt x="2227" y="0"/>
                  </a:moveTo>
                  <a:cubicBezTo>
                    <a:pt x="1503" y="36"/>
                    <a:pt x="797" y="352"/>
                    <a:pt x="265" y="930"/>
                  </a:cubicBezTo>
                  <a:cubicBezTo>
                    <a:pt x="82" y="1128"/>
                    <a:pt x="0" y="1669"/>
                    <a:pt x="142" y="1875"/>
                  </a:cubicBezTo>
                  <a:cubicBezTo>
                    <a:pt x="591" y="2535"/>
                    <a:pt x="1151" y="3121"/>
                    <a:pt x="1700" y="3703"/>
                  </a:cubicBezTo>
                  <a:cubicBezTo>
                    <a:pt x="1761" y="3769"/>
                    <a:pt x="1914" y="3808"/>
                    <a:pt x="2043" y="3808"/>
                  </a:cubicBezTo>
                  <a:cubicBezTo>
                    <a:pt x="2120" y="3808"/>
                    <a:pt x="2189" y="3794"/>
                    <a:pt x="2223" y="3763"/>
                  </a:cubicBezTo>
                  <a:cubicBezTo>
                    <a:pt x="2681" y="3373"/>
                    <a:pt x="3112" y="2952"/>
                    <a:pt x="3511" y="2502"/>
                  </a:cubicBezTo>
                  <a:cubicBezTo>
                    <a:pt x="3923" y="2039"/>
                    <a:pt x="4130" y="1499"/>
                    <a:pt x="3836" y="884"/>
                  </a:cubicBezTo>
                  <a:cubicBezTo>
                    <a:pt x="3534" y="247"/>
                    <a:pt x="2975" y="32"/>
                    <a:pt x="22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28"/>
            <p:cNvSpPr/>
            <p:nvPr/>
          </p:nvSpPr>
          <p:spPr>
            <a:xfrm>
              <a:off x="6292350" y="1906300"/>
              <a:ext cx="1869625" cy="2274450"/>
            </a:xfrm>
            <a:custGeom>
              <a:avLst/>
              <a:gdLst/>
              <a:ahLst/>
              <a:cxnLst/>
              <a:rect l="l" t="t" r="r" b="b"/>
              <a:pathLst>
                <a:path w="74785" h="90978" extrusionOk="0">
                  <a:moveTo>
                    <a:pt x="69167" y="14155"/>
                  </a:moveTo>
                  <a:cubicBezTo>
                    <a:pt x="69879" y="14155"/>
                    <a:pt x="70662" y="14788"/>
                    <a:pt x="71066" y="15786"/>
                  </a:cubicBezTo>
                  <a:cubicBezTo>
                    <a:pt x="71418" y="16662"/>
                    <a:pt x="70892" y="17546"/>
                    <a:pt x="69778" y="17913"/>
                  </a:cubicBezTo>
                  <a:cubicBezTo>
                    <a:pt x="69388" y="16690"/>
                    <a:pt x="69012" y="15489"/>
                    <a:pt x="68637" y="14288"/>
                  </a:cubicBezTo>
                  <a:cubicBezTo>
                    <a:pt x="68804" y="14198"/>
                    <a:pt x="68983" y="14155"/>
                    <a:pt x="69167" y="14155"/>
                  </a:cubicBezTo>
                  <a:close/>
                  <a:moveTo>
                    <a:pt x="67871" y="14613"/>
                  </a:moveTo>
                  <a:cubicBezTo>
                    <a:pt x="68242" y="15823"/>
                    <a:pt x="68605" y="17010"/>
                    <a:pt x="68976" y="18220"/>
                  </a:cubicBezTo>
                  <a:cubicBezTo>
                    <a:pt x="68755" y="18302"/>
                    <a:pt x="68538" y="18341"/>
                    <a:pt x="68330" y="18341"/>
                  </a:cubicBezTo>
                  <a:cubicBezTo>
                    <a:pt x="67618" y="18341"/>
                    <a:pt x="67004" y="17881"/>
                    <a:pt x="66657" y="17098"/>
                  </a:cubicBezTo>
                  <a:cubicBezTo>
                    <a:pt x="66216" y="16107"/>
                    <a:pt x="66584" y="15310"/>
                    <a:pt x="67871" y="14613"/>
                  </a:cubicBezTo>
                  <a:close/>
                  <a:moveTo>
                    <a:pt x="60263" y="16136"/>
                  </a:moveTo>
                  <a:cubicBezTo>
                    <a:pt x="60775" y="16136"/>
                    <a:pt x="61285" y="16298"/>
                    <a:pt x="61660" y="16616"/>
                  </a:cubicBezTo>
                  <a:cubicBezTo>
                    <a:pt x="62495" y="17321"/>
                    <a:pt x="62802" y="18417"/>
                    <a:pt x="62389" y="19325"/>
                  </a:cubicBezTo>
                  <a:cubicBezTo>
                    <a:pt x="61996" y="20205"/>
                    <a:pt x="61216" y="20397"/>
                    <a:pt x="60065" y="20415"/>
                  </a:cubicBezTo>
                  <a:cubicBezTo>
                    <a:pt x="60029" y="20418"/>
                    <a:pt x="59993" y="20420"/>
                    <a:pt x="59955" y="20420"/>
                  </a:cubicBezTo>
                  <a:cubicBezTo>
                    <a:pt x="59421" y="20420"/>
                    <a:pt x="58775" y="20113"/>
                    <a:pt x="58218" y="19582"/>
                  </a:cubicBezTo>
                  <a:cubicBezTo>
                    <a:pt x="57499" y="18894"/>
                    <a:pt x="57476" y="17889"/>
                    <a:pt x="58186" y="17203"/>
                  </a:cubicBezTo>
                  <a:cubicBezTo>
                    <a:pt x="58433" y="16958"/>
                    <a:pt x="58699" y="16733"/>
                    <a:pt x="58979" y="16528"/>
                  </a:cubicBezTo>
                  <a:cubicBezTo>
                    <a:pt x="59346" y="16265"/>
                    <a:pt x="59805" y="16136"/>
                    <a:pt x="60263" y="16136"/>
                  </a:cubicBezTo>
                  <a:close/>
                  <a:moveTo>
                    <a:pt x="59395" y="811"/>
                  </a:moveTo>
                  <a:cubicBezTo>
                    <a:pt x="60489" y="811"/>
                    <a:pt x="61478" y="1230"/>
                    <a:pt x="62228" y="2202"/>
                  </a:cubicBezTo>
                  <a:cubicBezTo>
                    <a:pt x="62329" y="2330"/>
                    <a:pt x="62457" y="2444"/>
                    <a:pt x="62540" y="2582"/>
                  </a:cubicBezTo>
                  <a:cubicBezTo>
                    <a:pt x="63503" y="4131"/>
                    <a:pt x="64973" y="4758"/>
                    <a:pt x="66711" y="4993"/>
                  </a:cubicBezTo>
                  <a:cubicBezTo>
                    <a:pt x="67518" y="5103"/>
                    <a:pt x="68320" y="5355"/>
                    <a:pt x="69090" y="5635"/>
                  </a:cubicBezTo>
                  <a:cubicBezTo>
                    <a:pt x="69791" y="5887"/>
                    <a:pt x="70533" y="7160"/>
                    <a:pt x="70488" y="7853"/>
                  </a:cubicBezTo>
                  <a:cubicBezTo>
                    <a:pt x="70429" y="8824"/>
                    <a:pt x="69302" y="9962"/>
                    <a:pt x="68330" y="10025"/>
                  </a:cubicBezTo>
                  <a:cubicBezTo>
                    <a:pt x="68149" y="10036"/>
                    <a:pt x="67964" y="10045"/>
                    <a:pt x="67781" y="10045"/>
                  </a:cubicBezTo>
                  <a:cubicBezTo>
                    <a:pt x="67653" y="10045"/>
                    <a:pt x="67525" y="10041"/>
                    <a:pt x="67399" y="10030"/>
                  </a:cubicBezTo>
                  <a:cubicBezTo>
                    <a:pt x="67294" y="10020"/>
                    <a:pt x="67193" y="10016"/>
                    <a:pt x="67093" y="10016"/>
                  </a:cubicBezTo>
                  <a:cubicBezTo>
                    <a:pt x="65982" y="10016"/>
                    <a:pt x="65144" y="10589"/>
                    <a:pt x="64590" y="11510"/>
                  </a:cubicBezTo>
                  <a:cubicBezTo>
                    <a:pt x="63990" y="12506"/>
                    <a:pt x="63162" y="12899"/>
                    <a:pt x="62094" y="12899"/>
                  </a:cubicBezTo>
                  <a:cubicBezTo>
                    <a:pt x="62075" y="12899"/>
                    <a:pt x="62055" y="12899"/>
                    <a:pt x="62036" y="12899"/>
                  </a:cubicBezTo>
                  <a:cubicBezTo>
                    <a:pt x="60940" y="12881"/>
                    <a:pt x="59840" y="12849"/>
                    <a:pt x="58750" y="12749"/>
                  </a:cubicBezTo>
                  <a:cubicBezTo>
                    <a:pt x="58550" y="12731"/>
                    <a:pt x="58355" y="12722"/>
                    <a:pt x="58165" y="12722"/>
                  </a:cubicBezTo>
                  <a:cubicBezTo>
                    <a:pt x="56637" y="12722"/>
                    <a:pt x="55418" y="13305"/>
                    <a:pt x="54419" y="14646"/>
                  </a:cubicBezTo>
                  <a:cubicBezTo>
                    <a:pt x="53950" y="15269"/>
                    <a:pt x="54102" y="15660"/>
                    <a:pt x="54285" y="16209"/>
                  </a:cubicBezTo>
                  <a:cubicBezTo>
                    <a:pt x="54546" y="17007"/>
                    <a:pt x="54767" y="17818"/>
                    <a:pt x="55000" y="18624"/>
                  </a:cubicBezTo>
                  <a:cubicBezTo>
                    <a:pt x="55033" y="18731"/>
                    <a:pt x="55078" y="18854"/>
                    <a:pt x="55051" y="18950"/>
                  </a:cubicBezTo>
                  <a:cubicBezTo>
                    <a:pt x="54968" y="19230"/>
                    <a:pt x="54854" y="19505"/>
                    <a:pt x="54749" y="19779"/>
                  </a:cubicBezTo>
                  <a:cubicBezTo>
                    <a:pt x="54487" y="19684"/>
                    <a:pt x="54221" y="19583"/>
                    <a:pt x="53960" y="19482"/>
                  </a:cubicBezTo>
                  <a:cubicBezTo>
                    <a:pt x="53927" y="19468"/>
                    <a:pt x="53900" y="19436"/>
                    <a:pt x="53882" y="19404"/>
                  </a:cubicBezTo>
                  <a:cubicBezTo>
                    <a:pt x="53443" y="18483"/>
                    <a:pt x="52543" y="18492"/>
                    <a:pt x="51728" y="18359"/>
                  </a:cubicBezTo>
                  <a:cubicBezTo>
                    <a:pt x="51646" y="18346"/>
                    <a:pt x="51566" y="18339"/>
                    <a:pt x="51489" y="18339"/>
                  </a:cubicBezTo>
                  <a:cubicBezTo>
                    <a:pt x="50974" y="18339"/>
                    <a:pt x="50581" y="18627"/>
                    <a:pt x="50362" y="19138"/>
                  </a:cubicBezTo>
                  <a:cubicBezTo>
                    <a:pt x="50304" y="19291"/>
                    <a:pt x="50260" y="19449"/>
                    <a:pt x="50229" y="19610"/>
                  </a:cubicBezTo>
                  <a:cubicBezTo>
                    <a:pt x="49848" y="21600"/>
                    <a:pt x="50885" y="23827"/>
                    <a:pt x="52896" y="25097"/>
                  </a:cubicBezTo>
                  <a:cubicBezTo>
                    <a:pt x="52617" y="25298"/>
                    <a:pt x="52420" y="25486"/>
                    <a:pt x="52191" y="25597"/>
                  </a:cubicBezTo>
                  <a:cubicBezTo>
                    <a:pt x="51701" y="25834"/>
                    <a:pt x="51201" y="26067"/>
                    <a:pt x="50683" y="26246"/>
                  </a:cubicBezTo>
                  <a:cubicBezTo>
                    <a:pt x="50491" y="26313"/>
                    <a:pt x="50317" y="26345"/>
                    <a:pt x="50162" y="26345"/>
                  </a:cubicBezTo>
                  <a:cubicBezTo>
                    <a:pt x="49628" y="26345"/>
                    <a:pt x="49331" y="25957"/>
                    <a:pt x="49349" y="25260"/>
                  </a:cubicBezTo>
                  <a:cubicBezTo>
                    <a:pt x="49381" y="23757"/>
                    <a:pt x="49316" y="23674"/>
                    <a:pt x="47854" y="23257"/>
                  </a:cubicBezTo>
                  <a:cubicBezTo>
                    <a:pt x="47484" y="23152"/>
                    <a:pt x="47117" y="23042"/>
                    <a:pt x="46754" y="22914"/>
                  </a:cubicBezTo>
                  <a:cubicBezTo>
                    <a:pt x="45481" y="22451"/>
                    <a:pt x="44756" y="21162"/>
                    <a:pt x="45169" y="19879"/>
                  </a:cubicBezTo>
                  <a:cubicBezTo>
                    <a:pt x="45412" y="19123"/>
                    <a:pt x="45815" y="18413"/>
                    <a:pt x="46218" y="17725"/>
                  </a:cubicBezTo>
                  <a:cubicBezTo>
                    <a:pt x="46640" y="17020"/>
                    <a:pt x="47149" y="16364"/>
                    <a:pt x="47621" y="15690"/>
                  </a:cubicBezTo>
                  <a:cubicBezTo>
                    <a:pt x="47974" y="15195"/>
                    <a:pt x="47993" y="14664"/>
                    <a:pt x="47785" y="14123"/>
                  </a:cubicBezTo>
                  <a:cubicBezTo>
                    <a:pt x="47644" y="13747"/>
                    <a:pt x="47483" y="13371"/>
                    <a:pt x="47291" y="13017"/>
                  </a:cubicBezTo>
                  <a:cubicBezTo>
                    <a:pt x="46328" y="11198"/>
                    <a:pt x="47053" y="8860"/>
                    <a:pt x="48986" y="7853"/>
                  </a:cubicBezTo>
                  <a:cubicBezTo>
                    <a:pt x="49716" y="7476"/>
                    <a:pt x="50463" y="7119"/>
                    <a:pt x="51223" y="6816"/>
                  </a:cubicBezTo>
                  <a:cubicBezTo>
                    <a:pt x="52868" y="6170"/>
                    <a:pt x="54083" y="5084"/>
                    <a:pt x="54890" y="3516"/>
                  </a:cubicBezTo>
                  <a:cubicBezTo>
                    <a:pt x="55678" y="1980"/>
                    <a:pt x="57007" y="1128"/>
                    <a:pt x="58653" y="871"/>
                  </a:cubicBezTo>
                  <a:cubicBezTo>
                    <a:pt x="58904" y="831"/>
                    <a:pt x="59152" y="811"/>
                    <a:pt x="59395" y="811"/>
                  </a:cubicBezTo>
                  <a:close/>
                  <a:moveTo>
                    <a:pt x="48177" y="35014"/>
                  </a:moveTo>
                  <a:cubicBezTo>
                    <a:pt x="48278" y="36564"/>
                    <a:pt x="48837" y="37902"/>
                    <a:pt x="49992" y="38851"/>
                  </a:cubicBezTo>
                  <a:cubicBezTo>
                    <a:pt x="51701" y="40258"/>
                    <a:pt x="53604" y="41354"/>
                    <a:pt x="55868" y="41610"/>
                  </a:cubicBezTo>
                  <a:cubicBezTo>
                    <a:pt x="56652" y="41701"/>
                    <a:pt x="57435" y="41766"/>
                    <a:pt x="58293" y="41853"/>
                  </a:cubicBezTo>
                  <a:cubicBezTo>
                    <a:pt x="58310" y="42151"/>
                    <a:pt x="58343" y="42454"/>
                    <a:pt x="58338" y="42755"/>
                  </a:cubicBezTo>
                  <a:cubicBezTo>
                    <a:pt x="58306" y="45418"/>
                    <a:pt x="57774" y="48027"/>
                    <a:pt x="57379" y="50648"/>
                  </a:cubicBezTo>
                  <a:lnTo>
                    <a:pt x="57380" y="50648"/>
                  </a:lnTo>
                  <a:cubicBezTo>
                    <a:pt x="57338" y="50919"/>
                    <a:pt x="57207" y="50969"/>
                    <a:pt x="57037" y="50969"/>
                  </a:cubicBezTo>
                  <a:cubicBezTo>
                    <a:pt x="56985" y="50969"/>
                    <a:pt x="56929" y="50964"/>
                    <a:pt x="56871" y="50960"/>
                  </a:cubicBezTo>
                  <a:cubicBezTo>
                    <a:pt x="54181" y="50782"/>
                    <a:pt x="51513" y="50465"/>
                    <a:pt x="48970" y="49489"/>
                  </a:cubicBezTo>
                  <a:cubicBezTo>
                    <a:pt x="47122" y="48788"/>
                    <a:pt x="45247" y="48155"/>
                    <a:pt x="43428" y="47398"/>
                  </a:cubicBezTo>
                  <a:cubicBezTo>
                    <a:pt x="42337" y="46950"/>
                    <a:pt x="41315" y="46317"/>
                    <a:pt x="40234" y="45753"/>
                  </a:cubicBezTo>
                  <a:cubicBezTo>
                    <a:pt x="43299" y="42449"/>
                    <a:pt x="46059" y="38983"/>
                    <a:pt x="48177" y="35014"/>
                  </a:cubicBezTo>
                  <a:close/>
                  <a:moveTo>
                    <a:pt x="7903" y="50184"/>
                  </a:moveTo>
                  <a:cubicBezTo>
                    <a:pt x="8128" y="50184"/>
                    <a:pt x="8390" y="50373"/>
                    <a:pt x="8858" y="50731"/>
                  </a:cubicBezTo>
                  <a:cubicBezTo>
                    <a:pt x="9436" y="51176"/>
                    <a:pt x="10018" y="51621"/>
                    <a:pt x="10596" y="52062"/>
                  </a:cubicBezTo>
                  <a:cubicBezTo>
                    <a:pt x="9889" y="52740"/>
                    <a:pt x="9155" y="53446"/>
                    <a:pt x="8414" y="54156"/>
                  </a:cubicBezTo>
                  <a:cubicBezTo>
                    <a:pt x="8302" y="53978"/>
                    <a:pt x="8157" y="53903"/>
                    <a:pt x="7996" y="53903"/>
                  </a:cubicBezTo>
                  <a:cubicBezTo>
                    <a:pt x="7829" y="53903"/>
                    <a:pt x="7643" y="53984"/>
                    <a:pt x="7455" y="54115"/>
                  </a:cubicBezTo>
                  <a:cubicBezTo>
                    <a:pt x="6300" y="54920"/>
                    <a:pt x="5145" y="55727"/>
                    <a:pt x="4000" y="56548"/>
                  </a:cubicBezTo>
                  <a:lnTo>
                    <a:pt x="3999" y="56548"/>
                  </a:lnTo>
                  <a:cubicBezTo>
                    <a:pt x="3124" y="57175"/>
                    <a:pt x="2263" y="57817"/>
                    <a:pt x="1392" y="58454"/>
                  </a:cubicBezTo>
                  <a:lnTo>
                    <a:pt x="1245" y="58307"/>
                  </a:lnTo>
                  <a:cubicBezTo>
                    <a:pt x="1374" y="58115"/>
                    <a:pt x="1493" y="57918"/>
                    <a:pt x="1635" y="57735"/>
                  </a:cubicBezTo>
                  <a:cubicBezTo>
                    <a:pt x="3436" y="55465"/>
                    <a:pt x="5235" y="53200"/>
                    <a:pt x="7034" y="50938"/>
                  </a:cubicBezTo>
                  <a:cubicBezTo>
                    <a:pt x="7441" y="50426"/>
                    <a:pt x="7648" y="50184"/>
                    <a:pt x="7903" y="50184"/>
                  </a:cubicBezTo>
                  <a:close/>
                  <a:moveTo>
                    <a:pt x="39578" y="46266"/>
                  </a:moveTo>
                  <a:cubicBezTo>
                    <a:pt x="45119" y="49425"/>
                    <a:pt x="50798" y="51643"/>
                    <a:pt x="57206" y="51877"/>
                  </a:cubicBezTo>
                  <a:cubicBezTo>
                    <a:pt x="56931" y="53559"/>
                    <a:pt x="56660" y="55195"/>
                    <a:pt x="56371" y="56937"/>
                  </a:cubicBezTo>
                  <a:cubicBezTo>
                    <a:pt x="53379" y="56662"/>
                    <a:pt x="50418" y="56392"/>
                    <a:pt x="47517" y="56130"/>
                  </a:cubicBezTo>
                  <a:cubicBezTo>
                    <a:pt x="47374" y="55883"/>
                    <a:pt x="47264" y="55695"/>
                    <a:pt x="47155" y="55507"/>
                  </a:cubicBezTo>
                  <a:cubicBezTo>
                    <a:pt x="46948" y="55635"/>
                    <a:pt x="46705" y="55732"/>
                    <a:pt x="46545" y="55901"/>
                  </a:cubicBezTo>
                  <a:cubicBezTo>
                    <a:pt x="45592" y="56891"/>
                    <a:pt x="44610" y="57827"/>
                    <a:pt x="43396" y="58513"/>
                  </a:cubicBezTo>
                  <a:cubicBezTo>
                    <a:pt x="42580" y="58982"/>
                    <a:pt x="41906" y="59719"/>
                    <a:pt x="41067" y="60127"/>
                  </a:cubicBezTo>
                  <a:cubicBezTo>
                    <a:pt x="39477" y="60907"/>
                    <a:pt x="37809" y="61530"/>
                    <a:pt x="36177" y="62230"/>
                  </a:cubicBezTo>
                  <a:cubicBezTo>
                    <a:pt x="36069" y="62277"/>
                    <a:pt x="35978" y="62300"/>
                    <a:pt x="35896" y="62300"/>
                  </a:cubicBezTo>
                  <a:cubicBezTo>
                    <a:pt x="35728" y="62300"/>
                    <a:pt x="35602" y="62200"/>
                    <a:pt x="35466" y="61992"/>
                  </a:cubicBezTo>
                  <a:cubicBezTo>
                    <a:pt x="34632" y="60723"/>
                    <a:pt x="33509" y="59898"/>
                    <a:pt x="31955" y="59697"/>
                  </a:cubicBezTo>
                  <a:cubicBezTo>
                    <a:pt x="31837" y="59682"/>
                    <a:pt x="31716" y="59674"/>
                    <a:pt x="31593" y="59674"/>
                  </a:cubicBezTo>
                  <a:cubicBezTo>
                    <a:pt x="29968" y="59674"/>
                    <a:pt x="27901" y="60953"/>
                    <a:pt x="27381" y="62419"/>
                  </a:cubicBezTo>
                  <a:cubicBezTo>
                    <a:pt x="27280" y="62703"/>
                    <a:pt x="27280" y="63025"/>
                    <a:pt x="27220" y="63387"/>
                  </a:cubicBezTo>
                  <a:cubicBezTo>
                    <a:pt x="26516" y="63387"/>
                    <a:pt x="25785" y="63421"/>
                    <a:pt x="25050" y="63421"/>
                  </a:cubicBezTo>
                  <a:cubicBezTo>
                    <a:pt x="24590" y="63421"/>
                    <a:pt x="24127" y="63407"/>
                    <a:pt x="23669" y="63363"/>
                  </a:cubicBezTo>
                  <a:cubicBezTo>
                    <a:pt x="21721" y="63180"/>
                    <a:pt x="19773" y="62941"/>
                    <a:pt x="17852" y="62566"/>
                  </a:cubicBezTo>
                  <a:cubicBezTo>
                    <a:pt x="16756" y="62354"/>
                    <a:pt x="15688" y="61897"/>
                    <a:pt x="14661" y="61429"/>
                  </a:cubicBezTo>
                  <a:cubicBezTo>
                    <a:pt x="13351" y="60824"/>
                    <a:pt x="12086" y="60118"/>
                    <a:pt x="10816" y="59426"/>
                  </a:cubicBezTo>
                  <a:cubicBezTo>
                    <a:pt x="9381" y="58633"/>
                    <a:pt x="8296" y="57442"/>
                    <a:pt x="7324" y="56291"/>
                  </a:cubicBezTo>
                  <a:cubicBezTo>
                    <a:pt x="8671" y="55040"/>
                    <a:pt x="10004" y="53797"/>
                    <a:pt x="11325" y="52564"/>
                  </a:cubicBezTo>
                  <a:cubicBezTo>
                    <a:pt x="11935" y="53046"/>
                    <a:pt x="12558" y="53573"/>
                    <a:pt x="13222" y="54049"/>
                  </a:cubicBezTo>
                  <a:cubicBezTo>
                    <a:pt x="14831" y="55209"/>
                    <a:pt x="16693" y="55673"/>
                    <a:pt x="18622" y="55883"/>
                  </a:cubicBezTo>
                  <a:cubicBezTo>
                    <a:pt x="19548" y="55984"/>
                    <a:pt x="20471" y="56040"/>
                    <a:pt x="21390" y="56040"/>
                  </a:cubicBezTo>
                  <a:cubicBezTo>
                    <a:pt x="23389" y="56040"/>
                    <a:pt x="25368" y="55775"/>
                    <a:pt x="27312" y="55131"/>
                  </a:cubicBezTo>
                  <a:cubicBezTo>
                    <a:pt x="28972" y="54581"/>
                    <a:pt x="30388" y="53601"/>
                    <a:pt x="31878" y="52739"/>
                  </a:cubicBezTo>
                  <a:cubicBezTo>
                    <a:pt x="34554" y="51190"/>
                    <a:pt x="36786" y="49104"/>
                    <a:pt x="38978" y="46968"/>
                  </a:cubicBezTo>
                  <a:cubicBezTo>
                    <a:pt x="39197" y="46752"/>
                    <a:pt x="39380" y="46496"/>
                    <a:pt x="39578" y="46266"/>
                  </a:cubicBezTo>
                  <a:close/>
                  <a:moveTo>
                    <a:pt x="31665" y="60437"/>
                  </a:moveTo>
                  <a:cubicBezTo>
                    <a:pt x="33122" y="60437"/>
                    <a:pt x="34153" y="61260"/>
                    <a:pt x="34898" y="62501"/>
                  </a:cubicBezTo>
                  <a:cubicBezTo>
                    <a:pt x="34892" y="62579"/>
                    <a:pt x="34888" y="62662"/>
                    <a:pt x="34888" y="62739"/>
                  </a:cubicBezTo>
                  <a:lnTo>
                    <a:pt x="34889" y="62739"/>
                  </a:lnTo>
                  <a:cubicBezTo>
                    <a:pt x="32629" y="62987"/>
                    <a:pt x="30369" y="63235"/>
                    <a:pt x="27968" y="63501"/>
                  </a:cubicBezTo>
                  <a:cubicBezTo>
                    <a:pt x="28042" y="63074"/>
                    <a:pt x="28018" y="62785"/>
                    <a:pt x="28133" y="62570"/>
                  </a:cubicBezTo>
                  <a:cubicBezTo>
                    <a:pt x="28842" y="61273"/>
                    <a:pt x="29975" y="60526"/>
                    <a:pt x="31432" y="60444"/>
                  </a:cubicBezTo>
                  <a:cubicBezTo>
                    <a:pt x="31511" y="60439"/>
                    <a:pt x="31588" y="60437"/>
                    <a:pt x="31665" y="60437"/>
                  </a:cubicBezTo>
                  <a:close/>
                  <a:moveTo>
                    <a:pt x="47043" y="56814"/>
                  </a:moveTo>
                  <a:cubicBezTo>
                    <a:pt x="47070" y="56814"/>
                    <a:pt x="47096" y="56815"/>
                    <a:pt x="47122" y="56818"/>
                  </a:cubicBezTo>
                  <a:cubicBezTo>
                    <a:pt x="49812" y="57097"/>
                    <a:pt x="52503" y="57386"/>
                    <a:pt x="55193" y="57684"/>
                  </a:cubicBezTo>
                  <a:cubicBezTo>
                    <a:pt x="55500" y="57716"/>
                    <a:pt x="55807" y="57762"/>
                    <a:pt x="56110" y="57798"/>
                  </a:cubicBezTo>
                  <a:cubicBezTo>
                    <a:pt x="55477" y="60957"/>
                    <a:pt x="54854" y="64069"/>
                    <a:pt x="54226" y="67213"/>
                  </a:cubicBezTo>
                  <a:lnTo>
                    <a:pt x="54226" y="67213"/>
                  </a:lnTo>
                  <a:cubicBezTo>
                    <a:pt x="54087" y="67195"/>
                    <a:pt x="53954" y="67186"/>
                    <a:pt x="53826" y="67186"/>
                  </a:cubicBezTo>
                  <a:cubicBezTo>
                    <a:pt x="52701" y="67186"/>
                    <a:pt x="51950" y="67865"/>
                    <a:pt x="51279" y="68831"/>
                  </a:cubicBezTo>
                  <a:cubicBezTo>
                    <a:pt x="49977" y="70724"/>
                    <a:pt x="50248" y="72493"/>
                    <a:pt x="51449" y="74349"/>
                  </a:cubicBezTo>
                  <a:cubicBezTo>
                    <a:pt x="51586" y="74555"/>
                    <a:pt x="51788" y="74757"/>
                    <a:pt x="52008" y="74858"/>
                  </a:cubicBezTo>
                  <a:cubicBezTo>
                    <a:pt x="52060" y="74883"/>
                    <a:pt x="52119" y="74891"/>
                    <a:pt x="52183" y="74891"/>
                  </a:cubicBezTo>
                  <a:cubicBezTo>
                    <a:pt x="52320" y="74891"/>
                    <a:pt x="52477" y="74851"/>
                    <a:pt x="52618" y="74845"/>
                  </a:cubicBezTo>
                  <a:cubicBezTo>
                    <a:pt x="52585" y="74662"/>
                    <a:pt x="52590" y="74456"/>
                    <a:pt x="52511" y="74294"/>
                  </a:cubicBezTo>
                  <a:cubicBezTo>
                    <a:pt x="52150" y="73562"/>
                    <a:pt x="51724" y="72860"/>
                    <a:pt x="51398" y="72113"/>
                  </a:cubicBezTo>
                  <a:cubicBezTo>
                    <a:pt x="50807" y="70770"/>
                    <a:pt x="52351" y="67960"/>
                    <a:pt x="53859" y="67933"/>
                  </a:cubicBezTo>
                  <a:lnTo>
                    <a:pt x="54249" y="67933"/>
                  </a:lnTo>
                  <a:cubicBezTo>
                    <a:pt x="53786" y="70261"/>
                    <a:pt x="53324" y="72582"/>
                    <a:pt x="52865" y="74895"/>
                  </a:cubicBezTo>
                  <a:cubicBezTo>
                    <a:pt x="52072" y="78846"/>
                    <a:pt x="51287" y="82768"/>
                    <a:pt x="50513" y="86661"/>
                  </a:cubicBezTo>
                  <a:cubicBezTo>
                    <a:pt x="49789" y="86794"/>
                    <a:pt x="49115" y="87019"/>
                    <a:pt x="48437" y="87019"/>
                  </a:cubicBezTo>
                  <a:cubicBezTo>
                    <a:pt x="48421" y="87019"/>
                    <a:pt x="48405" y="87019"/>
                    <a:pt x="48390" y="87019"/>
                  </a:cubicBezTo>
                  <a:cubicBezTo>
                    <a:pt x="47370" y="87019"/>
                    <a:pt x="46345" y="86880"/>
                    <a:pt x="45320" y="86794"/>
                  </a:cubicBezTo>
                  <a:cubicBezTo>
                    <a:pt x="44665" y="86734"/>
                    <a:pt x="44009" y="86652"/>
                    <a:pt x="43354" y="86610"/>
                  </a:cubicBezTo>
                  <a:cubicBezTo>
                    <a:pt x="42987" y="86587"/>
                    <a:pt x="42845" y="86460"/>
                    <a:pt x="42858" y="86074"/>
                  </a:cubicBezTo>
                  <a:cubicBezTo>
                    <a:pt x="42968" y="82962"/>
                    <a:pt x="43079" y="79850"/>
                    <a:pt x="43161" y="76738"/>
                  </a:cubicBezTo>
                  <a:cubicBezTo>
                    <a:pt x="43230" y="74193"/>
                    <a:pt x="43230" y="71646"/>
                    <a:pt x="43317" y="69101"/>
                  </a:cubicBezTo>
                  <a:cubicBezTo>
                    <a:pt x="43427" y="65952"/>
                    <a:pt x="43588" y="62808"/>
                    <a:pt x="43767" y="59668"/>
                  </a:cubicBezTo>
                  <a:cubicBezTo>
                    <a:pt x="43784" y="59384"/>
                    <a:pt x="44087" y="59073"/>
                    <a:pt x="44330" y="58852"/>
                  </a:cubicBezTo>
                  <a:cubicBezTo>
                    <a:pt x="45045" y="58197"/>
                    <a:pt x="45784" y="57573"/>
                    <a:pt x="46535" y="56965"/>
                  </a:cubicBezTo>
                  <a:cubicBezTo>
                    <a:pt x="46662" y="56865"/>
                    <a:pt x="46865" y="56814"/>
                    <a:pt x="47043" y="56814"/>
                  </a:cubicBezTo>
                  <a:close/>
                  <a:moveTo>
                    <a:pt x="43676" y="87389"/>
                  </a:moveTo>
                  <a:cubicBezTo>
                    <a:pt x="44711" y="87504"/>
                    <a:pt x="45720" y="87665"/>
                    <a:pt x="46737" y="87715"/>
                  </a:cubicBezTo>
                  <a:cubicBezTo>
                    <a:pt x="47026" y="87729"/>
                    <a:pt x="47315" y="87734"/>
                    <a:pt x="47605" y="87734"/>
                  </a:cubicBezTo>
                  <a:cubicBezTo>
                    <a:pt x="48335" y="87734"/>
                    <a:pt x="49067" y="87702"/>
                    <a:pt x="49799" y="87702"/>
                  </a:cubicBezTo>
                  <a:cubicBezTo>
                    <a:pt x="50097" y="87706"/>
                    <a:pt x="50426" y="87692"/>
                    <a:pt x="50689" y="87811"/>
                  </a:cubicBezTo>
                  <a:cubicBezTo>
                    <a:pt x="52246" y="88527"/>
                    <a:pt x="53790" y="89278"/>
                    <a:pt x="55340" y="90017"/>
                  </a:cubicBezTo>
                  <a:lnTo>
                    <a:pt x="55340" y="90017"/>
                  </a:lnTo>
                  <a:cubicBezTo>
                    <a:pt x="55330" y="90049"/>
                    <a:pt x="55323" y="90080"/>
                    <a:pt x="55317" y="90113"/>
                  </a:cubicBezTo>
                  <a:cubicBezTo>
                    <a:pt x="51449" y="89921"/>
                    <a:pt x="47580" y="89722"/>
                    <a:pt x="43676" y="89530"/>
                  </a:cubicBezTo>
                  <a:lnTo>
                    <a:pt x="43676" y="87389"/>
                  </a:lnTo>
                  <a:close/>
                  <a:moveTo>
                    <a:pt x="59170" y="0"/>
                  </a:moveTo>
                  <a:cubicBezTo>
                    <a:pt x="58480" y="0"/>
                    <a:pt x="57839" y="125"/>
                    <a:pt x="57363" y="342"/>
                  </a:cubicBezTo>
                  <a:cubicBezTo>
                    <a:pt x="55942" y="988"/>
                    <a:pt x="54751" y="1854"/>
                    <a:pt x="54049" y="3326"/>
                  </a:cubicBezTo>
                  <a:cubicBezTo>
                    <a:pt x="53426" y="4637"/>
                    <a:pt x="52330" y="5470"/>
                    <a:pt x="50988" y="6021"/>
                  </a:cubicBezTo>
                  <a:cubicBezTo>
                    <a:pt x="50140" y="6364"/>
                    <a:pt x="49301" y="6740"/>
                    <a:pt x="48508" y="7185"/>
                  </a:cubicBezTo>
                  <a:cubicBezTo>
                    <a:pt x="47234" y="7904"/>
                    <a:pt x="46427" y="8981"/>
                    <a:pt x="46133" y="10448"/>
                  </a:cubicBezTo>
                  <a:cubicBezTo>
                    <a:pt x="45874" y="11764"/>
                    <a:pt x="46294" y="12904"/>
                    <a:pt x="46876" y="14028"/>
                  </a:cubicBezTo>
                  <a:cubicBezTo>
                    <a:pt x="47156" y="14573"/>
                    <a:pt x="47092" y="15027"/>
                    <a:pt x="46735" y="15554"/>
                  </a:cubicBezTo>
                  <a:cubicBezTo>
                    <a:pt x="45950" y="16718"/>
                    <a:pt x="45134" y="17887"/>
                    <a:pt x="44547" y="19152"/>
                  </a:cubicBezTo>
                  <a:cubicBezTo>
                    <a:pt x="43663" y="21059"/>
                    <a:pt x="44653" y="23066"/>
                    <a:pt x="46642" y="23731"/>
                  </a:cubicBezTo>
                  <a:cubicBezTo>
                    <a:pt x="47027" y="23855"/>
                    <a:pt x="47412" y="23969"/>
                    <a:pt x="47797" y="24084"/>
                  </a:cubicBezTo>
                  <a:cubicBezTo>
                    <a:pt x="48613" y="24322"/>
                    <a:pt x="48618" y="24318"/>
                    <a:pt x="48536" y="25175"/>
                  </a:cubicBezTo>
                  <a:cubicBezTo>
                    <a:pt x="48424" y="26359"/>
                    <a:pt x="49166" y="27181"/>
                    <a:pt x="50213" y="27181"/>
                  </a:cubicBezTo>
                  <a:cubicBezTo>
                    <a:pt x="50415" y="27181"/>
                    <a:pt x="50629" y="27151"/>
                    <a:pt x="50850" y="27086"/>
                  </a:cubicBezTo>
                  <a:cubicBezTo>
                    <a:pt x="51176" y="26991"/>
                    <a:pt x="51491" y="26871"/>
                    <a:pt x="51799" y="26766"/>
                  </a:cubicBezTo>
                  <a:lnTo>
                    <a:pt x="51799" y="26766"/>
                  </a:lnTo>
                  <a:cubicBezTo>
                    <a:pt x="51350" y="27944"/>
                    <a:pt x="50900" y="29085"/>
                    <a:pt x="50483" y="30235"/>
                  </a:cubicBezTo>
                  <a:cubicBezTo>
                    <a:pt x="50387" y="30509"/>
                    <a:pt x="50401" y="30826"/>
                    <a:pt x="50355" y="31152"/>
                  </a:cubicBezTo>
                  <a:cubicBezTo>
                    <a:pt x="49993" y="31409"/>
                    <a:pt x="49552" y="31702"/>
                    <a:pt x="49131" y="32027"/>
                  </a:cubicBezTo>
                  <a:cubicBezTo>
                    <a:pt x="48984" y="32142"/>
                    <a:pt x="48866" y="32312"/>
                    <a:pt x="48765" y="32482"/>
                  </a:cubicBezTo>
                  <a:cubicBezTo>
                    <a:pt x="47600" y="34470"/>
                    <a:pt x="46565" y="36546"/>
                    <a:pt x="45248" y="38431"/>
                  </a:cubicBezTo>
                  <a:cubicBezTo>
                    <a:pt x="43388" y="41102"/>
                    <a:pt x="41316" y="43628"/>
                    <a:pt x="38956" y="45902"/>
                  </a:cubicBezTo>
                  <a:cubicBezTo>
                    <a:pt x="36619" y="48152"/>
                    <a:pt x="34294" y="50407"/>
                    <a:pt x="31453" y="52053"/>
                  </a:cubicBezTo>
                  <a:cubicBezTo>
                    <a:pt x="29995" y="52897"/>
                    <a:pt x="28606" y="53845"/>
                    <a:pt x="26983" y="54382"/>
                  </a:cubicBezTo>
                  <a:cubicBezTo>
                    <a:pt x="25142" y="54989"/>
                    <a:pt x="23270" y="55232"/>
                    <a:pt x="21376" y="55232"/>
                  </a:cubicBezTo>
                  <a:cubicBezTo>
                    <a:pt x="20587" y="55232"/>
                    <a:pt x="19794" y="55190"/>
                    <a:pt x="18998" y="55114"/>
                  </a:cubicBezTo>
                  <a:cubicBezTo>
                    <a:pt x="17027" y="54927"/>
                    <a:pt x="15117" y="54483"/>
                    <a:pt x="13493" y="53263"/>
                  </a:cubicBezTo>
                  <a:cubicBezTo>
                    <a:pt x="12834" y="52763"/>
                    <a:pt x="12284" y="52108"/>
                    <a:pt x="11624" y="51603"/>
                  </a:cubicBezTo>
                  <a:cubicBezTo>
                    <a:pt x="10739" y="50930"/>
                    <a:pt x="9804" y="50320"/>
                    <a:pt x="8874" y="49706"/>
                  </a:cubicBezTo>
                  <a:cubicBezTo>
                    <a:pt x="8463" y="49436"/>
                    <a:pt x="8135" y="49297"/>
                    <a:pt x="7837" y="49297"/>
                  </a:cubicBezTo>
                  <a:cubicBezTo>
                    <a:pt x="7445" y="49297"/>
                    <a:pt x="7105" y="49537"/>
                    <a:pt x="6696" y="50036"/>
                  </a:cubicBezTo>
                  <a:cubicBezTo>
                    <a:pt x="6032" y="50843"/>
                    <a:pt x="5409" y="51677"/>
                    <a:pt x="4757" y="52493"/>
                  </a:cubicBezTo>
                  <a:cubicBezTo>
                    <a:pt x="3474" y="54098"/>
                    <a:pt x="2191" y="55697"/>
                    <a:pt x="907" y="57291"/>
                  </a:cubicBezTo>
                  <a:cubicBezTo>
                    <a:pt x="747" y="57493"/>
                    <a:pt x="600" y="57708"/>
                    <a:pt x="491" y="57938"/>
                  </a:cubicBezTo>
                  <a:cubicBezTo>
                    <a:pt x="284" y="58364"/>
                    <a:pt x="0" y="58841"/>
                    <a:pt x="421" y="59258"/>
                  </a:cubicBezTo>
                  <a:cubicBezTo>
                    <a:pt x="576" y="59409"/>
                    <a:pt x="741" y="59467"/>
                    <a:pt x="905" y="59467"/>
                  </a:cubicBezTo>
                  <a:cubicBezTo>
                    <a:pt x="1180" y="59467"/>
                    <a:pt x="1455" y="59307"/>
                    <a:pt x="1687" y="59153"/>
                  </a:cubicBezTo>
                  <a:cubicBezTo>
                    <a:pt x="2750" y="58446"/>
                    <a:pt x="3787" y="57695"/>
                    <a:pt x="4826" y="56948"/>
                  </a:cubicBezTo>
                  <a:cubicBezTo>
                    <a:pt x="5500" y="56462"/>
                    <a:pt x="6156" y="55958"/>
                    <a:pt x="6802" y="55476"/>
                  </a:cubicBezTo>
                  <a:cubicBezTo>
                    <a:pt x="6829" y="55821"/>
                    <a:pt x="6806" y="56109"/>
                    <a:pt x="6884" y="56361"/>
                  </a:cubicBezTo>
                  <a:cubicBezTo>
                    <a:pt x="7342" y="57777"/>
                    <a:pt x="8346" y="58808"/>
                    <a:pt x="9551" y="59538"/>
                  </a:cubicBezTo>
                  <a:cubicBezTo>
                    <a:pt x="11486" y="60711"/>
                    <a:pt x="13521" y="61724"/>
                    <a:pt x="15533" y="62765"/>
                  </a:cubicBezTo>
                  <a:cubicBezTo>
                    <a:pt x="16028" y="63021"/>
                    <a:pt x="16592" y="63196"/>
                    <a:pt x="17147" y="63295"/>
                  </a:cubicBezTo>
                  <a:cubicBezTo>
                    <a:pt x="18746" y="63589"/>
                    <a:pt x="20351" y="63882"/>
                    <a:pt x="21964" y="64071"/>
                  </a:cubicBezTo>
                  <a:cubicBezTo>
                    <a:pt x="23345" y="64232"/>
                    <a:pt x="24727" y="64296"/>
                    <a:pt x="26109" y="64296"/>
                  </a:cubicBezTo>
                  <a:cubicBezTo>
                    <a:pt x="28040" y="64296"/>
                    <a:pt x="29971" y="64170"/>
                    <a:pt x="31897" y="64002"/>
                  </a:cubicBezTo>
                  <a:cubicBezTo>
                    <a:pt x="35471" y="63695"/>
                    <a:pt x="38698" y="62302"/>
                    <a:pt x="41852" y="60726"/>
                  </a:cubicBezTo>
                  <a:cubicBezTo>
                    <a:pt x="42223" y="60537"/>
                    <a:pt x="42571" y="60303"/>
                    <a:pt x="43016" y="60038"/>
                  </a:cubicBezTo>
                  <a:lnTo>
                    <a:pt x="43016" y="60038"/>
                  </a:lnTo>
                  <a:cubicBezTo>
                    <a:pt x="42989" y="60358"/>
                    <a:pt x="42975" y="60570"/>
                    <a:pt x="42957" y="60780"/>
                  </a:cubicBezTo>
                  <a:cubicBezTo>
                    <a:pt x="42856" y="61820"/>
                    <a:pt x="42699" y="62857"/>
                    <a:pt x="42668" y="63898"/>
                  </a:cubicBezTo>
                  <a:cubicBezTo>
                    <a:pt x="42461" y="70291"/>
                    <a:pt x="42274" y="76685"/>
                    <a:pt x="42104" y="83079"/>
                  </a:cubicBezTo>
                  <a:cubicBezTo>
                    <a:pt x="42072" y="84216"/>
                    <a:pt x="42071" y="85352"/>
                    <a:pt x="42099" y="86489"/>
                  </a:cubicBezTo>
                  <a:cubicBezTo>
                    <a:pt x="42104" y="86700"/>
                    <a:pt x="42287" y="87062"/>
                    <a:pt x="42430" y="87085"/>
                  </a:cubicBezTo>
                  <a:cubicBezTo>
                    <a:pt x="42993" y="87176"/>
                    <a:pt x="43039" y="87502"/>
                    <a:pt x="42979" y="87952"/>
                  </a:cubicBezTo>
                  <a:cubicBezTo>
                    <a:pt x="42943" y="88203"/>
                    <a:pt x="42943" y="88460"/>
                    <a:pt x="42907" y="88712"/>
                  </a:cubicBezTo>
                  <a:cubicBezTo>
                    <a:pt x="42695" y="90110"/>
                    <a:pt x="42957" y="90418"/>
                    <a:pt x="44382" y="90449"/>
                  </a:cubicBezTo>
                  <a:cubicBezTo>
                    <a:pt x="44501" y="90452"/>
                    <a:pt x="44620" y="90452"/>
                    <a:pt x="44739" y="90452"/>
                  </a:cubicBezTo>
                  <a:cubicBezTo>
                    <a:pt x="44859" y="90452"/>
                    <a:pt x="44978" y="90452"/>
                    <a:pt x="45097" y="90454"/>
                  </a:cubicBezTo>
                  <a:cubicBezTo>
                    <a:pt x="46376" y="90500"/>
                    <a:pt x="47659" y="90536"/>
                    <a:pt x="48942" y="90601"/>
                  </a:cubicBezTo>
                  <a:cubicBezTo>
                    <a:pt x="51285" y="90715"/>
                    <a:pt x="53623" y="90853"/>
                    <a:pt x="55964" y="90971"/>
                  </a:cubicBezTo>
                  <a:cubicBezTo>
                    <a:pt x="56026" y="90975"/>
                    <a:pt x="56089" y="90978"/>
                    <a:pt x="56152" y="90978"/>
                  </a:cubicBezTo>
                  <a:cubicBezTo>
                    <a:pt x="56333" y="90978"/>
                    <a:pt x="56514" y="90957"/>
                    <a:pt x="56671" y="90889"/>
                  </a:cubicBezTo>
                  <a:cubicBezTo>
                    <a:pt x="56886" y="90803"/>
                    <a:pt x="57188" y="90615"/>
                    <a:pt x="57207" y="90441"/>
                  </a:cubicBezTo>
                  <a:cubicBezTo>
                    <a:pt x="57234" y="90226"/>
                    <a:pt x="57060" y="89918"/>
                    <a:pt x="56877" y="89772"/>
                  </a:cubicBezTo>
                  <a:cubicBezTo>
                    <a:pt x="56630" y="89570"/>
                    <a:pt x="56286" y="89496"/>
                    <a:pt x="55987" y="89355"/>
                  </a:cubicBezTo>
                  <a:cubicBezTo>
                    <a:pt x="54416" y="88621"/>
                    <a:pt x="52843" y="87878"/>
                    <a:pt x="51303" y="87155"/>
                  </a:cubicBezTo>
                  <a:cubicBezTo>
                    <a:pt x="51816" y="84391"/>
                    <a:pt x="52293" y="81690"/>
                    <a:pt x="52830" y="79000"/>
                  </a:cubicBezTo>
                  <a:cubicBezTo>
                    <a:pt x="53329" y="76470"/>
                    <a:pt x="53930" y="73959"/>
                    <a:pt x="54416" y="71424"/>
                  </a:cubicBezTo>
                  <a:cubicBezTo>
                    <a:pt x="54975" y="68494"/>
                    <a:pt x="55424" y="65543"/>
                    <a:pt x="55978" y="62610"/>
                  </a:cubicBezTo>
                  <a:cubicBezTo>
                    <a:pt x="56313" y="60850"/>
                    <a:pt x="56818" y="59121"/>
                    <a:pt x="57138" y="57362"/>
                  </a:cubicBezTo>
                  <a:cubicBezTo>
                    <a:pt x="57555" y="55097"/>
                    <a:pt x="57857" y="52814"/>
                    <a:pt x="58219" y="50546"/>
                  </a:cubicBezTo>
                  <a:cubicBezTo>
                    <a:pt x="58665" y="47740"/>
                    <a:pt x="59201" y="44949"/>
                    <a:pt x="59027" y="42084"/>
                  </a:cubicBezTo>
                  <a:cubicBezTo>
                    <a:pt x="59022" y="42021"/>
                    <a:pt x="59063" y="41951"/>
                    <a:pt x="59100" y="41832"/>
                  </a:cubicBezTo>
                  <a:cubicBezTo>
                    <a:pt x="60182" y="41832"/>
                    <a:pt x="61264" y="41867"/>
                    <a:pt x="62342" y="41867"/>
                  </a:cubicBezTo>
                  <a:cubicBezTo>
                    <a:pt x="63058" y="41867"/>
                    <a:pt x="63773" y="41851"/>
                    <a:pt x="64485" y="41800"/>
                  </a:cubicBezTo>
                  <a:cubicBezTo>
                    <a:pt x="66158" y="41681"/>
                    <a:pt x="67859" y="41489"/>
                    <a:pt x="69463" y="41026"/>
                  </a:cubicBezTo>
                  <a:cubicBezTo>
                    <a:pt x="71278" y="40504"/>
                    <a:pt x="73066" y="39898"/>
                    <a:pt x="74784" y="39073"/>
                  </a:cubicBezTo>
                  <a:cubicBezTo>
                    <a:pt x="74602" y="38867"/>
                    <a:pt x="74438" y="38647"/>
                    <a:pt x="74294" y="38413"/>
                  </a:cubicBezTo>
                  <a:cubicBezTo>
                    <a:pt x="74187" y="38466"/>
                    <a:pt x="74087" y="38516"/>
                    <a:pt x="73981" y="38571"/>
                  </a:cubicBezTo>
                  <a:cubicBezTo>
                    <a:pt x="73105" y="39011"/>
                    <a:pt x="72129" y="39249"/>
                    <a:pt x="71218" y="39621"/>
                  </a:cubicBezTo>
                  <a:cubicBezTo>
                    <a:pt x="68181" y="40849"/>
                    <a:pt x="65026" y="41127"/>
                    <a:pt x="61838" y="41127"/>
                  </a:cubicBezTo>
                  <a:cubicBezTo>
                    <a:pt x="61017" y="41127"/>
                    <a:pt x="60193" y="41108"/>
                    <a:pt x="59369" y="41083"/>
                  </a:cubicBezTo>
                  <a:cubicBezTo>
                    <a:pt x="59209" y="41078"/>
                    <a:pt x="58993" y="41024"/>
                    <a:pt x="58906" y="40908"/>
                  </a:cubicBezTo>
                  <a:cubicBezTo>
                    <a:pt x="58721" y="40680"/>
                    <a:pt x="58618" y="40558"/>
                    <a:pt x="58530" y="40558"/>
                  </a:cubicBezTo>
                  <a:cubicBezTo>
                    <a:pt x="58431" y="40558"/>
                    <a:pt x="58351" y="40713"/>
                    <a:pt x="58195" y="41045"/>
                  </a:cubicBezTo>
                  <a:cubicBezTo>
                    <a:pt x="57425" y="40972"/>
                    <a:pt x="56691" y="40950"/>
                    <a:pt x="55972" y="40835"/>
                  </a:cubicBezTo>
                  <a:cubicBezTo>
                    <a:pt x="53584" y="40450"/>
                    <a:pt x="51502" y="39446"/>
                    <a:pt x="49909" y="37594"/>
                  </a:cubicBezTo>
                  <a:cubicBezTo>
                    <a:pt x="48804" y="36311"/>
                    <a:pt x="48653" y="34248"/>
                    <a:pt x="49509" y="32795"/>
                  </a:cubicBezTo>
                  <a:cubicBezTo>
                    <a:pt x="49904" y="32136"/>
                    <a:pt x="50532" y="31741"/>
                    <a:pt x="51310" y="31701"/>
                  </a:cubicBezTo>
                  <a:cubicBezTo>
                    <a:pt x="51497" y="31691"/>
                    <a:pt x="51683" y="31687"/>
                    <a:pt x="51868" y="31687"/>
                  </a:cubicBezTo>
                  <a:cubicBezTo>
                    <a:pt x="53556" y="31687"/>
                    <a:pt x="55199" y="32061"/>
                    <a:pt x="56843" y="32429"/>
                  </a:cubicBezTo>
                  <a:cubicBezTo>
                    <a:pt x="58399" y="32774"/>
                    <a:pt x="59962" y="33095"/>
                    <a:pt x="61546" y="33213"/>
                  </a:cubicBezTo>
                  <a:cubicBezTo>
                    <a:pt x="61466" y="32942"/>
                    <a:pt x="61453" y="32657"/>
                    <a:pt x="61517" y="32400"/>
                  </a:cubicBezTo>
                  <a:cubicBezTo>
                    <a:pt x="61399" y="32388"/>
                    <a:pt x="61281" y="32380"/>
                    <a:pt x="61161" y="32364"/>
                  </a:cubicBezTo>
                  <a:lnTo>
                    <a:pt x="61161" y="31489"/>
                  </a:lnTo>
                  <a:cubicBezTo>
                    <a:pt x="61310" y="31447"/>
                    <a:pt x="61459" y="31407"/>
                    <a:pt x="61610" y="31366"/>
                  </a:cubicBezTo>
                  <a:cubicBezTo>
                    <a:pt x="61514" y="31181"/>
                    <a:pt x="61457" y="30978"/>
                    <a:pt x="61443" y="30769"/>
                  </a:cubicBezTo>
                  <a:cubicBezTo>
                    <a:pt x="61401" y="30783"/>
                    <a:pt x="61358" y="30795"/>
                    <a:pt x="61317" y="30807"/>
                  </a:cubicBezTo>
                  <a:lnTo>
                    <a:pt x="61317" y="27581"/>
                  </a:lnTo>
                  <a:cubicBezTo>
                    <a:pt x="62389" y="27306"/>
                    <a:pt x="63366" y="27076"/>
                    <a:pt x="64324" y="26801"/>
                  </a:cubicBezTo>
                  <a:cubicBezTo>
                    <a:pt x="65290" y="26521"/>
                    <a:pt x="66290" y="26288"/>
                    <a:pt x="67198" y="25871"/>
                  </a:cubicBezTo>
                  <a:cubicBezTo>
                    <a:pt x="69613" y="24767"/>
                    <a:pt x="70507" y="23244"/>
                    <a:pt x="70195" y="20848"/>
                  </a:cubicBezTo>
                  <a:cubicBezTo>
                    <a:pt x="70113" y="20196"/>
                    <a:pt x="70048" y="19545"/>
                    <a:pt x="69976" y="18908"/>
                  </a:cubicBezTo>
                  <a:cubicBezTo>
                    <a:pt x="71777" y="17987"/>
                    <a:pt x="72511" y="16896"/>
                    <a:pt x="71997" y="15622"/>
                  </a:cubicBezTo>
                  <a:cubicBezTo>
                    <a:pt x="71464" y="14302"/>
                    <a:pt x="70563" y="13231"/>
                    <a:pt x="69026" y="13231"/>
                  </a:cubicBezTo>
                  <a:cubicBezTo>
                    <a:pt x="68780" y="13231"/>
                    <a:pt x="68518" y="13259"/>
                    <a:pt x="68239" y="13317"/>
                  </a:cubicBezTo>
                  <a:cubicBezTo>
                    <a:pt x="68009" y="12748"/>
                    <a:pt x="67794" y="12166"/>
                    <a:pt x="67538" y="11607"/>
                  </a:cubicBezTo>
                  <a:cubicBezTo>
                    <a:pt x="67460" y="11442"/>
                    <a:pt x="67248" y="11346"/>
                    <a:pt x="67097" y="11218"/>
                  </a:cubicBezTo>
                  <a:cubicBezTo>
                    <a:pt x="67046" y="11409"/>
                    <a:pt x="66924" y="11616"/>
                    <a:pt x="66955" y="11790"/>
                  </a:cubicBezTo>
                  <a:cubicBezTo>
                    <a:pt x="67033" y="12221"/>
                    <a:pt x="67143" y="12652"/>
                    <a:pt x="67303" y="13060"/>
                  </a:cubicBezTo>
                  <a:cubicBezTo>
                    <a:pt x="67482" y="13504"/>
                    <a:pt x="67464" y="13807"/>
                    <a:pt x="67006" y="14096"/>
                  </a:cubicBezTo>
                  <a:cubicBezTo>
                    <a:pt x="66194" y="14609"/>
                    <a:pt x="65713" y="15370"/>
                    <a:pt x="65612" y="16241"/>
                  </a:cubicBezTo>
                  <a:cubicBezTo>
                    <a:pt x="64774" y="16529"/>
                    <a:pt x="63985" y="16800"/>
                    <a:pt x="63178" y="17079"/>
                  </a:cubicBezTo>
                  <a:cubicBezTo>
                    <a:pt x="62990" y="16813"/>
                    <a:pt x="62803" y="16521"/>
                    <a:pt x="62587" y="16250"/>
                  </a:cubicBezTo>
                  <a:cubicBezTo>
                    <a:pt x="62061" y="15590"/>
                    <a:pt x="61007" y="15163"/>
                    <a:pt x="60093" y="15163"/>
                  </a:cubicBezTo>
                  <a:cubicBezTo>
                    <a:pt x="59654" y="15163"/>
                    <a:pt x="59248" y="15261"/>
                    <a:pt x="58948" y="15480"/>
                  </a:cubicBezTo>
                  <a:cubicBezTo>
                    <a:pt x="58293" y="15957"/>
                    <a:pt x="57719" y="16580"/>
                    <a:pt x="57234" y="17230"/>
                  </a:cubicBezTo>
                  <a:cubicBezTo>
                    <a:pt x="56982" y="17560"/>
                    <a:pt x="56904" y="18092"/>
                    <a:pt x="56917" y="18528"/>
                  </a:cubicBezTo>
                  <a:cubicBezTo>
                    <a:pt x="56923" y="18610"/>
                    <a:pt x="56927" y="18692"/>
                    <a:pt x="56936" y="18775"/>
                  </a:cubicBezTo>
                  <a:cubicBezTo>
                    <a:pt x="57101" y="19994"/>
                    <a:pt x="58215" y="20979"/>
                    <a:pt x="59673" y="21223"/>
                  </a:cubicBezTo>
                  <a:cubicBezTo>
                    <a:pt x="59947" y="21269"/>
                    <a:pt x="60212" y="21291"/>
                    <a:pt x="60465" y="21291"/>
                  </a:cubicBezTo>
                  <a:cubicBezTo>
                    <a:pt x="62077" y="21291"/>
                    <a:pt x="63226" y="20378"/>
                    <a:pt x="63495" y="18802"/>
                  </a:cubicBezTo>
                  <a:cubicBezTo>
                    <a:pt x="63550" y="18486"/>
                    <a:pt x="63505" y="18156"/>
                    <a:pt x="63505" y="17803"/>
                  </a:cubicBezTo>
                  <a:cubicBezTo>
                    <a:pt x="64252" y="17560"/>
                    <a:pt x="64971" y="17321"/>
                    <a:pt x="65700" y="17083"/>
                  </a:cubicBezTo>
                  <a:cubicBezTo>
                    <a:pt x="66225" y="18503"/>
                    <a:pt x="67109" y="19288"/>
                    <a:pt x="68514" y="19288"/>
                  </a:cubicBezTo>
                  <a:cubicBezTo>
                    <a:pt x="68728" y="19288"/>
                    <a:pt x="68954" y="19270"/>
                    <a:pt x="69193" y="19233"/>
                  </a:cubicBezTo>
                  <a:cubicBezTo>
                    <a:pt x="69261" y="20077"/>
                    <a:pt x="69326" y="20874"/>
                    <a:pt x="69380" y="21671"/>
                  </a:cubicBezTo>
                  <a:cubicBezTo>
                    <a:pt x="69454" y="22725"/>
                    <a:pt x="69050" y="23596"/>
                    <a:pt x="68203" y="24193"/>
                  </a:cubicBezTo>
                  <a:cubicBezTo>
                    <a:pt x="67584" y="24633"/>
                    <a:pt x="66915" y="25068"/>
                    <a:pt x="66204" y="25288"/>
                  </a:cubicBezTo>
                  <a:cubicBezTo>
                    <a:pt x="64545" y="25806"/>
                    <a:pt x="62849" y="26196"/>
                    <a:pt x="61171" y="26644"/>
                  </a:cubicBezTo>
                  <a:cubicBezTo>
                    <a:pt x="60970" y="26699"/>
                    <a:pt x="60690" y="26778"/>
                    <a:pt x="60621" y="26928"/>
                  </a:cubicBezTo>
                  <a:cubicBezTo>
                    <a:pt x="60463" y="27265"/>
                    <a:pt x="60371" y="27629"/>
                    <a:pt x="60350" y="28001"/>
                  </a:cubicBezTo>
                  <a:cubicBezTo>
                    <a:pt x="60291" y="29115"/>
                    <a:pt x="60278" y="30234"/>
                    <a:pt x="60241" y="31352"/>
                  </a:cubicBezTo>
                  <a:cubicBezTo>
                    <a:pt x="60232" y="31636"/>
                    <a:pt x="60213" y="31920"/>
                    <a:pt x="60191" y="32305"/>
                  </a:cubicBezTo>
                  <a:cubicBezTo>
                    <a:pt x="58633" y="31989"/>
                    <a:pt x="57152" y="31650"/>
                    <a:pt x="55663" y="31393"/>
                  </a:cubicBezTo>
                  <a:cubicBezTo>
                    <a:pt x="54163" y="31132"/>
                    <a:pt x="52651" y="30948"/>
                    <a:pt x="51120" y="30733"/>
                  </a:cubicBezTo>
                  <a:cubicBezTo>
                    <a:pt x="51166" y="30614"/>
                    <a:pt x="51207" y="30477"/>
                    <a:pt x="51267" y="30344"/>
                  </a:cubicBezTo>
                  <a:cubicBezTo>
                    <a:pt x="52009" y="28699"/>
                    <a:pt x="52762" y="27048"/>
                    <a:pt x="53508" y="25398"/>
                  </a:cubicBezTo>
                  <a:cubicBezTo>
                    <a:pt x="53793" y="24765"/>
                    <a:pt x="53774" y="24610"/>
                    <a:pt x="53178" y="24294"/>
                  </a:cubicBezTo>
                  <a:cubicBezTo>
                    <a:pt x="51578" y="23446"/>
                    <a:pt x="51153" y="21947"/>
                    <a:pt x="51024" y="20338"/>
                  </a:cubicBezTo>
                  <a:cubicBezTo>
                    <a:pt x="50964" y="19555"/>
                    <a:pt x="51159" y="19177"/>
                    <a:pt x="51597" y="19177"/>
                  </a:cubicBezTo>
                  <a:cubicBezTo>
                    <a:pt x="51829" y="19177"/>
                    <a:pt x="52129" y="19282"/>
                    <a:pt x="52495" y="19490"/>
                  </a:cubicBezTo>
                  <a:cubicBezTo>
                    <a:pt x="52953" y="19746"/>
                    <a:pt x="53389" y="20049"/>
                    <a:pt x="53847" y="20319"/>
                  </a:cubicBezTo>
                  <a:cubicBezTo>
                    <a:pt x="54173" y="20511"/>
                    <a:pt x="54480" y="20604"/>
                    <a:pt x="54755" y="20604"/>
                  </a:cubicBezTo>
                  <a:cubicBezTo>
                    <a:pt x="55359" y="20604"/>
                    <a:pt x="55802" y="20155"/>
                    <a:pt x="55919" y="19330"/>
                  </a:cubicBezTo>
                  <a:cubicBezTo>
                    <a:pt x="55947" y="19151"/>
                    <a:pt x="55951" y="18969"/>
                    <a:pt x="55932" y="18789"/>
                  </a:cubicBezTo>
                  <a:cubicBezTo>
                    <a:pt x="55924" y="18714"/>
                    <a:pt x="55909" y="18641"/>
                    <a:pt x="55892" y="18570"/>
                  </a:cubicBezTo>
                  <a:cubicBezTo>
                    <a:pt x="55686" y="17753"/>
                    <a:pt x="55470" y="16937"/>
                    <a:pt x="55209" y="16140"/>
                  </a:cubicBezTo>
                  <a:cubicBezTo>
                    <a:pt x="54920" y="15265"/>
                    <a:pt x="55031" y="14847"/>
                    <a:pt x="55787" y="14266"/>
                  </a:cubicBezTo>
                  <a:cubicBezTo>
                    <a:pt x="56488" y="13727"/>
                    <a:pt x="57258" y="13554"/>
                    <a:pt x="58075" y="13554"/>
                  </a:cubicBezTo>
                  <a:cubicBezTo>
                    <a:pt x="58336" y="13554"/>
                    <a:pt x="58601" y="13572"/>
                    <a:pt x="58871" y="13601"/>
                  </a:cubicBezTo>
                  <a:cubicBezTo>
                    <a:pt x="59852" y="13706"/>
                    <a:pt x="60842" y="13775"/>
                    <a:pt x="61828" y="13775"/>
                  </a:cubicBezTo>
                  <a:cubicBezTo>
                    <a:pt x="63299" y="13770"/>
                    <a:pt x="64592" y="13403"/>
                    <a:pt x="65394" y="11966"/>
                  </a:cubicBezTo>
                  <a:cubicBezTo>
                    <a:pt x="65756" y="11323"/>
                    <a:pt x="66334" y="10938"/>
                    <a:pt x="67079" y="10906"/>
                  </a:cubicBezTo>
                  <a:cubicBezTo>
                    <a:pt x="67139" y="10901"/>
                    <a:pt x="67199" y="10898"/>
                    <a:pt x="67259" y="10898"/>
                  </a:cubicBezTo>
                  <a:cubicBezTo>
                    <a:pt x="67332" y="10898"/>
                    <a:pt x="67406" y="10902"/>
                    <a:pt x="67479" y="10910"/>
                  </a:cubicBezTo>
                  <a:cubicBezTo>
                    <a:pt x="67616" y="10926"/>
                    <a:pt x="67756" y="10932"/>
                    <a:pt x="67895" y="10932"/>
                  </a:cubicBezTo>
                  <a:cubicBezTo>
                    <a:pt x="68086" y="10932"/>
                    <a:pt x="68278" y="10921"/>
                    <a:pt x="68469" y="10910"/>
                  </a:cubicBezTo>
                  <a:cubicBezTo>
                    <a:pt x="69867" y="10837"/>
                    <a:pt x="71549" y="9101"/>
                    <a:pt x="71403" y="7717"/>
                  </a:cubicBezTo>
                  <a:cubicBezTo>
                    <a:pt x="71275" y="6469"/>
                    <a:pt x="70682" y="5346"/>
                    <a:pt x="69445" y="4870"/>
                  </a:cubicBezTo>
                  <a:cubicBezTo>
                    <a:pt x="68450" y="4485"/>
                    <a:pt x="67369" y="4311"/>
                    <a:pt x="66310" y="4113"/>
                  </a:cubicBezTo>
                  <a:cubicBezTo>
                    <a:pt x="65187" y="3898"/>
                    <a:pt x="64207" y="3499"/>
                    <a:pt x="63542" y="2510"/>
                  </a:cubicBezTo>
                  <a:cubicBezTo>
                    <a:pt x="63326" y="2193"/>
                    <a:pt x="63046" y="1923"/>
                    <a:pt x="62823" y="1612"/>
                  </a:cubicBezTo>
                  <a:cubicBezTo>
                    <a:pt x="61990" y="460"/>
                    <a:pt x="60493" y="0"/>
                    <a:pt x="591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8"/>
            <p:cNvSpPr/>
            <p:nvPr/>
          </p:nvSpPr>
          <p:spPr>
            <a:xfrm>
              <a:off x="7508650" y="2698450"/>
              <a:ext cx="641050" cy="236025"/>
            </a:xfrm>
            <a:custGeom>
              <a:avLst/>
              <a:gdLst/>
              <a:ahLst/>
              <a:cxnLst/>
              <a:rect l="l" t="t" r="r" b="b"/>
              <a:pathLst>
                <a:path w="25642" h="9441" extrusionOk="0">
                  <a:moveTo>
                    <a:pt x="23500" y="1369"/>
                  </a:moveTo>
                  <a:cubicBezTo>
                    <a:pt x="23579" y="1369"/>
                    <a:pt x="23769" y="1539"/>
                    <a:pt x="23807" y="1655"/>
                  </a:cubicBezTo>
                  <a:cubicBezTo>
                    <a:pt x="23913" y="1981"/>
                    <a:pt x="23959" y="2324"/>
                    <a:pt x="24055" y="2783"/>
                  </a:cubicBezTo>
                  <a:cubicBezTo>
                    <a:pt x="23936" y="2907"/>
                    <a:pt x="23784" y="3076"/>
                    <a:pt x="23628" y="3246"/>
                  </a:cubicBezTo>
                  <a:cubicBezTo>
                    <a:pt x="23468" y="3080"/>
                    <a:pt x="23216" y="2933"/>
                    <a:pt x="23170" y="2741"/>
                  </a:cubicBezTo>
                  <a:cubicBezTo>
                    <a:pt x="23092" y="2417"/>
                    <a:pt x="23111" y="2059"/>
                    <a:pt x="23157" y="1719"/>
                  </a:cubicBezTo>
                  <a:cubicBezTo>
                    <a:pt x="23174" y="1586"/>
                    <a:pt x="23350" y="1426"/>
                    <a:pt x="23487" y="1371"/>
                  </a:cubicBezTo>
                  <a:cubicBezTo>
                    <a:pt x="23491" y="1370"/>
                    <a:pt x="23495" y="1369"/>
                    <a:pt x="23500" y="1369"/>
                  </a:cubicBezTo>
                  <a:close/>
                  <a:moveTo>
                    <a:pt x="8269" y="1952"/>
                  </a:moveTo>
                  <a:cubicBezTo>
                    <a:pt x="8281" y="1952"/>
                    <a:pt x="8289" y="1954"/>
                    <a:pt x="8292" y="1958"/>
                  </a:cubicBezTo>
                  <a:cubicBezTo>
                    <a:pt x="8411" y="2146"/>
                    <a:pt x="8498" y="2357"/>
                    <a:pt x="8603" y="2562"/>
                  </a:cubicBezTo>
                  <a:lnTo>
                    <a:pt x="8604" y="2562"/>
                  </a:lnTo>
                  <a:cubicBezTo>
                    <a:pt x="8494" y="2893"/>
                    <a:pt x="8416" y="3195"/>
                    <a:pt x="8287" y="3471"/>
                  </a:cubicBezTo>
                  <a:cubicBezTo>
                    <a:pt x="8215" y="3626"/>
                    <a:pt x="8130" y="3697"/>
                    <a:pt x="8042" y="3697"/>
                  </a:cubicBezTo>
                  <a:cubicBezTo>
                    <a:pt x="7950" y="3697"/>
                    <a:pt x="7856" y="3620"/>
                    <a:pt x="7770" y="3479"/>
                  </a:cubicBezTo>
                  <a:cubicBezTo>
                    <a:pt x="7582" y="3177"/>
                    <a:pt x="7732" y="2270"/>
                    <a:pt x="8012" y="2040"/>
                  </a:cubicBezTo>
                  <a:cubicBezTo>
                    <a:pt x="8073" y="1992"/>
                    <a:pt x="8213" y="1952"/>
                    <a:pt x="8269" y="1952"/>
                  </a:cubicBezTo>
                  <a:close/>
                  <a:moveTo>
                    <a:pt x="19754" y="2391"/>
                  </a:moveTo>
                  <a:cubicBezTo>
                    <a:pt x="19783" y="2391"/>
                    <a:pt x="19805" y="2396"/>
                    <a:pt x="19815" y="2407"/>
                  </a:cubicBezTo>
                  <a:cubicBezTo>
                    <a:pt x="19971" y="2572"/>
                    <a:pt x="20067" y="2802"/>
                    <a:pt x="20154" y="2952"/>
                  </a:cubicBezTo>
                  <a:cubicBezTo>
                    <a:pt x="20066" y="3337"/>
                    <a:pt x="20025" y="3626"/>
                    <a:pt x="19929" y="3896"/>
                  </a:cubicBezTo>
                  <a:lnTo>
                    <a:pt x="19930" y="3896"/>
                  </a:lnTo>
                  <a:cubicBezTo>
                    <a:pt x="19888" y="4011"/>
                    <a:pt x="19728" y="4140"/>
                    <a:pt x="19619" y="4148"/>
                  </a:cubicBezTo>
                  <a:cubicBezTo>
                    <a:pt x="19617" y="4149"/>
                    <a:pt x="19615" y="4149"/>
                    <a:pt x="19613" y="4149"/>
                  </a:cubicBezTo>
                  <a:cubicBezTo>
                    <a:pt x="19500" y="4149"/>
                    <a:pt x="19297" y="4001"/>
                    <a:pt x="19302" y="3925"/>
                  </a:cubicBezTo>
                  <a:cubicBezTo>
                    <a:pt x="19306" y="3452"/>
                    <a:pt x="19343" y="2980"/>
                    <a:pt x="19411" y="2512"/>
                  </a:cubicBezTo>
                  <a:cubicBezTo>
                    <a:pt x="19419" y="2465"/>
                    <a:pt x="19639" y="2391"/>
                    <a:pt x="19754" y="2391"/>
                  </a:cubicBezTo>
                  <a:close/>
                  <a:moveTo>
                    <a:pt x="16080" y="2329"/>
                  </a:moveTo>
                  <a:cubicBezTo>
                    <a:pt x="16189" y="2329"/>
                    <a:pt x="16305" y="2401"/>
                    <a:pt x="16383" y="2545"/>
                  </a:cubicBezTo>
                  <a:cubicBezTo>
                    <a:pt x="16487" y="2741"/>
                    <a:pt x="16510" y="2989"/>
                    <a:pt x="16575" y="3237"/>
                  </a:cubicBezTo>
                  <a:cubicBezTo>
                    <a:pt x="16483" y="3534"/>
                    <a:pt x="16428" y="3847"/>
                    <a:pt x="16286" y="4112"/>
                  </a:cubicBezTo>
                  <a:cubicBezTo>
                    <a:pt x="16222" y="4241"/>
                    <a:pt x="15992" y="4336"/>
                    <a:pt x="15841" y="4336"/>
                  </a:cubicBezTo>
                  <a:cubicBezTo>
                    <a:pt x="15754" y="4332"/>
                    <a:pt x="15594" y="4094"/>
                    <a:pt x="15603" y="3974"/>
                  </a:cubicBezTo>
                  <a:cubicBezTo>
                    <a:pt x="15640" y="3502"/>
                    <a:pt x="15691" y="3025"/>
                    <a:pt x="15814" y="2572"/>
                  </a:cubicBezTo>
                  <a:cubicBezTo>
                    <a:pt x="15857" y="2411"/>
                    <a:pt x="15964" y="2329"/>
                    <a:pt x="16080" y="2329"/>
                  </a:cubicBezTo>
                  <a:close/>
                  <a:moveTo>
                    <a:pt x="12076" y="2454"/>
                  </a:moveTo>
                  <a:cubicBezTo>
                    <a:pt x="12231" y="2454"/>
                    <a:pt x="12322" y="2605"/>
                    <a:pt x="12366" y="2815"/>
                  </a:cubicBezTo>
                  <a:cubicBezTo>
                    <a:pt x="12458" y="3255"/>
                    <a:pt x="12114" y="4075"/>
                    <a:pt x="11684" y="4437"/>
                  </a:cubicBezTo>
                  <a:cubicBezTo>
                    <a:pt x="11257" y="3974"/>
                    <a:pt x="11350" y="2888"/>
                    <a:pt x="11830" y="2549"/>
                  </a:cubicBezTo>
                  <a:cubicBezTo>
                    <a:pt x="11926" y="2483"/>
                    <a:pt x="12007" y="2454"/>
                    <a:pt x="12076" y="2454"/>
                  </a:cubicBezTo>
                  <a:close/>
                  <a:moveTo>
                    <a:pt x="5202" y="2934"/>
                  </a:moveTo>
                  <a:cubicBezTo>
                    <a:pt x="5358" y="3141"/>
                    <a:pt x="5513" y="3347"/>
                    <a:pt x="5669" y="3549"/>
                  </a:cubicBezTo>
                  <a:lnTo>
                    <a:pt x="5670" y="3549"/>
                  </a:lnTo>
                  <a:cubicBezTo>
                    <a:pt x="5464" y="4258"/>
                    <a:pt x="5308" y="4882"/>
                    <a:pt x="5092" y="5478"/>
                  </a:cubicBezTo>
                  <a:cubicBezTo>
                    <a:pt x="5037" y="5638"/>
                    <a:pt x="4794" y="5730"/>
                    <a:pt x="4634" y="5854"/>
                  </a:cubicBezTo>
                  <a:cubicBezTo>
                    <a:pt x="4505" y="5671"/>
                    <a:pt x="4291" y="5491"/>
                    <a:pt x="4276" y="5299"/>
                  </a:cubicBezTo>
                  <a:cubicBezTo>
                    <a:pt x="4249" y="5024"/>
                    <a:pt x="4359" y="4731"/>
                    <a:pt x="4432" y="4447"/>
                  </a:cubicBezTo>
                  <a:cubicBezTo>
                    <a:pt x="4514" y="4130"/>
                    <a:pt x="4589" y="3801"/>
                    <a:pt x="4726" y="3507"/>
                  </a:cubicBezTo>
                  <a:cubicBezTo>
                    <a:pt x="4831" y="3292"/>
                    <a:pt x="5037" y="3122"/>
                    <a:pt x="5202" y="2934"/>
                  </a:cubicBezTo>
                  <a:close/>
                  <a:moveTo>
                    <a:pt x="21826" y="4719"/>
                  </a:moveTo>
                  <a:cubicBezTo>
                    <a:pt x="21934" y="4719"/>
                    <a:pt x="22065" y="4755"/>
                    <a:pt x="22112" y="4818"/>
                  </a:cubicBezTo>
                  <a:cubicBezTo>
                    <a:pt x="22400" y="5221"/>
                    <a:pt x="22657" y="5652"/>
                    <a:pt x="22927" y="6088"/>
                  </a:cubicBezTo>
                  <a:cubicBezTo>
                    <a:pt x="22785" y="6317"/>
                    <a:pt x="22720" y="6546"/>
                    <a:pt x="22602" y="6582"/>
                  </a:cubicBezTo>
                  <a:cubicBezTo>
                    <a:pt x="22563" y="6594"/>
                    <a:pt x="22515" y="6599"/>
                    <a:pt x="22464" y="6599"/>
                  </a:cubicBezTo>
                  <a:cubicBezTo>
                    <a:pt x="22305" y="6599"/>
                    <a:pt x="22117" y="6548"/>
                    <a:pt x="22074" y="6468"/>
                  </a:cubicBezTo>
                  <a:cubicBezTo>
                    <a:pt x="21845" y="6024"/>
                    <a:pt x="21676" y="5547"/>
                    <a:pt x="21519" y="5070"/>
                  </a:cubicBezTo>
                  <a:cubicBezTo>
                    <a:pt x="21492" y="4982"/>
                    <a:pt x="21616" y="4777"/>
                    <a:pt x="21717" y="4735"/>
                  </a:cubicBezTo>
                  <a:cubicBezTo>
                    <a:pt x="21746" y="4724"/>
                    <a:pt x="21784" y="4719"/>
                    <a:pt x="21826" y="4719"/>
                  </a:cubicBezTo>
                  <a:close/>
                  <a:moveTo>
                    <a:pt x="9270" y="5234"/>
                  </a:moveTo>
                  <a:cubicBezTo>
                    <a:pt x="9298" y="5234"/>
                    <a:pt x="9321" y="5238"/>
                    <a:pt x="9333" y="5249"/>
                  </a:cubicBezTo>
                  <a:cubicBezTo>
                    <a:pt x="9497" y="5400"/>
                    <a:pt x="9585" y="5635"/>
                    <a:pt x="9671" y="5785"/>
                  </a:cubicBezTo>
                  <a:cubicBezTo>
                    <a:pt x="9571" y="6216"/>
                    <a:pt x="9525" y="6542"/>
                    <a:pt x="9406" y="6843"/>
                  </a:cubicBezTo>
                  <a:cubicBezTo>
                    <a:pt x="9354" y="6975"/>
                    <a:pt x="9155" y="7152"/>
                    <a:pt x="9045" y="7152"/>
                  </a:cubicBezTo>
                  <a:cubicBezTo>
                    <a:pt x="9040" y="7152"/>
                    <a:pt x="9035" y="7151"/>
                    <a:pt x="9030" y="7150"/>
                  </a:cubicBezTo>
                  <a:cubicBezTo>
                    <a:pt x="8870" y="7119"/>
                    <a:pt x="8617" y="6917"/>
                    <a:pt x="8622" y="6803"/>
                  </a:cubicBezTo>
                  <a:cubicBezTo>
                    <a:pt x="8660" y="6326"/>
                    <a:pt x="8748" y="5854"/>
                    <a:pt x="8883" y="5396"/>
                  </a:cubicBezTo>
                  <a:cubicBezTo>
                    <a:pt x="8902" y="5321"/>
                    <a:pt x="9145" y="5234"/>
                    <a:pt x="9270" y="5234"/>
                  </a:cubicBezTo>
                  <a:close/>
                  <a:moveTo>
                    <a:pt x="17629" y="5088"/>
                  </a:moveTo>
                  <a:cubicBezTo>
                    <a:pt x="17816" y="5253"/>
                    <a:pt x="18092" y="5387"/>
                    <a:pt x="18174" y="5592"/>
                  </a:cubicBezTo>
                  <a:cubicBezTo>
                    <a:pt x="18311" y="5936"/>
                    <a:pt x="18371" y="6330"/>
                    <a:pt x="18376" y="6706"/>
                  </a:cubicBezTo>
                  <a:cubicBezTo>
                    <a:pt x="18376" y="6898"/>
                    <a:pt x="18178" y="7096"/>
                    <a:pt x="18073" y="7289"/>
                  </a:cubicBezTo>
                  <a:cubicBezTo>
                    <a:pt x="17899" y="7165"/>
                    <a:pt x="17638" y="7077"/>
                    <a:pt x="17569" y="6908"/>
                  </a:cubicBezTo>
                  <a:cubicBezTo>
                    <a:pt x="17417" y="6546"/>
                    <a:pt x="17362" y="6147"/>
                    <a:pt x="17244" y="5648"/>
                  </a:cubicBezTo>
                  <a:cubicBezTo>
                    <a:pt x="17354" y="5482"/>
                    <a:pt x="17492" y="5286"/>
                    <a:pt x="17629" y="5088"/>
                  </a:cubicBezTo>
                  <a:close/>
                  <a:moveTo>
                    <a:pt x="13872" y="5193"/>
                  </a:moveTo>
                  <a:cubicBezTo>
                    <a:pt x="14007" y="5193"/>
                    <a:pt x="14251" y="5352"/>
                    <a:pt x="14264" y="5464"/>
                  </a:cubicBezTo>
                  <a:cubicBezTo>
                    <a:pt x="14341" y="6069"/>
                    <a:pt x="14380" y="6679"/>
                    <a:pt x="14383" y="7289"/>
                  </a:cubicBezTo>
                  <a:cubicBezTo>
                    <a:pt x="14383" y="7403"/>
                    <a:pt x="14159" y="7605"/>
                    <a:pt x="14026" y="7613"/>
                  </a:cubicBezTo>
                  <a:cubicBezTo>
                    <a:pt x="14021" y="7614"/>
                    <a:pt x="14017" y="7614"/>
                    <a:pt x="14012" y="7614"/>
                  </a:cubicBezTo>
                  <a:cubicBezTo>
                    <a:pt x="13872" y="7614"/>
                    <a:pt x="13653" y="7477"/>
                    <a:pt x="13609" y="7357"/>
                  </a:cubicBezTo>
                  <a:cubicBezTo>
                    <a:pt x="13499" y="7018"/>
                    <a:pt x="13462" y="6656"/>
                    <a:pt x="13417" y="6408"/>
                  </a:cubicBezTo>
                  <a:cubicBezTo>
                    <a:pt x="13453" y="6037"/>
                    <a:pt x="13439" y="5776"/>
                    <a:pt x="13513" y="5537"/>
                  </a:cubicBezTo>
                  <a:cubicBezTo>
                    <a:pt x="13559" y="5396"/>
                    <a:pt x="13733" y="5207"/>
                    <a:pt x="13861" y="5194"/>
                  </a:cubicBezTo>
                  <a:cubicBezTo>
                    <a:pt x="13865" y="5194"/>
                    <a:pt x="13868" y="5193"/>
                    <a:pt x="13872" y="5193"/>
                  </a:cubicBezTo>
                  <a:close/>
                  <a:moveTo>
                    <a:pt x="3216" y="1"/>
                  </a:moveTo>
                  <a:cubicBezTo>
                    <a:pt x="3031" y="1"/>
                    <a:pt x="2845" y="5"/>
                    <a:pt x="2658" y="15"/>
                  </a:cubicBezTo>
                  <a:cubicBezTo>
                    <a:pt x="1880" y="55"/>
                    <a:pt x="1252" y="450"/>
                    <a:pt x="857" y="1109"/>
                  </a:cubicBezTo>
                  <a:cubicBezTo>
                    <a:pt x="1" y="2562"/>
                    <a:pt x="152" y="4625"/>
                    <a:pt x="1257" y="5908"/>
                  </a:cubicBezTo>
                  <a:cubicBezTo>
                    <a:pt x="2850" y="7760"/>
                    <a:pt x="4932" y="8764"/>
                    <a:pt x="7320" y="9149"/>
                  </a:cubicBezTo>
                  <a:cubicBezTo>
                    <a:pt x="8041" y="9264"/>
                    <a:pt x="8773" y="9286"/>
                    <a:pt x="9543" y="9359"/>
                  </a:cubicBezTo>
                  <a:cubicBezTo>
                    <a:pt x="9699" y="9027"/>
                    <a:pt x="9779" y="8872"/>
                    <a:pt x="9878" y="8872"/>
                  </a:cubicBezTo>
                  <a:cubicBezTo>
                    <a:pt x="9966" y="8872"/>
                    <a:pt x="10069" y="8994"/>
                    <a:pt x="10254" y="9222"/>
                  </a:cubicBezTo>
                  <a:cubicBezTo>
                    <a:pt x="10341" y="9338"/>
                    <a:pt x="10557" y="9392"/>
                    <a:pt x="10717" y="9397"/>
                  </a:cubicBezTo>
                  <a:cubicBezTo>
                    <a:pt x="11541" y="9422"/>
                    <a:pt x="12365" y="9441"/>
                    <a:pt x="13186" y="9441"/>
                  </a:cubicBezTo>
                  <a:cubicBezTo>
                    <a:pt x="16374" y="9441"/>
                    <a:pt x="19529" y="9163"/>
                    <a:pt x="22566" y="7935"/>
                  </a:cubicBezTo>
                  <a:cubicBezTo>
                    <a:pt x="23477" y="7563"/>
                    <a:pt x="24453" y="7325"/>
                    <a:pt x="25329" y="6885"/>
                  </a:cubicBezTo>
                  <a:cubicBezTo>
                    <a:pt x="25435" y="6830"/>
                    <a:pt x="25535" y="6780"/>
                    <a:pt x="25641" y="6725"/>
                  </a:cubicBezTo>
                  <a:cubicBezTo>
                    <a:pt x="25571" y="6622"/>
                    <a:pt x="25507" y="6517"/>
                    <a:pt x="25448" y="6407"/>
                  </a:cubicBezTo>
                  <a:cubicBezTo>
                    <a:pt x="25017" y="5656"/>
                    <a:pt x="24687" y="4762"/>
                    <a:pt x="24430" y="3790"/>
                  </a:cubicBezTo>
                  <a:cubicBezTo>
                    <a:pt x="24398" y="3671"/>
                    <a:pt x="24367" y="3546"/>
                    <a:pt x="24339" y="3423"/>
                  </a:cubicBezTo>
                  <a:cubicBezTo>
                    <a:pt x="24228" y="2961"/>
                    <a:pt x="24133" y="2479"/>
                    <a:pt x="24051" y="1989"/>
                  </a:cubicBezTo>
                  <a:cubicBezTo>
                    <a:pt x="24009" y="1764"/>
                    <a:pt x="23977" y="1535"/>
                    <a:pt x="23944" y="1306"/>
                  </a:cubicBezTo>
                  <a:cubicBezTo>
                    <a:pt x="23936" y="1255"/>
                    <a:pt x="23927" y="1200"/>
                    <a:pt x="23922" y="1150"/>
                  </a:cubicBezTo>
                  <a:cubicBezTo>
                    <a:pt x="23885" y="889"/>
                    <a:pt x="23853" y="623"/>
                    <a:pt x="23822" y="357"/>
                  </a:cubicBezTo>
                  <a:lnTo>
                    <a:pt x="23822" y="338"/>
                  </a:lnTo>
                  <a:cubicBezTo>
                    <a:pt x="23816" y="302"/>
                    <a:pt x="23812" y="266"/>
                    <a:pt x="23807" y="228"/>
                  </a:cubicBezTo>
                  <a:cubicBezTo>
                    <a:pt x="20961" y="958"/>
                    <a:pt x="18041" y="1334"/>
                    <a:pt x="15099" y="1545"/>
                  </a:cubicBezTo>
                  <a:cubicBezTo>
                    <a:pt x="14767" y="1568"/>
                    <a:pt x="14438" y="1579"/>
                    <a:pt x="14109" y="1579"/>
                  </a:cubicBezTo>
                  <a:cubicBezTo>
                    <a:pt x="12106" y="1579"/>
                    <a:pt x="10144" y="1176"/>
                    <a:pt x="8191" y="743"/>
                  </a:cubicBezTo>
                  <a:cubicBezTo>
                    <a:pt x="6547" y="375"/>
                    <a:pt x="4904" y="1"/>
                    <a:pt x="32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8"/>
            <p:cNvSpPr/>
            <p:nvPr/>
          </p:nvSpPr>
          <p:spPr>
            <a:xfrm>
              <a:off x="8117125" y="2784050"/>
              <a:ext cx="2300" cy="9175"/>
            </a:xfrm>
            <a:custGeom>
              <a:avLst/>
              <a:gdLst/>
              <a:ahLst/>
              <a:cxnLst/>
              <a:rect l="l" t="t" r="r" b="b"/>
              <a:pathLst>
                <a:path w="92" h="367" extrusionOk="0">
                  <a:moveTo>
                    <a:pt x="0" y="1"/>
                  </a:moveTo>
                  <a:lnTo>
                    <a:pt x="0" y="1"/>
                  </a:lnTo>
                  <a:cubicBezTo>
                    <a:pt x="28" y="125"/>
                    <a:pt x="59" y="248"/>
                    <a:pt x="91" y="367"/>
                  </a:cubicBezTo>
                  <a:cubicBezTo>
                    <a:pt x="59" y="248"/>
                    <a:pt x="28" y="123"/>
                    <a:pt x="0"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8"/>
            <p:cNvSpPr/>
            <p:nvPr/>
          </p:nvSpPr>
          <p:spPr>
            <a:xfrm>
              <a:off x="8107250" y="2731125"/>
              <a:ext cx="2675" cy="17075"/>
            </a:xfrm>
            <a:custGeom>
              <a:avLst/>
              <a:gdLst/>
              <a:ahLst/>
              <a:cxnLst/>
              <a:rect l="l" t="t" r="r" b="b"/>
              <a:pathLst>
                <a:path w="107" h="683" extrusionOk="0">
                  <a:moveTo>
                    <a:pt x="0" y="1"/>
                  </a:moveTo>
                  <a:lnTo>
                    <a:pt x="0" y="1"/>
                  </a:lnTo>
                  <a:cubicBezTo>
                    <a:pt x="33" y="229"/>
                    <a:pt x="65" y="458"/>
                    <a:pt x="107" y="683"/>
                  </a:cubicBezTo>
                  <a:cubicBezTo>
                    <a:pt x="69" y="458"/>
                    <a:pt x="33" y="229"/>
                    <a:pt x="0"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8"/>
            <p:cNvSpPr/>
            <p:nvPr/>
          </p:nvSpPr>
          <p:spPr>
            <a:xfrm>
              <a:off x="8104175" y="2707375"/>
              <a:ext cx="2550" cy="19850"/>
            </a:xfrm>
            <a:custGeom>
              <a:avLst/>
              <a:gdLst/>
              <a:ahLst/>
              <a:cxnLst/>
              <a:rect l="l" t="t" r="r" b="b"/>
              <a:pathLst>
                <a:path w="102" h="794" extrusionOk="0">
                  <a:moveTo>
                    <a:pt x="1" y="1"/>
                  </a:moveTo>
                  <a:cubicBezTo>
                    <a:pt x="32" y="267"/>
                    <a:pt x="64" y="533"/>
                    <a:pt x="101" y="794"/>
                  </a:cubicBezTo>
                  <a:cubicBezTo>
                    <a:pt x="64" y="533"/>
                    <a:pt x="32" y="267"/>
                    <a:pt x="1"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8"/>
            <p:cNvSpPr/>
            <p:nvPr/>
          </p:nvSpPr>
          <p:spPr>
            <a:xfrm>
              <a:off x="8085950" y="2732675"/>
              <a:ext cx="24100" cy="46925"/>
            </a:xfrm>
            <a:custGeom>
              <a:avLst/>
              <a:gdLst/>
              <a:ahLst/>
              <a:cxnLst/>
              <a:rect l="l" t="t" r="r" b="b"/>
              <a:pathLst>
                <a:path w="964" h="1877" extrusionOk="0">
                  <a:moveTo>
                    <a:pt x="407" y="0"/>
                  </a:moveTo>
                  <a:cubicBezTo>
                    <a:pt x="402" y="0"/>
                    <a:pt x="398" y="1"/>
                    <a:pt x="394" y="2"/>
                  </a:cubicBezTo>
                  <a:cubicBezTo>
                    <a:pt x="257" y="57"/>
                    <a:pt x="82" y="217"/>
                    <a:pt x="65" y="350"/>
                  </a:cubicBezTo>
                  <a:cubicBezTo>
                    <a:pt x="19" y="690"/>
                    <a:pt x="0" y="1048"/>
                    <a:pt x="78" y="1372"/>
                  </a:cubicBezTo>
                  <a:cubicBezTo>
                    <a:pt x="124" y="1565"/>
                    <a:pt x="376" y="1712"/>
                    <a:pt x="536" y="1877"/>
                  </a:cubicBezTo>
                  <a:cubicBezTo>
                    <a:pt x="692" y="1707"/>
                    <a:pt x="844" y="1537"/>
                    <a:pt x="963" y="1414"/>
                  </a:cubicBezTo>
                  <a:cubicBezTo>
                    <a:pt x="867" y="955"/>
                    <a:pt x="821" y="612"/>
                    <a:pt x="715" y="286"/>
                  </a:cubicBezTo>
                  <a:cubicBezTo>
                    <a:pt x="676" y="170"/>
                    <a:pt x="487" y="0"/>
                    <a:pt x="407"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8"/>
            <p:cNvSpPr/>
            <p:nvPr/>
          </p:nvSpPr>
          <p:spPr>
            <a:xfrm>
              <a:off x="8103825" y="2704175"/>
              <a:ext cx="375" cy="2775"/>
            </a:xfrm>
            <a:custGeom>
              <a:avLst/>
              <a:gdLst/>
              <a:ahLst/>
              <a:cxnLst/>
              <a:rect l="l" t="t" r="r" b="b"/>
              <a:pathLst>
                <a:path w="15" h="111" extrusionOk="0">
                  <a:moveTo>
                    <a:pt x="0" y="1"/>
                  </a:moveTo>
                  <a:cubicBezTo>
                    <a:pt x="5" y="37"/>
                    <a:pt x="9" y="74"/>
                    <a:pt x="15" y="110"/>
                  </a:cubicBezTo>
                  <a:cubicBezTo>
                    <a:pt x="9" y="74"/>
                    <a:pt x="6" y="38"/>
                    <a:pt x="5"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28"/>
            <p:cNvSpPr/>
            <p:nvPr/>
          </p:nvSpPr>
          <p:spPr>
            <a:xfrm>
              <a:off x="8098675" y="2644025"/>
              <a:ext cx="3100" cy="38975"/>
            </a:xfrm>
            <a:custGeom>
              <a:avLst/>
              <a:gdLst/>
              <a:ahLst/>
              <a:cxnLst/>
              <a:rect l="l" t="t" r="r" b="b"/>
              <a:pathLst>
                <a:path w="124" h="1559" extrusionOk="0">
                  <a:moveTo>
                    <a:pt x="0" y="0"/>
                  </a:moveTo>
                  <a:lnTo>
                    <a:pt x="0" y="0"/>
                  </a:lnTo>
                  <a:cubicBezTo>
                    <a:pt x="32" y="518"/>
                    <a:pt x="74" y="1037"/>
                    <a:pt x="120" y="1559"/>
                  </a:cubicBezTo>
                  <a:lnTo>
                    <a:pt x="124" y="1559"/>
                  </a:lnTo>
                  <a:cubicBezTo>
                    <a:pt x="74" y="1037"/>
                    <a:pt x="32" y="513"/>
                    <a:pt x="0" y="0"/>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8"/>
            <p:cNvSpPr/>
            <p:nvPr/>
          </p:nvSpPr>
          <p:spPr>
            <a:xfrm>
              <a:off x="8045950" y="2816400"/>
              <a:ext cx="35900" cy="47025"/>
            </a:xfrm>
            <a:custGeom>
              <a:avLst/>
              <a:gdLst/>
              <a:ahLst/>
              <a:cxnLst/>
              <a:rect l="l" t="t" r="r" b="b"/>
              <a:pathLst>
                <a:path w="1436" h="1881" extrusionOk="0">
                  <a:moveTo>
                    <a:pt x="335" y="0"/>
                  </a:moveTo>
                  <a:cubicBezTo>
                    <a:pt x="293" y="0"/>
                    <a:pt x="254" y="6"/>
                    <a:pt x="225" y="17"/>
                  </a:cubicBezTo>
                  <a:cubicBezTo>
                    <a:pt x="124" y="58"/>
                    <a:pt x="1" y="264"/>
                    <a:pt x="28" y="352"/>
                  </a:cubicBezTo>
                  <a:cubicBezTo>
                    <a:pt x="184" y="829"/>
                    <a:pt x="353" y="1305"/>
                    <a:pt x="582" y="1750"/>
                  </a:cubicBezTo>
                  <a:cubicBezTo>
                    <a:pt x="625" y="1830"/>
                    <a:pt x="813" y="1881"/>
                    <a:pt x="972" y="1881"/>
                  </a:cubicBezTo>
                  <a:cubicBezTo>
                    <a:pt x="1023" y="1881"/>
                    <a:pt x="1071" y="1876"/>
                    <a:pt x="1110" y="1864"/>
                  </a:cubicBezTo>
                  <a:cubicBezTo>
                    <a:pt x="1229" y="1828"/>
                    <a:pt x="1293" y="1599"/>
                    <a:pt x="1436" y="1370"/>
                  </a:cubicBezTo>
                  <a:cubicBezTo>
                    <a:pt x="1165" y="934"/>
                    <a:pt x="908" y="503"/>
                    <a:pt x="620" y="100"/>
                  </a:cubicBezTo>
                  <a:cubicBezTo>
                    <a:pt x="573" y="37"/>
                    <a:pt x="443" y="0"/>
                    <a:pt x="335"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8"/>
            <p:cNvSpPr/>
            <p:nvPr/>
          </p:nvSpPr>
          <p:spPr>
            <a:xfrm>
              <a:off x="7411250" y="1926575"/>
              <a:ext cx="644475" cy="638375"/>
            </a:xfrm>
            <a:custGeom>
              <a:avLst/>
              <a:gdLst/>
              <a:ahLst/>
              <a:cxnLst/>
              <a:rect l="l" t="t" r="r" b="b"/>
              <a:pathLst>
                <a:path w="25779" h="25535" extrusionOk="0">
                  <a:moveTo>
                    <a:pt x="14640" y="1"/>
                  </a:moveTo>
                  <a:cubicBezTo>
                    <a:pt x="14397" y="1"/>
                    <a:pt x="14149" y="22"/>
                    <a:pt x="13898" y="61"/>
                  </a:cubicBezTo>
                  <a:cubicBezTo>
                    <a:pt x="12252" y="318"/>
                    <a:pt x="10923" y="1170"/>
                    <a:pt x="10134" y="2706"/>
                  </a:cubicBezTo>
                  <a:cubicBezTo>
                    <a:pt x="9327" y="4273"/>
                    <a:pt x="8113" y="5360"/>
                    <a:pt x="6468" y="6006"/>
                  </a:cubicBezTo>
                  <a:cubicBezTo>
                    <a:pt x="5707" y="6309"/>
                    <a:pt x="4960" y="6666"/>
                    <a:pt x="4230" y="7043"/>
                  </a:cubicBezTo>
                  <a:cubicBezTo>
                    <a:pt x="2297" y="8051"/>
                    <a:pt x="1573" y="10388"/>
                    <a:pt x="2535" y="12208"/>
                  </a:cubicBezTo>
                  <a:cubicBezTo>
                    <a:pt x="2728" y="12561"/>
                    <a:pt x="2888" y="12937"/>
                    <a:pt x="3029" y="13312"/>
                  </a:cubicBezTo>
                  <a:cubicBezTo>
                    <a:pt x="3237" y="13853"/>
                    <a:pt x="3218" y="14385"/>
                    <a:pt x="2865" y="14880"/>
                  </a:cubicBezTo>
                  <a:cubicBezTo>
                    <a:pt x="2393" y="15554"/>
                    <a:pt x="1884" y="16209"/>
                    <a:pt x="1463" y="16915"/>
                  </a:cubicBezTo>
                  <a:cubicBezTo>
                    <a:pt x="1059" y="17603"/>
                    <a:pt x="656" y="18313"/>
                    <a:pt x="413" y="19069"/>
                  </a:cubicBezTo>
                  <a:cubicBezTo>
                    <a:pt x="1" y="20352"/>
                    <a:pt x="725" y="21640"/>
                    <a:pt x="1999" y="22104"/>
                  </a:cubicBezTo>
                  <a:cubicBezTo>
                    <a:pt x="2361" y="22231"/>
                    <a:pt x="2728" y="22342"/>
                    <a:pt x="3099" y="22447"/>
                  </a:cubicBezTo>
                  <a:cubicBezTo>
                    <a:pt x="4562" y="22864"/>
                    <a:pt x="4625" y="22946"/>
                    <a:pt x="4593" y="24450"/>
                  </a:cubicBezTo>
                  <a:cubicBezTo>
                    <a:pt x="4575" y="25147"/>
                    <a:pt x="4872" y="25535"/>
                    <a:pt x="5406" y="25535"/>
                  </a:cubicBezTo>
                  <a:cubicBezTo>
                    <a:pt x="5560" y="25535"/>
                    <a:pt x="5735" y="25502"/>
                    <a:pt x="5927" y="25435"/>
                  </a:cubicBezTo>
                  <a:cubicBezTo>
                    <a:pt x="6446" y="25257"/>
                    <a:pt x="6945" y="25023"/>
                    <a:pt x="7435" y="24785"/>
                  </a:cubicBezTo>
                  <a:cubicBezTo>
                    <a:pt x="7664" y="24675"/>
                    <a:pt x="7862" y="24486"/>
                    <a:pt x="8142" y="24286"/>
                  </a:cubicBezTo>
                  <a:cubicBezTo>
                    <a:pt x="6129" y="23016"/>
                    <a:pt x="5093" y="20788"/>
                    <a:pt x="5474" y="18798"/>
                  </a:cubicBezTo>
                  <a:cubicBezTo>
                    <a:pt x="5504" y="18638"/>
                    <a:pt x="5549" y="18480"/>
                    <a:pt x="5607" y="18327"/>
                  </a:cubicBezTo>
                  <a:cubicBezTo>
                    <a:pt x="5826" y="17816"/>
                    <a:pt x="6218" y="17528"/>
                    <a:pt x="6733" y="17528"/>
                  </a:cubicBezTo>
                  <a:cubicBezTo>
                    <a:pt x="6810" y="17528"/>
                    <a:pt x="6890" y="17535"/>
                    <a:pt x="6972" y="17548"/>
                  </a:cubicBezTo>
                  <a:cubicBezTo>
                    <a:pt x="7788" y="17681"/>
                    <a:pt x="8687" y="17671"/>
                    <a:pt x="9126" y="18592"/>
                  </a:cubicBezTo>
                  <a:cubicBezTo>
                    <a:pt x="9145" y="18625"/>
                    <a:pt x="9173" y="18657"/>
                    <a:pt x="9204" y="18670"/>
                  </a:cubicBezTo>
                  <a:cubicBezTo>
                    <a:pt x="9465" y="18771"/>
                    <a:pt x="9732" y="18872"/>
                    <a:pt x="9993" y="18968"/>
                  </a:cubicBezTo>
                  <a:cubicBezTo>
                    <a:pt x="10098" y="18693"/>
                    <a:pt x="10213" y="18419"/>
                    <a:pt x="10296" y="18139"/>
                  </a:cubicBezTo>
                  <a:cubicBezTo>
                    <a:pt x="10323" y="18043"/>
                    <a:pt x="10277" y="17919"/>
                    <a:pt x="10245" y="17813"/>
                  </a:cubicBezTo>
                  <a:cubicBezTo>
                    <a:pt x="10012" y="17006"/>
                    <a:pt x="9791" y="16196"/>
                    <a:pt x="9530" y="15398"/>
                  </a:cubicBezTo>
                  <a:cubicBezTo>
                    <a:pt x="9347" y="14848"/>
                    <a:pt x="9196" y="14458"/>
                    <a:pt x="9663" y="13835"/>
                  </a:cubicBezTo>
                  <a:cubicBezTo>
                    <a:pt x="10662" y="12494"/>
                    <a:pt x="11882" y="11910"/>
                    <a:pt x="13410" y="11910"/>
                  </a:cubicBezTo>
                  <a:cubicBezTo>
                    <a:pt x="13600" y="11910"/>
                    <a:pt x="13795" y="11919"/>
                    <a:pt x="13994" y="11937"/>
                  </a:cubicBezTo>
                  <a:cubicBezTo>
                    <a:pt x="15085" y="12038"/>
                    <a:pt x="16186" y="12069"/>
                    <a:pt x="17281" y="12088"/>
                  </a:cubicBezTo>
                  <a:cubicBezTo>
                    <a:pt x="17299" y="12088"/>
                    <a:pt x="17317" y="12088"/>
                    <a:pt x="17335" y="12088"/>
                  </a:cubicBezTo>
                  <a:cubicBezTo>
                    <a:pt x="18403" y="12088"/>
                    <a:pt x="19234" y="11695"/>
                    <a:pt x="19834" y="10699"/>
                  </a:cubicBezTo>
                  <a:cubicBezTo>
                    <a:pt x="20389" y="9778"/>
                    <a:pt x="21224" y="9204"/>
                    <a:pt x="22335" y="9204"/>
                  </a:cubicBezTo>
                  <a:cubicBezTo>
                    <a:pt x="22436" y="9204"/>
                    <a:pt x="22539" y="9209"/>
                    <a:pt x="22644" y="9219"/>
                  </a:cubicBezTo>
                  <a:cubicBezTo>
                    <a:pt x="22767" y="9230"/>
                    <a:pt x="22891" y="9234"/>
                    <a:pt x="23016" y="9234"/>
                  </a:cubicBezTo>
                  <a:cubicBezTo>
                    <a:pt x="23203" y="9234"/>
                    <a:pt x="23390" y="9224"/>
                    <a:pt x="23574" y="9213"/>
                  </a:cubicBezTo>
                  <a:cubicBezTo>
                    <a:pt x="24546" y="9150"/>
                    <a:pt x="25673" y="8013"/>
                    <a:pt x="25732" y="7042"/>
                  </a:cubicBezTo>
                  <a:cubicBezTo>
                    <a:pt x="25778" y="6349"/>
                    <a:pt x="25036" y="5075"/>
                    <a:pt x="24334" y="4823"/>
                  </a:cubicBezTo>
                  <a:cubicBezTo>
                    <a:pt x="23564" y="4543"/>
                    <a:pt x="22762" y="4291"/>
                    <a:pt x="21955" y="4183"/>
                  </a:cubicBezTo>
                  <a:cubicBezTo>
                    <a:pt x="20217" y="3948"/>
                    <a:pt x="18747" y="3321"/>
                    <a:pt x="17784" y="1771"/>
                  </a:cubicBezTo>
                  <a:cubicBezTo>
                    <a:pt x="17701" y="1634"/>
                    <a:pt x="17573" y="1520"/>
                    <a:pt x="17472" y="1392"/>
                  </a:cubicBezTo>
                  <a:cubicBezTo>
                    <a:pt x="16722" y="420"/>
                    <a:pt x="15733" y="1"/>
                    <a:pt x="146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8"/>
            <p:cNvSpPr/>
            <p:nvPr/>
          </p:nvSpPr>
          <p:spPr>
            <a:xfrm>
              <a:off x="8012375" y="2646950"/>
              <a:ext cx="25150" cy="43725"/>
            </a:xfrm>
            <a:custGeom>
              <a:avLst/>
              <a:gdLst/>
              <a:ahLst/>
              <a:cxnLst/>
              <a:rect l="l" t="t" r="r" b="b"/>
              <a:pathLst>
                <a:path w="1006" h="1749" extrusionOk="0">
                  <a:moveTo>
                    <a:pt x="260" y="0"/>
                  </a:moveTo>
                  <a:cubicBezTo>
                    <a:pt x="244" y="0"/>
                    <a:pt x="230" y="1"/>
                    <a:pt x="216" y="3"/>
                  </a:cubicBezTo>
                  <a:cubicBezTo>
                    <a:pt x="124" y="16"/>
                    <a:pt x="0" y="245"/>
                    <a:pt x="0" y="379"/>
                  </a:cubicBezTo>
                  <a:cubicBezTo>
                    <a:pt x="0" y="663"/>
                    <a:pt x="15" y="974"/>
                    <a:pt x="129" y="1227"/>
                  </a:cubicBezTo>
                  <a:cubicBezTo>
                    <a:pt x="225" y="1437"/>
                    <a:pt x="469" y="1574"/>
                    <a:pt x="647" y="1749"/>
                  </a:cubicBezTo>
                  <a:cubicBezTo>
                    <a:pt x="771" y="1551"/>
                    <a:pt x="890" y="1359"/>
                    <a:pt x="1005" y="1185"/>
                  </a:cubicBezTo>
                  <a:cubicBezTo>
                    <a:pt x="876" y="786"/>
                    <a:pt x="813" y="461"/>
                    <a:pt x="665" y="180"/>
                  </a:cubicBezTo>
                  <a:cubicBezTo>
                    <a:pt x="611" y="77"/>
                    <a:pt x="404" y="0"/>
                    <a:pt x="260"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8"/>
            <p:cNvSpPr/>
            <p:nvPr/>
          </p:nvSpPr>
          <p:spPr>
            <a:xfrm>
              <a:off x="7991075" y="2758200"/>
              <a:ext cx="21425" cy="43975"/>
            </a:xfrm>
            <a:custGeom>
              <a:avLst/>
              <a:gdLst/>
              <a:ahLst/>
              <a:cxnLst/>
              <a:rect l="l" t="t" r="r" b="b"/>
              <a:pathLst>
                <a:path w="857" h="1759" extrusionOk="0">
                  <a:moveTo>
                    <a:pt x="457" y="1"/>
                  </a:moveTo>
                  <a:cubicBezTo>
                    <a:pt x="342" y="1"/>
                    <a:pt x="121" y="75"/>
                    <a:pt x="114" y="122"/>
                  </a:cubicBezTo>
                  <a:cubicBezTo>
                    <a:pt x="45" y="589"/>
                    <a:pt x="9" y="1061"/>
                    <a:pt x="5" y="1534"/>
                  </a:cubicBezTo>
                  <a:cubicBezTo>
                    <a:pt x="0" y="1610"/>
                    <a:pt x="205" y="1759"/>
                    <a:pt x="316" y="1759"/>
                  </a:cubicBezTo>
                  <a:cubicBezTo>
                    <a:pt x="317" y="1759"/>
                    <a:pt x="319" y="1759"/>
                    <a:pt x="320" y="1758"/>
                  </a:cubicBezTo>
                  <a:cubicBezTo>
                    <a:pt x="431" y="1750"/>
                    <a:pt x="591" y="1621"/>
                    <a:pt x="633" y="1506"/>
                  </a:cubicBezTo>
                  <a:cubicBezTo>
                    <a:pt x="728" y="1236"/>
                    <a:pt x="770" y="947"/>
                    <a:pt x="857" y="562"/>
                  </a:cubicBezTo>
                  <a:cubicBezTo>
                    <a:pt x="770" y="412"/>
                    <a:pt x="674" y="181"/>
                    <a:pt x="518" y="17"/>
                  </a:cubicBezTo>
                  <a:cubicBezTo>
                    <a:pt x="508" y="6"/>
                    <a:pt x="485" y="1"/>
                    <a:pt x="457" y="1"/>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8"/>
            <p:cNvSpPr/>
            <p:nvPr/>
          </p:nvSpPr>
          <p:spPr>
            <a:xfrm>
              <a:off x="7968275" y="2296925"/>
              <a:ext cx="32075" cy="45000"/>
            </a:xfrm>
            <a:custGeom>
              <a:avLst/>
              <a:gdLst/>
              <a:ahLst/>
              <a:cxnLst/>
              <a:rect l="l" t="t" r="r" b="b"/>
              <a:pathLst>
                <a:path w="1283" h="1800" extrusionOk="0">
                  <a:moveTo>
                    <a:pt x="599" y="1"/>
                  </a:moveTo>
                  <a:cubicBezTo>
                    <a:pt x="577" y="1"/>
                    <a:pt x="554" y="2"/>
                    <a:pt x="532" y="5"/>
                  </a:cubicBezTo>
                  <a:cubicBezTo>
                    <a:pt x="147" y="55"/>
                    <a:pt x="1" y="446"/>
                    <a:pt x="110" y="1092"/>
                  </a:cubicBezTo>
                  <a:cubicBezTo>
                    <a:pt x="169" y="1436"/>
                    <a:pt x="233" y="1800"/>
                    <a:pt x="644" y="1800"/>
                  </a:cubicBezTo>
                  <a:cubicBezTo>
                    <a:pt x="676" y="1800"/>
                    <a:pt x="711" y="1798"/>
                    <a:pt x="748" y="1793"/>
                  </a:cubicBezTo>
                  <a:cubicBezTo>
                    <a:pt x="1219" y="1734"/>
                    <a:pt x="1283" y="1367"/>
                    <a:pt x="1265" y="1033"/>
                  </a:cubicBezTo>
                  <a:cubicBezTo>
                    <a:pt x="1244" y="396"/>
                    <a:pt x="969" y="1"/>
                    <a:pt x="5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8"/>
            <p:cNvSpPr/>
            <p:nvPr/>
          </p:nvSpPr>
          <p:spPr>
            <a:xfrm>
              <a:off x="7913250" y="2366225"/>
              <a:ext cx="65575" cy="66925"/>
            </a:xfrm>
            <a:custGeom>
              <a:avLst/>
              <a:gdLst/>
              <a:ahLst/>
              <a:cxnLst/>
              <a:rect l="l" t="t" r="r" b="b"/>
              <a:pathLst>
                <a:path w="2623" h="2677" extrusionOk="0">
                  <a:moveTo>
                    <a:pt x="495" y="0"/>
                  </a:moveTo>
                  <a:cubicBezTo>
                    <a:pt x="344" y="0"/>
                    <a:pt x="160" y="68"/>
                    <a:pt x="0" y="89"/>
                  </a:cubicBezTo>
                  <a:cubicBezTo>
                    <a:pt x="124" y="245"/>
                    <a:pt x="221" y="447"/>
                    <a:pt x="381" y="556"/>
                  </a:cubicBezTo>
                  <a:cubicBezTo>
                    <a:pt x="808" y="850"/>
                    <a:pt x="1262" y="1102"/>
                    <a:pt x="1779" y="1423"/>
                  </a:cubicBezTo>
                  <a:cubicBezTo>
                    <a:pt x="1481" y="1703"/>
                    <a:pt x="1256" y="1881"/>
                    <a:pt x="1073" y="2096"/>
                  </a:cubicBezTo>
                  <a:cubicBezTo>
                    <a:pt x="991" y="2188"/>
                    <a:pt x="936" y="2386"/>
                    <a:pt x="982" y="2481"/>
                  </a:cubicBezTo>
                  <a:cubicBezTo>
                    <a:pt x="1018" y="2570"/>
                    <a:pt x="1207" y="2676"/>
                    <a:pt x="1292" y="2676"/>
                  </a:cubicBezTo>
                  <a:cubicBezTo>
                    <a:pt x="1304" y="2676"/>
                    <a:pt x="1314" y="2674"/>
                    <a:pt x="1321" y="2670"/>
                  </a:cubicBezTo>
                  <a:cubicBezTo>
                    <a:pt x="1687" y="2435"/>
                    <a:pt x="2105" y="2220"/>
                    <a:pt x="2356" y="1886"/>
                  </a:cubicBezTo>
                  <a:cubicBezTo>
                    <a:pt x="2623" y="1533"/>
                    <a:pt x="2485" y="1078"/>
                    <a:pt x="2110" y="827"/>
                  </a:cubicBezTo>
                  <a:cubicBezTo>
                    <a:pt x="1647" y="520"/>
                    <a:pt x="1142" y="254"/>
                    <a:pt x="628" y="24"/>
                  </a:cubicBezTo>
                  <a:cubicBezTo>
                    <a:pt x="588" y="7"/>
                    <a:pt x="543" y="0"/>
                    <a:pt x="4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28"/>
            <p:cNvSpPr/>
            <p:nvPr/>
          </p:nvSpPr>
          <p:spPr>
            <a:xfrm>
              <a:off x="7939725" y="2825650"/>
              <a:ext cx="28325" cy="55025"/>
            </a:xfrm>
            <a:custGeom>
              <a:avLst/>
              <a:gdLst/>
              <a:ahLst/>
              <a:cxnLst/>
              <a:rect l="l" t="t" r="r" b="b"/>
              <a:pathLst>
                <a:path w="1133" h="2201" extrusionOk="0">
                  <a:moveTo>
                    <a:pt x="386" y="0"/>
                  </a:moveTo>
                  <a:cubicBezTo>
                    <a:pt x="248" y="198"/>
                    <a:pt x="111" y="395"/>
                    <a:pt x="1" y="560"/>
                  </a:cubicBezTo>
                  <a:cubicBezTo>
                    <a:pt x="120" y="1059"/>
                    <a:pt x="175" y="1458"/>
                    <a:pt x="327" y="1820"/>
                  </a:cubicBezTo>
                  <a:cubicBezTo>
                    <a:pt x="395" y="1989"/>
                    <a:pt x="656" y="2077"/>
                    <a:pt x="830" y="2201"/>
                  </a:cubicBezTo>
                  <a:cubicBezTo>
                    <a:pt x="935" y="2008"/>
                    <a:pt x="1133" y="1810"/>
                    <a:pt x="1133" y="1618"/>
                  </a:cubicBezTo>
                  <a:cubicBezTo>
                    <a:pt x="1128" y="1242"/>
                    <a:pt x="1068" y="848"/>
                    <a:pt x="931" y="504"/>
                  </a:cubicBezTo>
                  <a:cubicBezTo>
                    <a:pt x="849" y="298"/>
                    <a:pt x="573" y="165"/>
                    <a:pt x="386"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28"/>
            <p:cNvSpPr/>
            <p:nvPr/>
          </p:nvSpPr>
          <p:spPr>
            <a:xfrm>
              <a:off x="7898600" y="2448250"/>
              <a:ext cx="65350" cy="75850"/>
            </a:xfrm>
            <a:custGeom>
              <a:avLst/>
              <a:gdLst/>
              <a:ahLst/>
              <a:cxnLst/>
              <a:rect l="l" t="t" r="r" b="b"/>
              <a:pathLst>
                <a:path w="2614" h="3034" extrusionOk="0">
                  <a:moveTo>
                    <a:pt x="1087" y="723"/>
                  </a:moveTo>
                  <a:cubicBezTo>
                    <a:pt x="1238" y="883"/>
                    <a:pt x="1463" y="1020"/>
                    <a:pt x="1522" y="1209"/>
                  </a:cubicBezTo>
                  <a:cubicBezTo>
                    <a:pt x="1595" y="1461"/>
                    <a:pt x="1558" y="1758"/>
                    <a:pt x="1522" y="2029"/>
                  </a:cubicBezTo>
                  <a:cubicBezTo>
                    <a:pt x="1514" y="2089"/>
                    <a:pt x="1327" y="2189"/>
                    <a:pt x="1248" y="2189"/>
                  </a:cubicBezTo>
                  <a:cubicBezTo>
                    <a:pt x="1238" y="2189"/>
                    <a:pt x="1230" y="2187"/>
                    <a:pt x="1224" y="2184"/>
                  </a:cubicBezTo>
                  <a:cubicBezTo>
                    <a:pt x="1082" y="2093"/>
                    <a:pt x="908" y="1950"/>
                    <a:pt x="885" y="1804"/>
                  </a:cubicBezTo>
                  <a:cubicBezTo>
                    <a:pt x="830" y="1492"/>
                    <a:pt x="866" y="1167"/>
                    <a:pt x="866" y="846"/>
                  </a:cubicBezTo>
                  <a:lnTo>
                    <a:pt x="1087" y="723"/>
                  </a:lnTo>
                  <a:close/>
                  <a:moveTo>
                    <a:pt x="1283" y="0"/>
                  </a:moveTo>
                  <a:cubicBezTo>
                    <a:pt x="1051" y="0"/>
                    <a:pt x="824" y="83"/>
                    <a:pt x="679" y="250"/>
                  </a:cubicBezTo>
                  <a:cubicBezTo>
                    <a:pt x="302" y="672"/>
                    <a:pt x="1" y="1135"/>
                    <a:pt x="64" y="1762"/>
                  </a:cubicBezTo>
                  <a:cubicBezTo>
                    <a:pt x="141" y="2484"/>
                    <a:pt x="643" y="3033"/>
                    <a:pt x="1288" y="3033"/>
                  </a:cubicBezTo>
                  <a:cubicBezTo>
                    <a:pt x="1299" y="3033"/>
                    <a:pt x="1309" y="3033"/>
                    <a:pt x="1320" y="3033"/>
                  </a:cubicBezTo>
                  <a:cubicBezTo>
                    <a:pt x="1972" y="3015"/>
                    <a:pt x="2494" y="2423"/>
                    <a:pt x="2613" y="1644"/>
                  </a:cubicBezTo>
                  <a:cubicBezTo>
                    <a:pt x="2411" y="1203"/>
                    <a:pt x="2260" y="731"/>
                    <a:pt x="1989" y="342"/>
                  </a:cubicBezTo>
                  <a:cubicBezTo>
                    <a:pt x="1831" y="114"/>
                    <a:pt x="1554" y="0"/>
                    <a:pt x="12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28"/>
            <p:cNvSpPr/>
            <p:nvPr/>
          </p:nvSpPr>
          <p:spPr>
            <a:xfrm>
              <a:off x="7898475" y="2756675"/>
              <a:ext cx="24550" cy="50200"/>
            </a:xfrm>
            <a:custGeom>
              <a:avLst/>
              <a:gdLst/>
              <a:ahLst/>
              <a:cxnLst/>
              <a:rect l="l" t="t" r="r" b="b"/>
              <a:pathLst>
                <a:path w="982" h="2008" extrusionOk="0">
                  <a:moveTo>
                    <a:pt x="487" y="0"/>
                  </a:moveTo>
                  <a:cubicBezTo>
                    <a:pt x="371" y="0"/>
                    <a:pt x="263" y="81"/>
                    <a:pt x="221" y="242"/>
                  </a:cubicBezTo>
                  <a:cubicBezTo>
                    <a:pt x="97" y="696"/>
                    <a:pt x="46" y="1172"/>
                    <a:pt x="10" y="1645"/>
                  </a:cubicBezTo>
                  <a:cubicBezTo>
                    <a:pt x="0" y="1765"/>
                    <a:pt x="161" y="2003"/>
                    <a:pt x="248" y="2007"/>
                  </a:cubicBezTo>
                  <a:cubicBezTo>
                    <a:pt x="399" y="2007"/>
                    <a:pt x="629" y="1911"/>
                    <a:pt x="692" y="1782"/>
                  </a:cubicBezTo>
                  <a:cubicBezTo>
                    <a:pt x="835" y="1517"/>
                    <a:pt x="890" y="1205"/>
                    <a:pt x="982" y="907"/>
                  </a:cubicBezTo>
                  <a:cubicBezTo>
                    <a:pt x="918" y="659"/>
                    <a:pt x="895" y="412"/>
                    <a:pt x="790" y="215"/>
                  </a:cubicBezTo>
                  <a:cubicBezTo>
                    <a:pt x="712" y="71"/>
                    <a:pt x="596" y="0"/>
                    <a:pt x="487"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8"/>
            <p:cNvSpPr/>
            <p:nvPr/>
          </p:nvSpPr>
          <p:spPr>
            <a:xfrm>
              <a:off x="7844075" y="2828275"/>
              <a:ext cx="24175" cy="60550"/>
            </a:xfrm>
            <a:custGeom>
              <a:avLst/>
              <a:gdLst/>
              <a:ahLst/>
              <a:cxnLst/>
              <a:rect l="l" t="t" r="r" b="b"/>
              <a:pathLst>
                <a:path w="967" h="2422" extrusionOk="0">
                  <a:moveTo>
                    <a:pt x="455" y="0"/>
                  </a:moveTo>
                  <a:cubicBezTo>
                    <a:pt x="451" y="0"/>
                    <a:pt x="448" y="1"/>
                    <a:pt x="444" y="1"/>
                  </a:cubicBezTo>
                  <a:cubicBezTo>
                    <a:pt x="315" y="15"/>
                    <a:pt x="142" y="203"/>
                    <a:pt x="96" y="344"/>
                  </a:cubicBezTo>
                  <a:cubicBezTo>
                    <a:pt x="23" y="583"/>
                    <a:pt x="36" y="844"/>
                    <a:pt x="0" y="1215"/>
                  </a:cubicBezTo>
                  <a:cubicBezTo>
                    <a:pt x="45" y="1463"/>
                    <a:pt x="82" y="1825"/>
                    <a:pt x="192" y="2165"/>
                  </a:cubicBezTo>
                  <a:cubicBezTo>
                    <a:pt x="237" y="2284"/>
                    <a:pt x="458" y="2422"/>
                    <a:pt x="596" y="2422"/>
                  </a:cubicBezTo>
                  <a:cubicBezTo>
                    <a:pt x="601" y="2422"/>
                    <a:pt x="605" y="2422"/>
                    <a:pt x="609" y="2421"/>
                  </a:cubicBezTo>
                  <a:cubicBezTo>
                    <a:pt x="742" y="2412"/>
                    <a:pt x="966" y="2210"/>
                    <a:pt x="966" y="2096"/>
                  </a:cubicBezTo>
                  <a:cubicBezTo>
                    <a:pt x="963" y="1486"/>
                    <a:pt x="924" y="876"/>
                    <a:pt x="848" y="272"/>
                  </a:cubicBezTo>
                  <a:cubicBezTo>
                    <a:pt x="834" y="159"/>
                    <a:pt x="590" y="0"/>
                    <a:pt x="4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28"/>
            <p:cNvSpPr/>
            <p:nvPr/>
          </p:nvSpPr>
          <p:spPr>
            <a:xfrm>
              <a:off x="7790075" y="2759800"/>
              <a:ext cx="30050" cy="49575"/>
            </a:xfrm>
            <a:custGeom>
              <a:avLst/>
              <a:gdLst/>
              <a:ahLst/>
              <a:cxnLst/>
              <a:rect l="l" t="t" r="r" b="b"/>
              <a:pathLst>
                <a:path w="1202" h="1983" extrusionOk="0">
                  <a:moveTo>
                    <a:pt x="819" y="0"/>
                  </a:moveTo>
                  <a:cubicBezTo>
                    <a:pt x="750" y="0"/>
                    <a:pt x="669" y="29"/>
                    <a:pt x="573" y="95"/>
                  </a:cubicBezTo>
                  <a:cubicBezTo>
                    <a:pt x="93" y="434"/>
                    <a:pt x="0" y="1520"/>
                    <a:pt x="427" y="1983"/>
                  </a:cubicBezTo>
                  <a:cubicBezTo>
                    <a:pt x="858" y="1621"/>
                    <a:pt x="1201" y="801"/>
                    <a:pt x="1109" y="361"/>
                  </a:cubicBezTo>
                  <a:cubicBezTo>
                    <a:pt x="1065" y="151"/>
                    <a:pt x="974" y="0"/>
                    <a:pt x="8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8"/>
            <p:cNvSpPr/>
            <p:nvPr/>
          </p:nvSpPr>
          <p:spPr>
            <a:xfrm>
              <a:off x="7773350" y="2343575"/>
              <a:ext cx="40825" cy="44850"/>
            </a:xfrm>
            <a:custGeom>
              <a:avLst/>
              <a:gdLst/>
              <a:ahLst/>
              <a:cxnLst/>
              <a:rect l="l" t="t" r="r" b="b"/>
              <a:pathLst>
                <a:path w="1633" h="1794" extrusionOk="0">
                  <a:moveTo>
                    <a:pt x="623" y="0"/>
                  </a:moveTo>
                  <a:cubicBezTo>
                    <a:pt x="250" y="0"/>
                    <a:pt x="1" y="328"/>
                    <a:pt x="15" y="802"/>
                  </a:cubicBezTo>
                  <a:cubicBezTo>
                    <a:pt x="23" y="1376"/>
                    <a:pt x="348" y="1793"/>
                    <a:pt x="784" y="1793"/>
                  </a:cubicBezTo>
                  <a:cubicBezTo>
                    <a:pt x="793" y="1793"/>
                    <a:pt x="802" y="1793"/>
                    <a:pt x="812" y="1793"/>
                  </a:cubicBezTo>
                  <a:cubicBezTo>
                    <a:pt x="1233" y="1779"/>
                    <a:pt x="1623" y="1357"/>
                    <a:pt x="1628" y="913"/>
                  </a:cubicBezTo>
                  <a:cubicBezTo>
                    <a:pt x="1632" y="445"/>
                    <a:pt x="1160" y="9"/>
                    <a:pt x="638" y="0"/>
                  </a:cubicBezTo>
                  <a:cubicBezTo>
                    <a:pt x="633" y="0"/>
                    <a:pt x="628" y="0"/>
                    <a:pt x="6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8"/>
            <p:cNvSpPr/>
            <p:nvPr/>
          </p:nvSpPr>
          <p:spPr>
            <a:xfrm>
              <a:off x="7704250" y="2462725"/>
              <a:ext cx="77700" cy="71550"/>
            </a:xfrm>
            <a:custGeom>
              <a:avLst/>
              <a:gdLst/>
              <a:ahLst/>
              <a:cxnLst/>
              <a:rect l="l" t="t" r="r" b="b"/>
              <a:pathLst>
                <a:path w="3108" h="2862" extrusionOk="0">
                  <a:moveTo>
                    <a:pt x="1324" y="1"/>
                  </a:moveTo>
                  <a:cubicBezTo>
                    <a:pt x="505" y="1"/>
                    <a:pt x="0" y="531"/>
                    <a:pt x="0" y="1381"/>
                  </a:cubicBezTo>
                  <a:cubicBezTo>
                    <a:pt x="0" y="2340"/>
                    <a:pt x="491" y="2862"/>
                    <a:pt x="1398" y="2862"/>
                  </a:cubicBezTo>
                  <a:cubicBezTo>
                    <a:pt x="1406" y="2862"/>
                    <a:pt x="1413" y="2862"/>
                    <a:pt x="1421" y="2862"/>
                  </a:cubicBezTo>
                  <a:cubicBezTo>
                    <a:pt x="2297" y="2857"/>
                    <a:pt x="3108" y="2138"/>
                    <a:pt x="3090" y="1381"/>
                  </a:cubicBezTo>
                  <a:cubicBezTo>
                    <a:pt x="3072" y="602"/>
                    <a:pt x="2320" y="5"/>
                    <a:pt x="1344" y="1"/>
                  </a:cubicBezTo>
                  <a:cubicBezTo>
                    <a:pt x="1337" y="1"/>
                    <a:pt x="1331" y="1"/>
                    <a:pt x="13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8"/>
            <p:cNvSpPr/>
            <p:nvPr/>
          </p:nvSpPr>
          <p:spPr>
            <a:xfrm>
              <a:off x="7298150" y="2781650"/>
              <a:ext cx="452775" cy="398875"/>
            </a:xfrm>
            <a:custGeom>
              <a:avLst/>
              <a:gdLst/>
              <a:ahLst/>
              <a:cxnLst/>
              <a:rect l="l" t="t" r="r" b="b"/>
              <a:pathLst>
                <a:path w="18111" h="15955" extrusionOk="0">
                  <a:moveTo>
                    <a:pt x="7932" y="4413"/>
                  </a:moveTo>
                  <a:cubicBezTo>
                    <a:pt x="8111" y="4413"/>
                    <a:pt x="8261" y="4615"/>
                    <a:pt x="8237" y="4878"/>
                  </a:cubicBezTo>
                  <a:lnTo>
                    <a:pt x="8238" y="4878"/>
                  </a:lnTo>
                  <a:cubicBezTo>
                    <a:pt x="8200" y="5335"/>
                    <a:pt x="7344" y="6155"/>
                    <a:pt x="6884" y="6175"/>
                  </a:cubicBezTo>
                  <a:cubicBezTo>
                    <a:pt x="6877" y="6175"/>
                    <a:pt x="6869" y="6176"/>
                    <a:pt x="6862" y="6176"/>
                  </a:cubicBezTo>
                  <a:cubicBezTo>
                    <a:pt x="6536" y="6176"/>
                    <a:pt x="6331" y="5898"/>
                    <a:pt x="6537" y="5648"/>
                  </a:cubicBezTo>
                  <a:cubicBezTo>
                    <a:pt x="6902" y="5221"/>
                    <a:pt x="7309" y="4830"/>
                    <a:pt x="7751" y="4484"/>
                  </a:cubicBezTo>
                  <a:cubicBezTo>
                    <a:pt x="7811" y="4435"/>
                    <a:pt x="7873" y="4413"/>
                    <a:pt x="7932" y="4413"/>
                  </a:cubicBezTo>
                  <a:close/>
                  <a:moveTo>
                    <a:pt x="10183" y="5560"/>
                  </a:moveTo>
                  <a:cubicBezTo>
                    <a:pt x="10242" y="5560"/>
                    <a:pt x="10295" y="5570"/>
                    <a:pt x="10323" y="5593"/>
                  </a:cubicBezTo>
                  <a:cubicBezTo>
                    <a:pt x="10423" y="5675"/>
                    <a:pt x="10523" y="5900"/>
                    <a:pt x="10483" y="5996"/>
                  </a:cubicBezTo>
                  <a:lnTo>
                    <a:pt x="10483" y="5995"/>
                  </a:lnTo>
                  <a:cubicBezTo>
                    <a:pt x="10223" y="6579"/>
                    <a:pt x="9932" y="7148"/>
                    <a:pt x="9612" y="7701"/>
                  </a:cubicBezTo>
                  <a:cubicBezTo>
                    <a:pt x="9560" y="7790"/>
                    <a:pt x="9373" y="7855"/>
                    <a:pt x="9233" y="7855"/>
                  </a:cubicBezTo>
                  <a:cubicBezTo>
                    <a:pt x="9200" y="7855"/>
                    <a:pt x="9170" y="7851"/>
                    <a:pt x="9145" y="7843"/>
                  </a:cubicBezTo>
                  <a:cubicBezTo>
                    <a:pt x="9015" y="7806"/>
                    <a:pt x="8943" y="7590"/>
                    <a:pt x="8782" y="7371"/>
                  </a:cubicBezTo>
                  <a:cubicBezTo>
                    <a:pt x="9172" y="6775"/>
                    <a:pt x="9539" y="6193"/>
                    <a:pt x="9938" y="5633"/>
                  </a:cubicBezTo>
                  <a:cubicBezTo>
                    <a:pt x="9972" y="5588"/>
                    <a:pt x="10085" y="5560"/>
                    <a:pt x="10183" y="5560"/>
                  </a:cubicBezTo>
                  <a:close/>
                  <a:moveTo>
                    <a:pt x="13618" y="6775"/>
                  </a:moveTo>
                  <a:cubicBezTo>
                    <a:pt x="13746" y="6949"/>
                    <a:pt x="13880" y="7118"/>
                    <a:pt x="13989" y="7303"/>
                  </a:cubicBezTo>
                  <a:cubicBezTo>
                    <a:pt x="14034" y="7376"/>
                    <a:pt x="14021" y="7481"/>
                    <a:pt x="14044" y="7668"/>
                  </a:cubicBezTo>
                  <a:lnTo>
                    <a:pt x="14044" y="7668"/>
                  </a:lnTo>
                  <a:cubicBezTo>
                    <a:pt x="13989" y="7876"/>
                    <a:pt x="13958" y="8197"/>
                    <a:pt x="13811" y="8458"/>
                  </a:cubicBezTo>
                  <a:cubicBezTo>
                    <a:pt x="13741" y="8583"/>
                    <a:pt x="13502" y="8706"/>
                    <a:pt x="13343" y="8706"/>
                  </a:cubicBezTo>
                  <a:cubicBezTo>
                    <a:pt x="13323" y="8706"/>
                    <a:pt x="13304" y="8704"/>
                    <a:pt x="13287" y="8700"/>
                  </a:cubicBezTo>
                  <a:cubicBezTo>
                    <a:pt x="13150" y="8664"/>
                    <a:pt x="12999" y="8380"/>
                    <a:pt x="13003" y="8210"/>
                  </a:cubicBezTo>
                  <a:cubicBezTo>
                    <a:pt x="13008" y="7888"/>
                    <a:pt x="13086" y="7559"/>
                    <a:pt x="13205" y="7257"/>
                  </a:cubicBezTo>
                  <a:cubicBezTo>
                    <a:pt x="13279" y="7073"/>
                    <a:pt x="13476" y="6935"/>
                    <a:pt x="13618" y="6775"/>
                  </a:cubicBezTo>
                  <a:close/>
                  <a:moveTo>
                    <a:pt x="5558" y="7404"/>
                  </a:moveTo>
                  <a:cubicBezTo>
                    <a:pt x="5608" y="7404"/>
                    <a:pt x="5654" y="7412"/>
                    <a:pt x="5689" y="7427"/>
                  </a:cubicBezTo>
                  <a:cubicBezTo>
                    <a:pt x="5798" y="7473"/>
                    <a:pt x="5853" y="7637"/>
                    <a:pt x="5990" y="7839"/>
                  </a:cubicBezTo>
                  <a:lnTo>
                    <a:pt x="5991" y="7838"/>
                  </a:lnTo>
                  <a:lnTo>
                    <a:pt x="5991" y="7838"/>
                  </a:lnTo>
                  <a:cubicBezTo>
                    <a:pt x="5629" y="8351"/>
                    <a:pt x="5285" y="8860"/>
                    <a:pt x="4904" y="9338"/>
                  </a:cubicBezTo>
                  <a:cubicBezTo>
                    <a:pt x="4871" y="9382"/>
                    <a:pt x="4772" y="9404"/>
                    <a:pt x="4676" y="9404"/>
                  </a:cubicBezTo>
                  <a:cubicBezTo>
                    <a:pt x="4590" y="9404"/>
                    <a:pt x="4506" y="9387"/>
                    <a:pt x="4469" y="9353"/>
                  </a:cubicBezTo>
                  <a:cubicBezTo>
                    <a:pt x="4364" y="9256"/>
                    <a:pt x="4281" y="8990"/>
                    <a:pt x="4341" y="8889"/>
                  </a:cubicBezTo>
                  <a:cubicBezTo>
                    <a:pt x="4629" y="8403"/>
                    <a:pt x="4959" y="7940"/>
                    <a:pt x="5298" y="7490"/>
                  </a:cubicBezTo>
                  <a:cubicBezTo>
                    <a:pt x="5342" y="7435"/>
                    <a:pt x="5456" y="7404"/>
                    <a:pt x="5558" y="7404"/>
                  </a:cubicBezTo>
                  <a:close/>
                  <a:moveTo>
                    <a:pt x="8274" y="8440"/>
                  </a:moveTo>
                  <a:cubicBezTo>
                    <a:pt x="8290" y="8440"/>
                    <a:pt x="8305" y="8441"/>
                    <a:pt x="8319" y="8443"/>
                  </a:cubicBezTo>
                  <a:cubicBezTo>
                    <a:pt x="8434" y="8462"/>
                    <a:pt x="8516" y="8696"/>
                    <a:pt x="8631" y="8856"/>
                  </a:cubicBezTo>
                  <a:cubicBezTo>
                    <a:pt x="8430" y="9424"/>
                    <a:pt x="8274" y="9969"/>
                    <a:pt x="8029" y="10474"/>
                  </a:cubicBezTo>
                  <a:cubicBezTo>
                    <a:pt x="7957" y="10626"/>
                    <a:pt x="7654" y="10671"/>
                    <a:pt x="7457" y="10763"/>
                  </a:cubicBezTo>
                  <a:cubicBezTo>
                    <a:pt x="7370" y="10566"/>
                    <a:pt x="7174" y="10332"/>
                    <a:pt x="7224" y="10172"/>
                  </a:cubicBezTo>
                  <a:cubicBezTo>
                    <a:pt x="7376" y="9649"/>
                    <a:pt x="7595" y="9140"/>
                    <a:pt x="7838" y="8654"/>
                  </a:cubicBezTo>
                  <a:cubicBezTo>
                    <a:pt x="7896" y="8538"/>
                    <a:pt x="8121" y="8440"/>
                    <a:pt x="8274" y="8440"/>
                  </a:cubicBezTo>
                  <a:close/>
                  <a:moveTo>
                    <a:pt x="2631" y="9349"/>
                  </a:moveTo>
                  <a:cubicBezTo>
                    <a:pt x="2656" y="9349"/>
                    <a:pt x="2679" y="9352"/>
                    <a:pt x="2697" y="9359"/>
                  </a:cubicBezTo>
                  <a:cubicBezTo>
                    <a:pt x="2788" y="9401"/>
                    <a:pt x="2825" y="9585"/>
                    <a:pt x="2935" y="9805"/>
                  </a:cubicBezTo>
                  <a:cubicBezTo>
                    <a:pt x="2613" y="10230"/>
                    <a:pt x="2311" y="10666"/>
                    <a:pt x="1967" y="11069"/>
                  </a:cubicBezTo>
                  <a:cubicBezTo>
                    <a:pt x="1923" y="11120"/>
                    <a:pt x="1823" y="11124"/>
                    <a:pt x="1718" y="11124"/>
                  </a:cubicBezTo>
                  <a:cubicBezTo>
                    <a:pt x="1699" y="11124"/>
                    <a:pt x="1678" y="11124"/>
                    <a:pt x="1658" y="11124"/>
                  </a:cubicBezTo>
                  <a:cubicBezTo>
                    <a:pt x="1613" y="11124"/>
                    <a:pt x="1568" y="11124"/>
                    <a:pt x="1527" y="11129"/>
                  </a:cubicBezTo>
                  <a:cubicBezTo>
                    <a:pt x="1519" y="10978"/>
                    <a:pt x="1445" y="10789"/>
                    <a:pt x="1504" y="10684"/>
                  </a:cubicBezTo>
                  <a:cubicBezTo>
                    <a:pt x="1759" y="10266"/>
                    <a:pt x="2036" y="9863"/>
                    <a:pt x="2335" y="9474"/>
                  </a:cubicBezTo>
                  <a:cubicBezTo>
                    <a:pt x="2386" y="9404"/>
                    <a:pt x="2529" y="9349"/>
                    <a:pt x="2631" y="9349"/>
                  </a:cubicBezTo>
                  <a:close/>
                  <a:moveTo>
                    <a:pt x="11556" y="9232"/>
                  </a:moveTo>
                  <a:cubicBezTo>
                    <a:pt x="11665" y="9402"/>
                    <a:pt x="11780" y="9572"/>
                    <a:pt x="11871" y="9746"/>
                  </a:cubicBezTo>
                  <a:cubicBezTo>
                    <a:pt x="11903" y="9805"/>
                    <a:pt x="11876" y="9892"/>
                    <a:pt x="11876" y="9966"/>
                  </a:cubicBezTo>
                  <a:cubicBezTo>
                    <a:pt x="11894" y="9966"/>
                    <a:pt x="11913" y="9969"/>
                    <a:pt x="11931" y="9975"/>
                  </a:cubicBezTo>
                  <a:lnTo>
                    <a:pt x="11932" y="9973"/>
                  </a:lnTo>
                  <a:lnTo>
                    <a:pt x="11932" y="9973"/>
                  </a:lnTo>
                  <a:cubicBezTo>
                    <a:pt x="11821" y="10396"/>
                    <a:pt x="11766" y="10840"/>
                    <a:pt x="11583" y="11226"/>
                  </a:cubicBezTo>
                  <a:cubicBezTo>
                    <a:pt x="11495" y="11419"/>
                    <a:pt x="11188" y="11511"/>
                    <a:pt x="10978" y="11648"/>
                  </a:cubicBezTo>
                  <a:cubicBezTo>
                    <a:pt x="10877" y="11423"/>
                    <a:pt x="10670" y="11180"/>
                    <a:pt x="10703" y="10969"/>
                  </a:cubicBezTo>
                  <a:cubicBezTo>
                    <a:pt x="10771" y="10511"/>
                    <a:pt x="10927" y="10052"/>
                    <a:pt x="11110" y="9617"/>
                  </a:cubicBezTo>
                  <a:cubicBezTo>
                    <a:pt x="11175" y="9457"/>
                    <a:pt x="11404" y="9360"/>
                    <a:pt x="11556" y="9232"/>
                  </a:cubicBezTo>
                  <a:close/>
                  <a:moveTo>
                    <a:pt x="14979" y="9676"/>
                  </a:moveTo>
                  <a:cubicBezTo>
                    <a:pt x="15103" y="9855"/>
                    <a:pt x="15241" y="10034"/>
                    <a:pt x="15351" y="10222"/>
                  </a:cubicBezTo>
                  <a:cubicBezTo>
                    <a:pt x="15391" y="10295"/>
                    <a:pt x="15369" y="10401"/>
                    <a:pt x="15378" y="10556"/>
                  </a:cubicBezTo>
                  <a:lnTo>
                    <a:pt x="15378" y="10556"/>
                  </a:lnTo>
                  <a:cubicBezTo>
                    <a:pt x="15332" y="10817"/>
                    <a:pt x="15332" y="11170"/>
                    <a:pt x="15199" y="11455"/>
                  </a:cubicBezTo>
                  <a:cubicBezTo>
                    <a:pt x="15098" y="11680"/>
                    <a:pt x="14833" y="11964"/>
                    <a:pt x="14631" y="11969"/>
                  </a:cubicBezTo>
                  <a:cubicBezTo>
                    <a:pt x="14625" y="11969"/>
                    <a:pt x="14618" y="11969"/>
                    <a:pt x="14612" y="11969"/>
                  </a:cubicBezTo>
                  <a:cubicBezTo>
                    <a:pt x="14263" y="11969"/>
                    <a:pt x="14215" y="11614"/>
                    <a:pt x="14265" y="11313"/>
                  </a:cubicBezTo>
                  <a:cubicBezTo>
                    <a:pt x="14328" y="10919"/>
                    <a:pt x="14402" y="10515"/>
                    <a:pt x="14539" y="10145"/>
                  </a:cubicBezTo>
                  <a:cubicBezTo>
                    <a:pt x="14604" y="9960"/>
                    <a:pt x="14828" y="9828"/>
                    <a:pt x="14979" y="9676"/>
                  </a:cubicBezTo>
                  <a:close/>
                  <a:moveTo>
                    <a:pt x="4191" y="10944"/>
                  </a:moveTo>
                  <a:cubicBezTo>
                    <a:pt x="4291" y="10944"/>
                    <a:pt x="4590" y="11067"/>
                    <a:pt x="4629" y="11172"/>
                  </a:cubicBezTo>
                  <a:cubicBezTo>
                    <a:pt x="4744" y="11478"/>
                    <a:pt x="3979" y="12355"/>
                    <a:pt x="3506" y="12363"/>
                  </a:cubicBezTo>
                  <a:lnTo>
                    <a:pt x="3507" y="12362"/>
                  </a:lnTo>
                  <a:cubicBezTo>
                    <a:pt x="3465" y="12257"/>
                    <a:pt x="3310" y="12045"/>
                    <a:pt x="3360" y="11964"/>
                  </a:cubicBezTo>
                  <a:cubicBezTo>
                    <a:pt x="3592" y="11600"/>
                    <a:pt x="3860" y="11261"/>
                    <a:pt x="4162" y="10952"/>
                  </a:cubicBezTo>
                  <a:cubicBezTo>
                    <a:pt x="4167" y="10947"/>
                    <a:pt x="4177" y="10944"/>
                    <a:pt x="4191" y="10944"/>
                  </a:cubicBezTo>
                  <a:close/>
                  <a:moveTo>
                    <a:pt x="8673" y="12370"/>
                  </a:moveTo>
                  <a:cubicBezTo>
                    <a:pt x="8691" y="12370"/>
                    <a:pt x="8709" y="12372"/>
                    <a:pt x="8724" y="12377"/>
                  </a:cubicBezTo>
                  <a:cubicBezTo>
                    <a:pt x="8838" y="12404"/>
                    <a:pt x="9011" y="12629"/>
                    <a:pt x="8984" y="12715"/>
                  </a:cubicBezTo>
                  <a:lnTo>
                    <a:pt x="8985" y="12714"/>
                  </a:lnTo>
                  <a:lnTo>
                    <a:pt x="8985" y="12714"/>
                  </a:lnTo>
                  <a:cubicBezTo>
                    <a:pt x="8874" y="13105"/>
                    <a:pt x="8718" y="13480"/>
                    <a:pt x="8535" y="13843"/>
                  </a:cubicBezTo>
                  <a:cubicBezTo>
                    <a:pt x="8504" y="13906"/>
                    <a:pt x="8360" y="13953"/>
                    <a:pt x="8249" y="13953"/>
                  </a:cubicBezTo>
                  <a:cubicBezTo>
                    <a:pt x="8215" y="13953"/>
                    <a:pt x="8184" y="13948"/>
                    <a:pt x="8160" y="13938"/>
                  </a:cubicBezTo>
                  <a:cubicBezTo>
                    <a:pt x="8063" y="13902"/>
                    <a:pt x="8022" y="13719"/>
                    <a:pt x="7944" y="13576"/>
                  </a:cubicBezTo>
                  <a:cubicBezTo>
                    <a:pt x="8072" y="13223"/>
                    <a:pt x="8169" y="12871"/>
                    <a:pt x="8329" y="12554"/>
                  </a:cubicBezTo>
                  <a:cubicBezTo>
                    <a:pt x="8373" y="12459"/>
                    <a:pt x="8551" y="12370"/>
                    <a:pt x="8673" y="12370"/>
                  </a:cubicBezTo>
                  <a:close/>
                  <a:moveTo>
                    <a:pt x="12986" y="12939"/>
                  </a:moveTo>
                  <a:cubicBezTo>
                    <a:pt x="12990" y="12939"/>
                    <a:pt x="12995" y="12940"/>
                    <a:pt x="12999" y="12940"/>
                  </a:cubicBezTo>
                  <a:cubicBezTo>
                    <a:pt x="13119" y="12958"/>
                    <a:pt x="13325" y="13109"/>
                    <a:pt x="13310" y="13174"/>
                  </a:cubicBezTo>
                  <a:lnTo>
                    <a:pt x="13312" y="13173"/>
                  </a:lnTo>
                  <a:lnTo>
                    <a:pt x="13312" y="13173"/>
                  </a:lnTo>
                  <a:cubicBezTo>
                    <a:pt x="13229" y="13696"/>
                    <a:pt x="13117" y="14213"/>
                    <a:pt x="12976" y="14723"/>
                  </a:cubicBezTo>
                  <a:cubicBezTo>
                    <a:pt x="12961" y="14777"/>
                    <a:pt x="12789" y="14839"/>
                    <a:pt x="12675" y="14839"/>
                  </a:cubicBezTo>
                  <a:cubicBezTo>
                    <a:pt x="12644" y="14839"/>
                    <a:pt x="12617" y="14834"/>
                    <a:pt x="12600" y="14824"/>
                  </a:cubicBezTo>
                  <a:cubicBezTo>
                    <a:pt x="12467" y="14746"/>
                    <a:pt x="12389" y="14567"/>
                    <a:pt x="12293" y="14439"/>
                  </a:cubicBezTo>
                  <a:cubicBezTo>
                    <a:pt x="12444" y="13971"/>
                    <a:pt x="12568" y="13550"/>
                    <a:pt x="12724" y="13142"/>
                  </a:cubicBezTo>
                  <a:cubicBezTo>
                    <a:pt x="12759" y="13055"/>
                    <a:pt x="12904" y="12939"/>
                    <a:pt x="12986" y="12939"/>
                  </a:cubicBezTo>
                  <a:close/>
                  <a:moveTo>
                    <a:pt x="16369" y="13187"/>
                  </a:moveTo>
                  <a:cubicBezTo>
                    <a:pt x="16462" y="13187"/>
                    <a:pt x="16562" y="13204"/>
                    <a:pt x="16593" y="13242"/>
                  </a:cubicBezTo>
                  <a:cubicBezTo>
                    <a:pt x="16703" y="13389"/>
                    <a:pt x="16726" y="13604"/>
                    <a:pt x="16804" y="13833"/>
                  </a:cubicBezTo>
                  <a:cubicBezTo>
                    <a:pt x="16675" y="14108"/>
                    <a:pt x="16570" y="14401"/>
                    <a:pt x="16400" y="14649"/>
                  </a:cubicBezTo>
                  <a:cubicBezTo>
                    <a:pt x="16331" y="14749"/>
                    <a:pt x="16140" y="14849"/>
                    <a:pt x="16023" y="14849"/>
                  </a:cubicBezTo>
                  <a:cubicBezTo>
                    <a:pt x="16000" y="14849"/>
                    <a:pt x="15980" y="14845"/>
                    <a:pt x="15965" y="14837"/>
                  </a:cubicBezTo>
                  <a:cubicBezTo>
                    <a:pt x="15841" y="14782"/>
                    <a:pt x="15718" y="14525"/>
                    <a:pt x="15750" y="14397"/>
                  </a:cubicBezTo>
                  <a:cubicBezTo>
                    <a:pt x="15851" y="13993"/>
                    <a:pt x="16011" y="13604"/>
                    <a:pt x="16185" y="13229"/>
                  </a:cubicBezTo>
                  <a:cubicBezTo>
                    <a:pt x="16199" y="13202"/>
                    <a:pt x="16281" y="13187"/>
                    <a:pt x="16369" y="13187"/>
                  </a:cubicBezTo>
                  <a:close/>
                  <a:moveTo>
                    <a:pt x="7944" y="0"/>
                  </a:moveTo>
                  <a:cubicBezTo>
                    <a:pt x="5827" y="3969"/>
                    <a:pt x="3067" y="7435"/>
                    <a:pt x="1" y="10740"/>
                  </a:cubicBezTo>
                  <a:cubicBezTo>
                    <a:pt x="1082" y="11303"/>
                    <a:pt x="2104" y="11936"/>
                    <a:pt x="3196" y="12385"/>
                  </a:cubicBezTo>
                  <a:cubicBezTo>
                    <a:pt x="5015" y="13141"/>
                    <a:pt x="6890" y="13774"/>
                    <a:pt x="8737" y="14475"/>
                  </a:cubicBezTo>
                  <a:cubicBezTo>
                    <a:pt x="11280" y="15451"/>
                    <a:pt x="13948" y="15768"/>
                    <a:pt x="16638" y="15947"/>
                  </a:cubicBezTo>
                  <a:cubicBezTo>
                    <a:pt x="16695" y="15951"/>
                    <a:pt x="16750" y="15955"/>
                    <a:pt x="16801" y="15955"/>
                  </a:cubicBezTo>
                  <a:cubicBezTo>
                    <a:pt x="16973" y="15955"/>
                    <a:pt x="17105" y="15906"/>
                    <a:pt x="17147" y="15634"/>
                  </a:cubicBezTo>
                  <a:cubicBezTo>
                    <a:pt x="17542" y="13013"/>
                    <a:pt x="18074" y="10404"/>
                    <a:pt x="18106" y="7741"/>
                  </a:cubicBezTo>
                  <a:cubicBezTo>
                    <a:pt x="18110" y="7440"/>
                    <a:pt x="18078" y="7137"/>
                    <a:pt x="18060" y="6839"/>
                  </a:cubicBezTo>
                  <a:cubicBezTo>
                    <a:pt x="17203" y="6752"/>
                    <a:pt x="16419" y="6688"/>
                    <a:pt x="15635" y="6596"/>
                  </a:cubicBezTo>
                  <a:cubicBezTo>
                    <a:pt x="13371" y="6340"/>
                    <a:pt x="11469" y="5244"/>
                    <a:pt x="9759" y="3837"/>
                  </a:cubicBezTo>
                  <a:cubicBezTo>
                    <a:pt x="8604" y="2888"/>
                    <a:pt x="8045" y="1550"/>
                    <a:pt x="79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8"/>
            <p:cNvSpPr/>
            <p:nvPr/>
          </p:nvSpPr>
          <p:spPr>
            <a:xfrm>
              <a:off x="7724075" y="2829275"/>
              <a:ext cx="26375" cy="47975"/>
            </a:xfrm>
            <a:custGeom>
              <a:avLst/>
              <a:gdLst/>
              <a:ahLst/>
              <a:cxnLst/>
              <a:rect l="l" t="t" r="r" b="b"/>
              <a:pathLst>
                <a:path w="1055" h="1919" extrusionOk="0">
                  <a:moveTo>
                    <a:pt x="653" y="1"/>
                  </a:moveTo>
                  <a:cubicBezTo>
                    <a:pt x="528" y="1"/>
                    <a:pt x="285" y="88"/>
                    <a:pt x="266" y="163"/>
                  </a:cubicBezTo>
                  <a:cubicBezTo>
                    <a:pt x="131" y="621"/>
                    <a:pt x="43" y="1093"/>
                    <a:pt x="5" y="1570"/>
                  </a:cubicBezTo>
                  <a:cubicBezTo>
                    <a:pt x="0" y="1684"/>
                    <a:pt x="253" y="1886"/>
                    <a:pt x="413" y="1917"/>
                  </a:cubicBezTo>
                  <a:cubicBezTo>
                    <a:pt x="418" y="1918"/>
                    <a:pt x="423" y="1919"/>
                    <a:pt x="428" y="1919"/>
                  </a:cubicBezTo>
                  <a:cubicBezTo>
                    <a:pt x="538" y="1919"/>
                    <a:pt x="737" y="1741"/>
                    <a:pt x="789" y="1610"/>
                  </a:cubicBezTo>
                  <a:cubicBezTo>
                    <a:pt x="908" y="1309"/>
                    <a:pt x="954" y="983"/>
                    <a:pt x="1054" y="552"/>
                  </a:cubicBezTo>
                  <a:cubicBezTo>
                    <a:pt x="968" y="401"/>
                    <a:pt x="880" y="167"/>
                    <a:pt x="716" y="16"/>
                  </a:cubicBezTo>
                  <a:cubicBezTo>
                    <a:pt x="704" y="5"/>
                    <a:pt x="681" y="1"/>
                    <a:pt x="6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8"/>
            <p:cNvSpPr/>
            <p:nvPr/>
          </p:nvSpPr>
          <p:spPr>
            <a:xfrm>
              <a:off x="7698200" y="2747250"/>
              <a:ext cx="25575" cy="43625"/>
            </a:xfrm>
            <a:custGeom>
              <a:avLst/>
              <a:gdLst/>
              <a:ahLst/>
              <a:cxnLst/>
              <a:rect l="l" t="t" r="r" b="b"/>
              <a:pathLst>
                <a:path w="1023" h="1745" extrusionOk="0">
                  <a:moveTo>
                    <a:pt x="687" y="0"/>
                  </a:moveTo>
                  <a:cubicBezTo>
                    <a:pt x="631" y="0"/>
                    <a:pt x="490" y="40"/>
                    <a:pt x="430" y="87"/>
                  </a:cubicBezTo>
                  <a:cubicBezTo>
                    <a:pt x="151" y="318"/>
                    <a:pt x="0" y="1225"/>
                    <a:pt x="188" y="1527"/>
                  </a:cubicBezTo>
                  <a:cubicBezTo>
                    <a:pt x="274" y="1668"/>
                    <a:pt x="369" y="1745"/>
                    <a:pt x="460" y="1745"/>
                  </a:cubicBezTo>
                  <a:cubicBezTo>
                    <a:pt x="548" y="1745"/>
                    <a:pt x="633" y="1674"/>
                    <a:pt x="705" y="1519"/>
                  </a:cubicBezTo>
                  <a:cubicBezTo>
                    <a:pt x="834" y="1243"/>
                    <a:pt x="913" y="941"/>
                    <a:pt x="1022" y="610"/>
                  </a:cubicBezTo>
                  <a:cubicBezTo>
                    <a:pt x="916" y="404"/>
                    <a:pt x="829" y="194"/>
                    <a:pt x="710" y="6"/>
                  </a:cubicBezTo>
                  <a:cubicBezTo>
                    <a:pt x="707" y="2"/>
                    <a:pt x="699" y="0"/>
                    <a:pt x="6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8"/>
            <p:cNvSpPr/>
            <p:nvPr/>
          </p:nvSpPr>
          <p:spPr>
            <a:xfrm>
              <a:off x="7691075" y="3111300"/>
              <a:ext cx="27175" cy="41575"/>
            </a:xfrm>
            <a:custGeom>
              <a:avLst/>
              <a:gdLst/>
              <a:ahLst/>
              <a:cxnLst/>
              <a:rect l="l" t="t" r="r" b="b"/>
              <a:pathLst>
                <a:path w="1087" h="1663" extrusionOk="0">
                  <a:moveTo>
                    <a:pt x="649" y="1"/>
                  </a:moveTo>
                  <a:cubicBezTo>
                    <a:pt x="562" y="1"/>
                    <a:pt x="481" y="15"/>
                    <a:pt x="468" y="42"/>
                  </a:cubicBezTo>
                  <a:cubicBezTo>
                    <a:pt x="293" y="418"/>
                    <a:pt x="134" y="807"/>
                    <a:pt x="33" y="1211"/>
                  </a:cubicBezTo>
                  <a:cubicBezTo>
                    <a:pt x="1" y="1339"/>
                    <a:pt x="125" y="1596"/>
                    <a:pt x="248" y="1651"/>
                  </a:cubicBezTo>
                  <a:cubicBezTo>
                    <a:pt x="263" y="1659"/>
                    <a:pt x="283" y="1663"/>
                    <a:pt x="306" y="1663"/>
                  </a:cubicBezTo>
                  <a:cubicBezTo>
                    <a:pt x="423" y="1663"/>
                    <a:pt x="614" y="1562"/>
                    <a:pt x="683" y="1462"/>
                  </a:cubicBezTo>
                  <a:cubicBezTo>
                    <a:pt x="853" y="1215"/>
                    <a:pt x="958" y="921"/>
                    <a:pt x="1087" y="647"/>
                  </a:cubicBezTo>
                  <a:cubicBezTo>
                    <a:pt x="1009" y="418"/>
                    <a:pt x="986" y="202"/>
                    <a:pt x="876" y="56"/>
                  </a:cubicBezTo>
                  <a:cubicBezTo>
                    <a:pt x="845" y="18"/>
                    <a:pt x="743" y="1"/>
                    <a:pt x="6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8"/>
            <p:cNvSpPr/>
            <p:nvPr/>
          </p:nvSpPr>
          <p:spPr>
            <a:xfrm>
              <a:off x="6475425" y="3062950"/>
              <a:ext cx="1247075" cy="428875"/>
            </a:xfrm>
            <a:custGeom>
              <a:avLst/>
              <a:gdLst/>
              <a:ahLst/>
              <a:cxnLst/>
              <a:rect l="l" t="t" r="r" b="b"/>
              <a:pathLst>
                <a:path w="49883" h="17155" extrusionOk="0">
                  <a:moveTo>
                    <a:pt x="32255" y="0"/>
                  </a:moveTo>
                  <a:cubicBezTo>
                    <a:pt x="32057" y="230"/>
                    <a:pt x="31874" y="486"/>
                    <a:pt x="31655" y="702"/>
                  </a:cubicBezTo>
                  <a:cubicBezTo>
                    <a:pt x="29463" y="2838"/>
                    <a:pt x="27231" y="4924"/>
                    <a:pt x="24555" y="6473"/>
                  </a:cubicBezTo>
                  <a:cubicBezTo>
                    <a:pt x="23065" y="7335"/>
                    <a:pt x="21649" y="8315"/>
                    <a:pt x="19989" y="8865"/>
                  </a:cubicBezTo>
                  <a:cubicBezTo>
                    <a:pt x="18045" y="9509"/>
                    <a:pt x="16066" y="9774"/>
                    <a:pt x="14067" y="9774"/>
                  </a:cubicBezTo>
                  <a:cubicBezTo>
                    <a:pt x="13148" y="9774"/>
                    <a:pt x="12225" y="9718"/>
                    <a:pt x="11299" y="9617"/>
                  </a:cubicBezTo>
                  <a:cubicBezTo>
                    <a:pt x="9369" y="9407"/>
                    <a:pt x="7508" y="8943"/>
                    <a:pt x="5899" y="7783"/>
                  </a:cubicBezTo>
                  <a:cubicBezTo>
                    <a:pt x="5235" y="7307"/>
                    <a:pt x="4612" y="6780"/>
                    <a:pt x="4002" y="6298"/>
                  </a:cubicBezTo>
                  <a:cubicBezTo>
                    <a:pt x="2681" y="7531"/>
                    <a:pt x="1348" y="8774"/>
                    <a:pt x="1" y="10025"/>
                  </a:cubicBezTo>
                  <a:cubicBezTo>
                    <a:pt x="973" y="11176"/>
                    <a:pt x="2058" y="12367"/>
                    <a:pt x="3493" y="13160"/>
                  </a:cubicBezTo>
                  <a:cubicBezTo>
                    <a:pt x="4763" y="13852"/>
                    <a:pt x="6028" y="14558"/>
                    <a:pt x="7338" y="15163"/>
                  </a:cubicBezTo>
                  <a:cubicBezTo>
                    <a:pt x="8365" y="15631"/>
                    <a:pt x="9433" y="16088"/>
                    <a:pt x="10529" y="16300"/>
                  </a:cubicBezTo>
                  <a:cubicBezTo>
                    <a:pt x="12450" y="16675"/>
                    <a:pt x="14398" y="16914"/>
                    <a:pt x="16346" y="17097"/>
                  </a:cubicBezTo>
                  <a:cubicBezTo>
                    <a:pt x="16804" y="17141"/>
                    <a:pt x="17267" y="17155"/>
                    <a:pt x="17727" y="17155"/>
                  </a:cubicBezTo>
                  <a:cubicBezTo>
                    <a:pt x="18462" y="17155"/>
                    <a:pt x="19193" y="17121"/>
                    <a:pt x="19897" y="17121"/>
                  </a:cubicBezTo>
                  <a:cubicBezTo>
                    <a:pt x="19957" y="16759"/>
                    <a:pt x="19957" y="16437"/>
                    <a:pt x="20058" y="16153"/>
                  </a:cubicBezTo>
                  <a:cubicBezTo>
                    <a:pt x="20578" y="14687"/>
                    <a:pt x="22645" y="13408"/>
                    <a:pt x="24270" y="13408"/>
                  </a:cubicBezTo>
                  <a:cubicBezTo>
                    <a:pt x="24393" y="13408"/>
                    <a:pt x="24514" y="13416"/>
                    <a:pt x="24632" y="13431"/>
                  </a:cubicBezTo>
                  <a:cubicBezTo>
                    <a:pt x="26186" y="13633"/>
                    <a:pt x="27309" y="14457"/>
                    <a:pt x="28143" y="15726"/>
                  </a:cubicBezTo>
                  <a:cubicBezTo>
                    <a:pt x="28279" y="15934"/>
                    <a:pt x="28405" y="16035"/>
                    <a:pt x="28574" y="16035"/>
                  </a:cubicBezTo>
                  <a:cubicBezTo>
                    <a:pt x="28655" y="16035"/>
                    <a:pt x="28746" y="16011"/>
                    <a:pt x="28854" y="15966"/>
                  </a:cubicBezTo>
                  <a:cubicBezTo>
                    <a:pt x="30486" y="15264"/>
                    <a:pt x="32154" y="14641"/>
                    <a:pt x="33744" y="13861"/>
                  </a:cubicBezTo>
                  <a:cubicBezTo>
                    <a:pt x="34583" y="13454"/>
                    <a:pt x="35257" y="12716"/>
                    <a:pt x="36073" y="12247"/>
                  </a:cubicBezTo>
                  <a:cubicBezTo>
                    <a:pt x="37287" y="11561"/>
                    <a:pt x="38269" y="10625"/>
                    <a:pt x="39222" y="9635"/>
                  </a:cubicBezTo>
                  <a:cubicBezTo>
                    <a:pt x="39382" y="9466"/>
                    <a:pt x="39625" y="9369"/>
                    <a:pt x="39832" y="9241"/>
                  </a:cubicBezTo>
                  <a:cubicBezTo>
                    <a:pt x="39941" y="9429"/>
                    <a:pt x="40051" y="9617"/>
                    <a:pt x="40194" y="9864"/>
                  </a:cubicBezTo>
                  <a:cubicBezTo>
                    <a:pt x="43095" y="10126"/>
                    <a:pt x="46056" y="10396"/>
                    <a:pt x="49048" y="10671"/>
                  </a:cubicBezTo>
                  <a:cubicBezTo>
                    <a:pt x="49338" y="8928"/>
                    <a:pt x="49608" y="7293"/>
                    <a:pt x="49883" y="5611"/>
                  </a:cubicBezTo>
                  <a:cubicBezTo>
                    <a:pt x="43474" y="5377"/>
                    <a:pt x="37796" y="3159"/>
                    <a:pt x="322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8"/>
            <p:cNvSpPr/>
            <p:nvPr/>
          </p:nvSpPr>
          <p:spPr>
            <a:xfrm>
              <a:off x="7363475" y="3326650"/>
              <a:ext cx="331650" cy="755125"/>
            </a:xfrm>
            <a:custGeom>
              <a:avLst/>
              <a:gdLst/>
              <a:ahLst/>
              <a:cxnLst/>
              <a:rect l="l" t="t" r="r" b="b"/>
              <a:pathLst>
                <a:path w="13266" h="30205" extrusionOk="0">
                  <a:moveTo>
                    <a:pt x="4198" y="0"/>
                  </a:moveTo>
                  <a:cubicBezTo>
                    <a:pt x="4020" y="0"/>
                    <a:pt x="3817" y="51"/>
                    <a:pt x="3690" y="151"/>
                  </a:cubicBezTo>
                  <a:cubicBezTo>
                    <a:pt x="2939" y="759"/>
                    <a:pt x="2199" y="1383"/>
                    <a:pt x="1485" y="2038"/>
                  </a:cubicBezTo>
                  <a:cubicBezTo>
                    <a:pt x="1242" y="2259"/>
                    <a:pt x="939" y="2570"/>
                    <a:pt x="922" y="2854"/>
                  </a:cubicBezTo>
                  <a:cubicBezTo>
                    <a:pt x="743" y="5994"/>
                    <a:pt x="582" y="9138"/>
                    <a:pt x="472" y="12287"/>
                  </a:cubicBezTo>
                  <a:cubicBezTo>
                    <a:pt x="384" y="14832"/>
                    <a:pt x="384" y="17379"/>
                    <a:pt x="316" y="19924"/>
                  </a:cubicBezTo>
                  <a:cubicBezTo>
                    <a:pt x="234" y="23036"/>
                    <a:pt x="123" y="26148"/>
                    <a:pt x="13" y="29260"/>
                  </a:cubicBezTo>
                  <a:cubicBezTo>
                    <a:pt x="0" y="29646"/>
                    <a:pt x="142" y="29773"/>
                    <a:pt x="508" y="29796"/>
                  </a:cubicBezTo>
                  <a:cubicBezTo>
                    <a:pt x="1164" y="29838"/>
                    <a:pt x="1820" y="29920"/>
                    <a:pt x="2475" y="29980"/>
                  </a:cubicBezTo>
                  <a:cubicBezTo>
                    <a:pt x="3500" y="30066"/>
                    <a:pt x="4524" y="30205"/>
                    <a:pt x="5545" y="30205"/>
                  </a:cubicBezTo>
                  <a:cubicBezTo>
                    <a:pt x="5560" y="30205"/>
                    <a:pt x="5576" y="30205"/>
                    <a:pt x="5592" y="30205"/>
                  </a:cubicBezTo>
                  <a:cubicBezTo>
                    <a:pt x="6270" y="30205"/>
                    <a:pt x="6944" y="29980"/>
                    <a:pt x="7668" y="29847"/>
                  </a:cubicBezTo>
                  <a:cubicBezTo>
                    <a:pt x="8442" y="25954"/>
                    <a:pt x="9227" y="22032"/>
                    <a:pt x="10020" y="18081"/>
                  </a:cubicBezTo>
                  <a:lnTo>
                    <a:pt x="9772" y="18031"/>
                  </a:lnTo>
                  <a:cubicBezTo>
                    <a:pt x="9631" y="18037"/>
                    <a:pt x="9474" y="18077"/>
                    <a:pt x="9337" y="18077"/>
                  </a:cubicBezTo>
                  <a:cubicBezTo>
                    <a:pt x="9273" y="18077"/>
                    <a:pt x="9214" y="18069"/>
                    <a:pt x="9162" y="18044"/>
                  </a:cubicBezTo>
                  <a:cubicBezTo>
                    <a:pt x="8943" y="17943"/>
                    <a:pt x="8740" y="17741"/>
                    <a:pt x="8603" y="17535"/>
                  </a:cubicBezTo>
                  <a:cubicBezTo>
                    <a:pt x="7403" y="15679"/>
                    <a:pt x="7131" y="13910"/>
                    <a:pt x="8434" y="12017"/>
                  </a:cubicBezTo>
                  <a:cubicBezTo>
                    <a:pt x="9104" y="11050"/>
                    <a:pt x="9856" y="10372"/>
                    <a:pt x="10981" y="10372"/>
                  </a:cubicBezTo>
                  <a:cubicBezTo>
                    <a:pt x="11109" y="10372"/>
                    <a:pt x="11242" y="10381"/>
                    <a:pt x="11381" y="10399"/>
                  </a:cubicBezTo>
                  <a:cubicBezTo>
                    <a:pt x="12009" y="7255"/>
                    <a:pt x="12632" y="4143"/>
                    <a:pt x="13265" y="985"/>
                  </a:cubicBezTo>
                  <a:cubicBezTo>
                    <a:pt x="12962" y="948"/>
                    <a:pt x="12655" y="902"/>
                    <a:pt x="12348" y="870"/>
                  </a:cubicBezTo>
                  <a:cubicBezTo>
                    <a:pt x="9658" y="572"/>
                    <a:pt x="6967" y="283"/>
                    <a:pt x="4277" y="4"/>
                  </a:cubicBezTo>
                  <a:cubicBezTo>
                    <a:pt x="4251" y="1"/>
                    <a:pt x="4225" y="0"/>
                    <a:pt x="41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8"/>
            <p:cNvSpPr/>
            <p:nvPr/>
          </p:nvSpPr>
          <p:spPr>
            <a:xfrm>
              <a:off x="7653525" y="3023550"/>
              <a:ext cx="29450" cy="57300"/>
            </a:xfrm>
            <a:custGeom>
              <a:avLst/>
              <a:gdLst/>
              <a:ahLst/>
              <a:cxnLst/>
              <a:rect l="l" t="t" r="r" b="b"/>
              <a:pathLst>
                <a:path w="1178" h="2292" extrusionOk="0">
                  <a:moveTo>
                    <a:pt x="765" y="0"/>
                  </a:moveTo>
                  <a:cubicBezTo>
                    <a:pt x="613" y="152"/>
                    <a:pt x="389" y="284"/>
                    <a:pt x="325" y="467"/>
                  </a:cubicBezTo>
                  <a:cubicBezTo>
                    <a:pt x="187" y="839"/>
                    <a:pt x="114" y="1242"/>
                    <a:pt x="50" y="1637"/>
                  </a:cubicBezTo>
                  <a:cubicBezTo>
                    <a:pt x="0" y="1938"/>
                    <a:pt x="48" y="2292"/>
                    <a:pt x="395" y="2292"/>
                  </a:cubicBezTo>
                  <a:cubicBezTo>
                    <a:pt x="402" y="2292"/>
                    <a:pt x="409" y="2292"/>
                    <a:pt x="416" y="2291"/>
                  </a:cubicBezTo>
                  <a:cubicBezTo>
                    <a:pt x="618" y="2287"/>
                    <a:pt x="884" y="2003"/>
                    <a:pt x="985" y="1778"/>
                  </a:cubicBezTo>
                  <a:cubicBezTo>
                    <a:pt x="1117" y="1494"/>
                    <a:pt x="1117" y="1141"/>
                    <a:pt x="1163" y="880"/>
                  </a:cubicBezTo>
                  <a:cubicBezTo>
                    <a:pt x="1154" y="724"/>
                    <a:pt x="1177" y="619"/>
                    <a:pt x="1136" y="545"/>
                  </a:cubicBezTo>
                  <a:cubicBezTo>
                    <a:pt x="1026" y="358"/>
                    <a:pt x="889" y="179"/>
                    <a:pt x="7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8"/>
            <p:cNvSpPr/>
            <p:nvPr/>
          </p:nvSpPr>
          <p:spPr>
            <a:xfrm>
              <a:off x="7614875" y="2771800"/>
              <a:ext cx="35550" cy="73025"/>
            </a:xfrm>
            <a:custGeom>
              <a:avLst/>
              <a:gdLst/>
              <a:ahLst/>
              <a:cxnLst/>
              <a:rect l="l" t="t" r="r" b="b"/>
              <a:pathLst>
                <a:path w="1422" h="2921" extrusionOk="0">
                  <a:moveTo>
                    <a:pt x="954" y="0"/>
                  </a:moveTo>
                  <a:cubicBezTo>
                    <a:pt x="788" y="188"/>
                    <a:pt x="582" y="358"/>
                    <a:pt x="477" y="573"/>
                  </a:cubicBezTo>
                  <a:cubicBezTo>
                    <a:pt x="340" y="867"/>
                    <a:pt x="266" y="1196"/>
                    <a:pt x="184" y="1513"/>
                  </a:cubicBezTo>
                  <a:cubicBezTo>
                    <a:pt x="111" y="1797"/>
                    <a:pt x="1" y="2090"/>
                    <a:pt x="28" y="2365"/>
                  </a:cubicBezTo>
                  <a:cubicBezTo>
                    <a:pt x="42" y="2558"/>
                    <a:pt x="256" y="2737"/>
                    <a:pt x="386" y="2920"/>
                  </a:cubicBezTo>
                  <a:cubicBezTo>
                    <a:pt x="546" y="2796"/>
                    <a:pt x="788" y="2704"/>
                    <a:pt x="843" y="2544"/>
                  </a:cubicBezTo>
                  <a:cubicBezTo>
                    <a:pt x="1059" y="1948"/>
                    <a:pt x="1215" y="1324"/>
                    <a:pt x="1421" y="615"/>
                  </a:cubicBezTo>
                  <a:cubicBezTo>
                    <a:pt x="1266" y="413"/>
                    <a:pt x="1110" y="205"/>
                    <a:pt x="9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8"/>
            <p:cNvSpPr/>
            <p:nvPr/>
          </p:nvSpPr>
          <p:spPr>
            <a:xfrm>
              <a:off x="7623150" y="2951000"/>
              <a:ext cx="26125" cy="48300"/>
            </a:xfrm>
            <a:custGeom>
              <a:avLst/>
              <a:gdLst/>
              <a:ahLst/>
              <a:cxnLst/>
              <a:rect l="l" t="t" r="r" b="b"/>
              <a:pathLst>
                <a:path w="1045" h="1932" extrusionOk="0">
                  <a:moveTo>
                    <a:pt x="619" y="0"/>
                  </a:moveTo>
                  <a:cubicBezTo>
                    <a:pt x="476" y="161"/>
                    <a:pt x="280" y="298"/>
                    <a:pt x="206" y="482"/>
                  </a:cubicBezTo>
                  <a:cubicBezTo>
                    <a:pt x="87" y="784"/>
                    <a:pt x="9" y="1114"/>
                    <a:pt x="4" y="1436"/>
                  </a:cubicBezTo>
                  <a:cubicBezTo>
                    <a:pt x="0" y="1605"/>
                    <a:pt x="151" y="1889"/>
                    <a:pt x="289" y="1926"/>
                  </a:cubicBezTo>
                  <a:cubicBezTo>
                    <a:pt x="305" y="1930"/>
                    <a:pt x="324" y="1932"/>
                    <a:pt x="343" y="1932"/>
                  </a:cubicBezTo>
                  <a:cubicBezTo>
                    <a:pt x="502" y="1932"/>
                    <a:pt x="742" y="1809"/>
                    <a:pt x="812" y="1683"/>
                  </a:cubicBezTo>
                  <a:cubicBezTo>
                    <a:pt x="958" y="1421"/>
                    <a:pt x="989" y="1100"/>
                    <a:pt x="1044" y="894"/>
                  </a:cubicBezTo>
                  <a:cubicBezTo>
                    <a:pt x="1021" y="706"/>
                    <a:pt x="1035" y="601"/>
                    <a:pt x="989" y="528"/>
                  </a:cubicBezTo>
                  <a:cubicBezTo>
                    <a:pt x="880" y="344"/>
                    <a:pt x="747" y="174"/>
                    <a:pt x="6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8"/>
            <p:cNvSpPr/>
            <p:nvPr/>
          </p:nvSpPr>
          <p:spPr>
            <a:xfrm>
              <a:off x="7605475" y="3105125"/>
              <a:ext cx="25800" cy="47525"/>
            </a:xfrm>
            <a:custGeom>
              <a:avLst/>
              <a:gdLst/>
              <a:ahLst/>
              <a:cxnLst/>
              <a:rect l="l" t="t" r="r" b="b"/>
              <a:pathLst>
                <a:path w="1032" h="1901" extrusionOk="0">
                  <a:moveTo>
                    <a:pt x="693" y="0"/>
                  </a:moveTo>
                  <a:cubicBezTo>
                    <a:pt x="611" y="0"/>
                    <a:pt x="466" y="116"/>
                    <a:pt x="432" y="202"/>
                  </a:cubicBezTo>
                  <a:cubicBezTo>
                    <a:pt x="276" y="610"/>
                    <a:pt x="151" y="1032"/>
                    <a:pt x="1" y="1500"/>
                  </a:cubicBezTo>
                  <a:cubicBezTo>
                    <a:pt x="97" y="1628"/>
                    <a:pt x="175" y="1807"/>
                    <a:pt x="308" y="1885"/>
                  </a:cubicBezTo>
                  <a:cubicBezTo>
                    <a:pt x="326" y="1895"/>
                    <a:pt x="352" y="1900"/>
                    <a:pt x="383" y="1900"/>
                  </a:cubicBezTo>
                  <a:cubicBezTo>
                    <a:pt x="497" y="1900"/>
                    <a:pt x="669" y="1838"/>
                    <a:pt x="684" y="1784"/>
                  </a:cubicBezTo>
                  <a:cubicBezTo>
                    <a:pt x="824" y="1275"/>
                    <a:pt x="936" y="757"/>
                    <a:pt x="1019" y="235"/>
                  </a:cubicBezTo>
                  <a:cubicBezTo>
                    <a:pt x="1032" y="170"/>
                    <a:pt x="826" y="19"/>
                    <a:pt x="706" y="1"/>
                  </a:cubicBezTo>
                  <a:cubicBezTo>
                    <a:pt x="702" y="1"/>
                    <a:pt x="697" y="0"/>
                    <a:pt x="6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8"/>
            <p:cNvSpPr/>
            <p:nvPr/>
          </p:nvSpPr>
          <p:spPr>
            <a:xfrm>
              <a:off x="7564900" y="3012400"/>
              <a:ext cx="31550" cy="60450"/>
            </a:xfrm>
            <a:custGeom>
              <a:avLst/>
              <a:gdLst/>
              <a:ahLst/>
              <a:cxnLst/>
              <a:rect l="l" t="t" r="r" b="b"/>
              <a:pathLst>
                <a:path w="1262" h="2418" extrusionOk="0">
                  <a:moveTo>
                    <a:pt x="886" y="1"/>
                  </a:moveTo>
                  <a:cubicBezTo>
                    <a:pt x="734" y="129"/>
                    <a:pt x="505" y="226"/>
                    <a:pt x="441" y="387"/>
                  </a:cubicBezTo>
                  <a:cubicBezTo>
                    <a:pt x="257" y="822"/>
                    <a:pt x="101" y="1280"/>
                    <a:pt x="33" y="1738"/>
                  </a:cubicBezTo>
                  <a:cubicBezTo>
                    <a:pt x="0" y="1950"/>
                    <a:pt x="207" y="2192"/>
                    <a:pt x="308" y="2417"/>
                  </a:cubicBezTo>
                  <a:cubicBezTo>
                    <a:pt x="519" y="2279"/>
                    <a:pt x="826" y="2187"/>
                    <a:pt x="913" y="1995"/>
                  </a:cubicBezTo>
                  <a:cubicBezTo>
                    <a:pt x="1097" y="1610"/>
                    <a:pt x="1152" y="1166"/>
                    <a:pt x="1262" y="743"/>
                  </a:cubicBezTo>
                  <a:cubicBezTo>
                    <a:pt x="1243" y="739"/>
                    <a:pt x="1224" y="736"/>
                    <a:pt x="1207" y="735"/>
                  </a:cubicBezTo>
                  <a:cubicBezTo>
                    <a:pt x="1207" y="661"/>
                    <a:pt x="1234" y="575"/>
                    <a:pt x="1201" y="515"/>
                  </a:cubicBezTo>
                  <a:cubicBezTo>
                    <a:pt x="1110" y="341"/>
                    <a:pt x="995" y="171"/>
                    <a:pt x="8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8"/>
            <p:cNvSpPr/>
            <p:nvPr/>
          </p:nvSpPr>
          <p:spPr>
            <a:xfrm>
              <a:off x="7517700" y="2920625"/>
              <a:ext cx="43575" cy="57400"/>
            </a:xfrm>
            <a:custGeom>
              <a:avLst/>
              <a:gdLst/>
              <a:ahLst/>
              <a:cxnLst/>
              <a:rect l="l" t="t" r="r" b="b"/>
              <a:pathLst>
                <a:path w="1743" h="2296" extrusionOk="0">
                  <a:moveTo>
                    <a:pt x="1401" y="0"/>
                  </a:moveTo>
                  <a:cubicBezTo>
                    <a:pt x="1303" y="0"/>
                    <a:pt x="1190" y="28"/>
                    <a:pt x="1156" y="74"/>
                  </a:cubicBezTo>
                  <a:cubicBezTo>
                    <a:pt x="757" y="634"/>
                    <a:pt x="390" y="1216"/>
                    <a:pt x="1" y="1812"/>
                  </a:cubicBezTo>
                  <a:cubicBezTo>
                    <a:pt x="161" y="2031"/>
                    <a:pt x="234" y="2247"/>
                    <a:pt x="363" y="2283"/>
                  </a:cubicBezTo>
                  <a:cubicBezTo>
                    <a:pt x="388" y="2291"/>
                    <a:pt x="419" y="2295"/>
                    <a:pt x="453" y="2295"/>
                  </a:cubicBezTo>
                  <a:cubicBezTo>
                    <a:pt x="593" y="2295"/>
                    <a:pt x="779" y="2230"/>
                    <a:pt x="830" y="2142"/>
                  </a:cubicBezTo>
                  <a:cubicBezTo>
                    <a:pt x="1150" y="1589"/>
                    <a:pt x="1441" y="1020"/>
                    <a:pt x="1701" y="436"/>
                  </a:cubicBezTo>
                  <a:cubicBezTo>
                    <a:pt x="1743" y="340"/>
                    <a:pt x="1642" y="115"/>
                    <a:pt x="1541" y="33"/>
                  </a:cubicBezTo>
                  <a:cubicBezTo>
                    <a:pt x="1513" y="10"/>
                    <a:pt x="1460" y="0"/>
                    <a:pt x="14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8"/>
            <p:cNvSpPr/>
            <p:nvPr/>
          </p:nvSpPr>
          <p:spPr>
            <a:xfrm>
              <a:off x="7496700" y="3090875"/>
              <a:ext cx="26775" cy="39600"/>
            </a:xfrm>
            <a:custGeom>
              <a:avLst/>
              <a:gdLst/>
              <a:ahLst/>
              <a:cxnLst/>
              <a:rect l="l" t="t" r="r" b="b"/>
              <a:pathLst>
                <a:path w="1071" h="1584" extrusionOk="0">
                  <a:moveTo>
                    <a:pt x="733" y="0"/>
                  </a:moveTo>
                  <a:cubicBezTo>
                    <a:pt x="611" y="0"/>
                    <a:pt x="431" y="90"/>
                    <a:pt x="386" y="185"/>
                  </a:cubicBezTo>
                  <a:cubicBezTo>
                    <a:pt x="225" y="501"/>
                    <a:pt x="129" y="854"/>
                    <a:pt x="1" y="1207"/>
                  </a:cubicBezTo>
                  <a:cubicBezTo>
                    <a:pt x="80" y="1350"/>
                    <a:pt x="120" y="1533"/>
                    <a:pt x="217" y="1569"/>
                  </a:cubicBezTo>
                  <a:cubicBezTo>
                    <a:pt x="240" y="1579"/>
                    <a:pt x="271" y="1583"/>
                    <a:pt x="304" y="1583"/>
                  </a:cubicBezTo>
                  <a:cubicBezTo>
                    <a:pt x="416" y="1583"/>
                    <a:pt x="561" y="1536"/>
                    <a:pt x="593" y="1473"/>
                  </a:cubicBezTo>
                  <a:cubicBezTo>
                    <a:pt x="776" y="1111"/>
                    <a:pt x="932" y="736"/>
                    <a:pt x="1042" y="345"/>
                  </a:cubicBezTo>
                  <a:cubicBezTo>
                    <a:pt x="1070" y="259"/>
                    <a:pt x="896" y="34"/>
                    <a:pt x="782" y="6"/>
                  </a:cubicBezTo>
                  <a:cubicBezTo>
                    <a:pt x="767" y="2"/>
                    <a:pt x="750" y="0"/>
                    <a:pt x="7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8"/>
            <p:cNvSpPr/>
            <p:nvPr/>
          </p:nvSpPr>
          <p:spPr>
            <a:xfrm>
              <a:off x="7477475" y="2992650"/>
              <a:ext cx="36475" cy="58075"/>
            </a:xfrm>
            <a:custGeom>
              <a:avLst/>
              <a:gdLst/>
              <a:ahLst/>
              <a:cxnLst/>
              <a:rect l="l" t="t" r="r" b="b"/>
              <a:pathLst>
                <a:path w="1459" h="2323" extrusionOk="0">
                  <a:moveTo>
                    <a:pt x="1102" y="0"/>
                  </a:moveTo>
                  <a:cubicBezTo>
                    <a:pt x="948" y="0"/>
                    <a:pt x="723" y="98"/>
                    <a:pt x="667" y="214"/>
                  </a:cubicBezTo>
                  <a:cubicBezTo>
                    <a:pt x="423" y="700"/>
                    <a:pt x="203" y="1208"/>
                    <a:pt x="52" y="1731"/>
                  </a:cubicBezTo>
                  <a:cubicBezTo>
                    <a:pt x="1" y="1891"/>
                    <a:pt x="198" y="2125"/>
                    <a:pt x="285" y="2322"/>
                  </a:cubicBezTo>
                  <a:cubicBezTo>
                    <a:pt x="482" y="2230"/>
                    <a:pt x="785" y="2184"/>
                    <a:pt x="857" y="2034"/>
                  </a:cubicBezTo>
                  <a:cubicBezTo>
                    <a:pt x="1101" y="1529"/>
                    <a:pt x="1257" y="984"/>
                    <a:pt x="1458" y="416"/>
                  </a:cubicBezTo>
                  <a:cubicBezTo>
                    <a:pt x="1343" y="255"/>
                    <a:pt x="1261" y="21"/>
                    <a:pt x="1147" y="3"/>
                  </a:cubicBezTo>
                  <a:cubicBezTo>
                    <a:pt x="1133" y="1"/>
                    <a:pt x="1118" y="0"/>
                    <a:pt x="1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8"/>
            <p:cNvSpPr/>
            <p:nvPr/>
          </p:nvSpPr>
          <p:spPr>
            <a:xfrm>
              <a:off x="7456425" y="2891950"/>
              <a:ext cx="48275" cy="44075"/>
            </a:xfrm>
            <a:custGeom>
              <a:avLst/>
              <a:gdLst/>
              <a:ahLst/>
              <a:cxnLst/>
              <a:rect l="l" t="t" r="r" b="b"/>
              <a:pathLst>
                <a:path w="1931" h="1763" extrusionOk="0">
                  <a:moveTo>
                    <a:pt x="1601" y="0"/>
                  </a:moveTo>
                  <a:cubicBezTo>
                    <a:pt x="1543" y="0"/>
                    <a:pt x="1481" y="22"/>
                    <a:pt x="1421" y="71"/>
                  </a:cubicBezTo>
                  <a:cubicBezTo>
                    <a:pt x="979" y="418"/>
                    <a:pt x="572" y="808"/>
                    <a:pt x="206" y="1236"/>
                  </a:cubicBezTo>
                  <a:cubicBezTo>
                    <a:pt x="0" y="1486"/>
                    <a:pt x="204" y="1763"/>
                    <a:pt x="530" y="1763"/>
                  </a:cubicBezTo>
                  <a:cubicBezTo>
                    <a:pt x="538" y="1763"/>
                    <a:pt x="546" y="1762"/>
                    <a:pt x="554" y="1762"/>
                  </a:cubicBezTo>
                  <a:cubicBezTo>
                    <a:pt x="1013" y="1743"/>
                    <a:pt x="1869" y="923"/>
                    <a:pt x="1907" y="466"/>
                  </a:cubicBezTo>
                  <a:cubicBezTo>
                    <a:pt x="1931" y="203"/>
                    <a:pt x="1781" y="0"/>
                    <a:pt x="1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8"/>
            <p:cNvSpPr/>
            <p:nvPr/>
          </p:nvSpPr>
          <p:spPr>
            <a:xfrm>
              <a:off x="7405175" y="2966725"/>
              <a:ext cx="42775" cy="50000"/>
            </a:xfrm>
            <a:custGeom>
              <a:avLst/>
              <a:gdLst/>
              <a:ahLst/>
              <a:cxnLst/>
              <a:rect l="l" t="t" r="r" b="b"/>
              <a:pathLst>
                <a:path w="1711" h="2000" extrusionOk="0">
                  <a:moveTo>
                    <a:pt x="1277" y="0"/>
                  </a:moveTo>
                  <a:cubicBezTo>
                    <a:pt x="1175" y="0"/>
                    <a:pt x="1061" y="31"/>
                    <a:pt x="1018" y="86"/>
                  </a:cubicBezTo>
                  <a:cubicBezTo>
                    <a:pt x="678" y="536"/>
                    <a:pt x="349" y="999"/>
                    <a:pt x="60" y="1485"/>
                  </a:cubicBezTo>
                  <a:cubicBezTo>
                    <a:pt x="0" y="1585"/>
                    <a:pt x="83" y="1852"/>
                    <a:pt x="188" y="1947"/>
                  </a:cubicBezTo>
                  <a:cubicBezTo>
                    <a:pt x="225" y="1982"/>
                    <a:pt x="310" y="1999"/>
                    <a:pt x="396" y="1999"/>
                  </a:cubicBezTo>
                  <a:cubicBezTo>
                    <a:pt x="492" y="1999"/>
                    <a:pt x="590" y="1978"/>
                    <a:pt x="623" y="1934"/>
                  </a:cubicBezTo>
                  <a:cubicBezTo>
                    <a:pt x="1004" y="1457"/>
                    <a:pt x="1348" y="948"/>
                    <a:pt x="1710" y="435"/>
                  </a:cubicBezTo>
                  <a:cubicBezTo>
                    <a:pt x="1572" y="233"/>
                    <a:pt x="1517" y="69"/>
                    <a:pt x="1408" y="23"/>
                  </a:cubicBezTo>
                  <a:cubicBezTo>
                    <a:pt x="1373" y="7"/>
                    <a:pt x="1327" y="0"/>
                    <a:pt x="12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8"/>
            <p:cNvSpPr/>
            <p:nvPr/>
          </p:nvSpPr>
          <p:spPr>
            <a:xfrm>
              <a:off x="7380875" y="3055225"/>
              <a:ext cx="35900" cy="35500"/>
            </a:xfrm>
            <a:custGeom>
              <a:avLst/>
              <a:gdLst/>
              <a:ahLst/>
              <a:cxnLst/>
              <a:rect l="l" t="t" r="r" b="b"/>
              <a:pathLst>
                <a:path w="1436" h="1420" extrusionOk="0">
                  <a:moveTo>
                    <a:pt x="882" y="0"/>
                  </a:moveTo>
                  <a:cubicBezTo>
                    <a:pt x="868" y="0"/>
                    <a:pt x="858" y="3"/>
                    <a:pt x="853" y="8"/>
                  </a:cubicBezTo>
                  <a:cubicBezTo>
                    <a:pt x="552" y="317"/>
                    <a:pt x="284" y="656"/>
                    <a:pt x="51" y="1020"/>
                  </a:cubicBezTo>
                  <a:cubicBezTo>
                    <a:pt x="1" y="1102"/>
                    <a:pt x="156" y="1314"/>
                    <a:pt x="198" y="1419"/>
                  </a:cubicBezTo>
                  <a:cubicBezTo>
                    <a:pt x="670" y="1409"/>
                    <a:pt x="1435" y="534"/>
                    <a:pt x="1321" y="227"/>
                  </a:cubicBezTo>
                  <a:cubicBezTo>
                    <a:pt x="1281" y="122"/>
                    <a:pt x="983" y="0"/>
                    <a:pt x="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8"/>
            <p:cNvSpPr/>
            <p:nvPr/>
          </p:nvSpPr>
          <p:spPr>
            <a:xfrm>
              <a:off x="7334250" y="3015350"/>
              <a:ext cx="37250" cy="44550"/>
            </a:xfrm>
            <a:custGeom>
              <a:avLst/>
              <a:gdLst/>
              <a:ahLst/>
              <a:cxnLst/>
              <a:rect l="l" t="t" r="r" b="b"/>
              <a:pathLst>
                <a:path w="1490" h="1782" extrusionOk="0">
                  <a:moveTo>
                    <a:pt x="1187" y="1"/>
                  </a:moveTo>
                  <a:cubicBezTo>
                    <a:pt x="1085" y="1"/>
                    <a:pt x="942" y="57"/>
                    <a:pt x="890" y="126"/>
                  </a:cubicBezTo>
                  <a:cubicBezTo>
                    <a:pt x="591" y="515"/>
                    <a:pt x="315" y="918"/>
                    <a:pt x="60" y="1336"/>
                  </a:cubicBezTo>
                  <a:cubicBezTo>
                    <a:pt x="0" y="1441"/>
                    <a:pt x="74" y="1630"/>
                    <a:pt x="82" y="1781"/>
                  </a:cubicBezTo>
                  <a:cubicBezTo>
                    <a:pt x="123" y="1776"/>
                    <a:pt x="168" y="1776"/>
                    <a:pt x="213" y="1776"/>
                  </a:cubicBezTo>
                  <a:cubicBezTo>
                    <a:pt x="233" y="1776"/>
                    <a:pt x="253" y="1776"/>
                    <a:pt x="273" y="1776"/>
                  </a:cubicBezTo>
                  <a:cubicBezTo>
                    <a:pt x="378" y="1776"/>
                    <a:pt x="478" y="1772"/>
                    <a:pt x="523" y="1721"/>
                  </a:cubicBezTo>
                  <a:cubicBezTo>
                    <a:pt x="867" y="1318"/>
                    <a:pt x="1169" y="882"/>
                    <a:pt x="1489" y="457"/>
                  </a:cubicBezTo>
                  <a:cubicBezTo>
                    <a:pt x="1380" y="236"/>
                    <a:pt x="1344" y="53"/>
                    <a:pt x="1251" y="11"/>
                  </a:cubicBezTo>
                  <a:cubicBezTo>
                    <a:pt x="1234" y="4"/>
                    <a:pt x="1211" y="1"/>
                    <a:pt x="11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8"/>
            <p:cNvSpPr/>
            <p:nvPr/>
          </p:nvSpPr>
          <p:spPr>
            <a:xfrm>
              <a:off x="7860725" y="2673975"/>
              <a:ext cx="489125" cy="257650"/>
            </a:xfrm>
            <a:custGeom>
              <a:avLst/>
              <a:gdLst/>
              <a:ahLst/>
              <a:cxnLst/>
              <a:rect l="l" t="t" r="r" b="b"/>
              <a:pathLst>
                <a:path w="19565" h="10306" extrusionOk="0">
                  <a:moveTo>
                    <a:pt x="12815" y="2689"/>
                  </a:moveTo>
                  <a:cubicBezTo>
                    <a:pt x="12932" y="2906"/>
                    <a:pt x="13030" y="3023"/>
                    <a:pt x="13063" y="3153"/>
                  </a:cubicBezTo>
                  <a:cubicBezTo>
                    <a:pt x="13202" y="3684"/>
                    <a:pt x="13351" y="4214"/>
                    <a:pt x="13445" y="4750"/>
                  </a:cubicBezTo>
                  <a:cubicBezTo>
                    <a:pt x="13469" y="4927"/>
                    <a:pt x="13322" y="5130"/>
                    <a:pt x="13258" y="5322"/>
                  </a:cubicBezTo>
                  <a:cubicBezTo>
                    <a:pt x="13078" y="5228"/>
                    <a:pt x="12826" y="5180"/>
                    <a:pt x="12736" y="5032"/>
                  </a:cubicBezTo>
                  <a:cubicBezTo>
                    <a:pt x="12362" y="4410"/>
                    <a:pt x="12318" y="3721"/>
                    <a:pt x="12481" y="3022"/>
                  </a:cubicBezTo>
                  <a:cubicBezTo>
                    <a:pt x="12504" y="2913"/>
                    <a:pt x="12666" y="2833"/>
                    <a:pt x="12815" y="2689"/>
                  </a:cubicBezTo>
                  <a:close/>
                  <a:moveTo>
                    <a:pt x="2922" y="4311"/>
                  </a:moveTo>
                  <a:cubicBezTo>
                    <a:pt x="2929" y="4311"/>
                    <a:pt x="2935" y="4312"/>
                    <a:pt x="2942" y="4314"/>
                  </a:cubicBezTo>
                  <a:cubicBezTo>
                    <a:pt x="3103" y="4352"/>
                    <a:pt x="3328" y="4547"/>
                    <a:pt x="3355" y="4705"/>
                  </a:cubicBezTo>
                  <a:cubicBezTo>
                    <a:pt x="3409" y="5035"/>
                    <a:pt x="3350" y="5381"/>
                    <a:pt x="3335" y="5774"/>
                  </a:cubicBezTo>
                  <a:cubicBezTo>
                    <a:pt x="3177" y="5890"/>
                    <a:pt x="3033" y="6074"/>
                    <a:pt x="2877" y="6083"/>
                  </a:cubicBezTo>
                  <a:lnTo>
                    <a:pt x="2876" y="6083"/>
                  </a:lnTo>
                  <a:cubicBezTo>
                    <a:pt x="2875" y="6083"/>
                    <a:pt x="2874" y="6083"/>
                    <a:pt x="2873" y="6083"/>
                  </a:cubicBezTo>
                  <a:cubicBezTo>
                    <a:pt x="2768" y="6083"/>
                    <a:pt x="2574" y="5861"/>
                    <a:pt x="2554" y="5722"/>
                  </a:cubicBezTo>
                  <a:cubicBezTo>
                    <a:pt x="2504" y="5369"/>
                    <a:pt x="2494" y="5001"/>
                    <a:pt x="2551" y="4649"/>
                  </a:cubicBezTo>
                  <a:cubicBezTo>
                    <a:pt x="2574" y="4519"/>
                    <a:pt x="2805" y="4311"/>
                    <a:pt x="2922" y="4311"/>
                  </a:cubicBezTo>
                  <a:close/>
                  <a:moveTo>
                    <a:pt x="15077" y="4038"/>
                  </a:moveTo>
                  <a:cubicBezTo>
                    <a:pt x="15158" y="4038"/>
                    <a:pt x="15235" y="4083"/>
                    <a:pt x="15288" y="4185"/>
                  </a:cubicBezTo>
                  <a:cubicBezTo>
                    <a:pt x="15581" y="4726"/>
                    <a:pt x="15768" y="5324"/>
                    <a:pt x="15987" y="5900"/>
                  </a:cubicBezTo>
                  <a:cubicBezTo>
                    <a:pt x="16006" y="5941"/>
                    <a:pt x="15975" y="6008"/>
                    <a:pt x="15943" y="6192"/>
                  </a:cubicBezTo>
                  <a:cubicBezTo>
                    <a:pt x="15919" y="6191"/>
                    <a:pt x="15893" y="6190"/>
                    <a:pt x="15868" y="6190"/>
                  </a:cubicBezTo>
                  <a:cubicBezTo>
                    <a:pt x="15801" y="6190"/>
                    <a:pt x="15731" y="6194"/>
                    <a:pt x="15662" y="6194"/>
                  </a:cubicBezTo>
                  <a:cubicBezTo>
                    <a:pt x="15571" y="6194"/>
                    <a:pt x="15482" y="6186"/>
                    <a:pt x="15409" y="6149"/>
                  </a:cubicBezTo>
                  <a:cubicBezTo>
                    <a:pt x="14991" y="5933"/>
                    <a:pt x="14582" y="4752"/>
                    <a:pt x="14750" y="4321"/>
                  </a:cubicBezTo>
                  <a:cubicBezTo>
                    <a:pt x="14820" y="4146"/>
                    <a:pt x="14953" y="4038"/>
                    <a:pt x="15077" y="4038"/>
                  </a:cubicBezTo>
                  <a:close/>
                  <a:moveTo>
                    <a:pt x="8599" y="4367"/>
                  </a:moveTo>
                  <a:cubicBezTo>
                    <a:pt x="8679" y="4605"/>
                    <a:pt x="8819" y="4841"/>
                    <a:pt x="8825" y="5079"/>
                  </a:cubicBezTo>
                  <a:cubicBezTo>
                    <a:pt x="8838" y="5463"/>
                    <a:pt x="8796" y="5848"/>
                    <a:pt x="8703" y="6221"/>
                  </a:cubicBezTo>
                  <a:cubicBezTo>
                    <a:pt x="8654" y="6413"/>
                    <a:pt x="8451" y="6571"/>
                    <a:pt x="8315" y="6744"/>
                  </a:cubicBezTo>
                  <a:lnTo>
                    <a:pt x="8316" y="6745"/>
                  </a:lnTo>
                  <a:cubicBezTo>
                    <a:pt x="8146" y="6585"/>
                    <a:pt x="7846" y="6445"/>
                    <a:pt x="7822" y="6264"/>
                  </a:cubicBezTo>
                  <a:cubicBezTo>
                    <a:pt x="7760" y="5802"/>
                    <a:pt x="7820" y="5329"/>
                    <a:pt x="7834" y="4746"/>
                  </a:cubicBezTo>
                  <a:cubicBezTo>
                    <a:pt x="8101" y="4613"/>
                    <a:pt x="8351" y="4488"/>
                    <a:pt x="8599" y="4367"/>
                  </a:cubicBezTo>
                  <a:close/>
                  <a:moveTo>
                    <a:pt x="10499" y="5750"/>
                  </a:moveTo>
                  <a:cubicBezTo>
                    <a:pt x="10950" y="5953"/>
                    <a:pt x="11303" y="7165"/>
                    <a:pt x="11084" y="7451"/>
                  </a:cubicBezTo>
                  <a:cubicBezTo>
                    <a:pt x="10985" y="7576"/>
                    <a:pt x="10861" y="7635"/>
                    <a:pt x="10748" y="7635"/>
                  </a:cubicBezTo>
                  <a:cubicBezTo>
                    <a:pt x="10621" y="7635"/>
                    <a:pt x="10507" y="7561"/>
                    <a:pt x="10456" y="7424"/>
                  </a:cubicBezTo>
                  <a:cubicBezTo>
                    <a:pt x="10281" y="6983"/>
                    <a:pt x="10221" y="6493"/>
                    <a:pt x="10170" y="6016"/>
                  </a:cubicBezTo>
                  <a:cubicBezTo>
                    <a:pt x="10163" y="5930"/>
                    <a:pt x="10416" y="5812"/>
                    <a:pt x="10499" y="5750"/>
                  </a:cubicBezTo>
                  <a:close/>
                  <a:moveTo>
                    <a:pt x="5820" y="6172"/>
                  </a:moveTo>
                  <a:cubicBezTo>
                    <a:pt x="5847" y="6172"/>
                    <a:pt x="5871" y="6176"/>
                    <a:pt x="5889" y="6185"/>
                  </a:cubicBezTo>
                  <a:cubicBezTo>
                    <a:pt x="6233" y="6362"/>
                    <a:pt x="6575" y="7625"/>
                    <a:pt x="6432" y="8011"/>
                  </a:cubicBezTo>
                  <a:cubicBezTo>
                    <a:pt x="6357" y="8202"/>
                    <a:pt x="6222" y="8284"/>
                    <a:pt x="6099" y="8284"/>
                  </a:cubicBezTo>
                  <a:cubicBezTo>
                    <a:pt x="5991" y="8284"/>
                    <a:pt x="5892" y="8222"/>
                    <a:pt x="5850" y="8116"/>
                  </a:cubicBezTo>
                  <a:cubicBezTo>
                    <a:pt x="5624" y="7543"/>
                    <a:pt x="5521" y="6917"/>
                    <a:pt x="5395" y="6304"/>
                  </a:cubicBezTo>
                  <a:cubicBezTo>
                    <a:pt x="5395" y="6295"/>
                    <a:pt x="5666" y="6172"/>
                    <a:pt x="5820" y="6172"/>
                  </a:cubicBezTo>
                  <a:close/>
                  <a:moveTo>
                    <a:pt x="1807" y="7003"/>
                  </a:moveTo>
                  <a:cubicBezTo>
                    <a:pt x="1809" y="7003"/>
                    <a:pt x="1811" y="7003"/>
                    <a:pt x="1813" y="7003"/>
                  </a:cubicBezTo>
                  <a:cubicBezTo>
                    <a:pt x="1950" y="7017"/>
                    <a:pt x="2167" y="7130"/>
                    <a:pt x="2197" y="7245"/>
                  </a:cubicBezTo>
                  <a:cubicBezTo>
                    <a:pt x="2331" y="7739"/>
                    <a:pt x="2411" y="8257"/>
                    <a:pt x="2509" y="8751"/>
                  </a:cubicBezTo>
                  <a:cubicBezTo>
                    <a:pt x="2306" y="8923"/>
                    <a:pt x="2188" y="9102"/>
                    <a:pt x="2071" y="9102"/>
                  </a:cubicBezTo>
                  <a:cubicBezTo>
                    <a:pt x="2070" y="9102"/>
                    <a:pt x="2070" y="9102"/>
                    <a:pt x="2070" y="9102"/>
                  </a:cubicBezTo>
                  <a:lnTo>
                    <a:pt x="2068" y="9102"/>
                  </a:lnTo>
                  <a:cubicBezTo>
                    <a:pt x="1918" y="9098"/>
                    <a:pt x="1654" y="8966"/>
                    <a:pt x="1641" y="8863"/>
                  </a:cubicBezTo>
                  <a:cubicBezTo>
                    <a:pt x="1561" y="8331"/>
                    <a:pt x="1528" y="7793"/>
                    <a:pt x="1520" y="7254"/>
                  </a:cubicBezTo>
                  <a:cubicBezTo>
                    <a:pt x="1516" y="7166"/>
                    <a:pt x="1710" y="7003"/>
                    <a:pt x="1807" y="7003"/>
                  </a:cubicBezTo>
                  <a:close/>
                  <a:moveTo>
                    <a:pt x="17051" y="1"/>
                  </a:moveTo>
                  <a:cubicBezTo>
                    <a:pt x="16635" y="328"/>
                    <a:pt x="16260" y="625"/>
                    <a:pt x="15884" y="911"/>
                  </a:cubicBezTo>
                  <a:cubicBezTo>
                    <a:pt x="15800" y="977"/>
                    <a:pt x="15694" y="1020"/>
                    <a:pt x="15597" y="1046"/>
                  </a:cubicBezTo>
                  <a:cubicBezTo>
                    <a:pt x="15266" y="1135"/>
                    <a:pt x="14901" y="1142"/>
                    <a:pt x="14615" y="1296"/>
                  </a:cubicBezTo>
                  <a:cubicBezTo>
                    <a:pt x="11432" y="2417"/>
                    <a:pt x="8871" y="2740"/>
                    <a:pt x="5942" y="2740"/>
                  </a:cubicBezTo>
                  <a:cubicBezTo>
                    <a:pt x="5230" y="2740"/>
                    <a:pt x="4496" y="2721"/>
                    <a:pt x="3726" y="2689"/>
                  </a:cubicBezTo>
                  <a:cubicBezTo>
                    <a:pt x="2875" y="2655"/>
                    <a:pt x="1860" y="2625"/>
                    <a:pt x="1014" y="2525"/>
                  </a:cubicBezTo>
                  <a:cubicBezTo>
                    <a:pt x="1001" y="2559"/>
                    <a:pt x="809" y="3659"/>
                    <a:pt x="801" y="3694"/>
                  </a:cubicBezTo>
                  <a:lnTo>
                    <a:pt x="794" y="3711"/>
                  </a:lnTo>
                  <a:cubicBezTo>
                    <a:pt x="728" y="3970"/>
                    <a:pt x="662" y="4230"/>
                    <a:pt x="602" y="4487"/>
                  </a:cubicBezTo>
                  <a:cubicBezTo>
                    <a:pt x="588" y="4536"/>
                    <a:pt x="577" y="4591"/>
                    <a:pt x="567" y="4640"/>
                  </a:cubicBezTo>
                  <a:cubicBezTo>
                    <a:pt x="514" y="4866"/>
                    <a:pt x="466" y="5093"/>
                    <a:pt x="420" y="5316"/>
                  </a:cubicBezTo>
                  <a:cubicBezTo>
                    <a:pt x="320" y="5803"/>
                    <a:pt x="237" y="6287"/>
                    <a:pt x="173" y="6758"/>
                  </a:cubicBezTo>
                  <a:cubicBezTo>
                    <a:pt x="153" y="6883"/>
                    <a:pt x="139" y="7010"/>
                    <a:pt x="126" y="7134"/>
                  </a:cubicBezTo>
                  <a:cubicBezTo>
                    <a:pt x="15" y="8132"/>
                    <a:pt x="1" y="9085"/>
                    <a:pt x="133" y="9941"/>
                  </a:cubicBezTo>
                  <a:cubicBezTo>
                    <a:pt x="152" y="10068"/>
                    <a:pt x="174" y="10188"/>
                    <a:pt x="197" y="10306"/>
                  </a:cubicBezTo>
                  <a:cubicBezTo>
                    <a:pt x="2650" y="10064"/>
                    <a:pt x="5099" y="9777"/>
                    <a:pt x="7485" y="9097"/>
                  </a:cubicBezTo>
                  <a:cubicBezTo>
                    <a:pt x="9948" y="8393"/>
                    <a:pt x="12433" y="7760"/>
                    <a:pt x="14886" y="7007"/>
                  </a:cubicBezTo>
                  <a:cubicBezTo>
                    <a:pt x="15838" y="6717"/>
                    <a:pt x="16726" y="6200"/>
                    <a:pt x="17639" y="5771"/>
                  </a:cubicBezTo>
                  <a:cubicBezTo>
                    <a:pt x="17801" y="5696"/>
                    <a:pt x="18052" y="5591"/>
                    <a:pt x="18078" y="5464"/>
                  </a:cubicBezTo>
                  <a:cubicBezTo>
                    <a:pt x="18172" y="4940"/>
                    <a:pt x="18658" y="4877"/>
                    <a:pt x="18971" y="4611"/>
                  </a:cubicBezTo>
                  <a:cubicBezTo>
                    <a:pt x="19138" y="4474"/>
                    <a:pt x="19324" y="4363"/>
                    <a:pt x="19565" y="4196"/>
                  </a:cubicBezTo>
                  <a:cubicBezTo>
                    <a:pt x="19185" y="3484"/>
                    <a:pt x="18839" y="2780"/>
                    <a:pt x="18436" y="2113"/>
                  </a:cubicBezTo>
                  <a:cubicBezTo>
                    <a:pt x="18025" y="1425"/>
                    <a:pt x="17557" y="767"/>
                    <a:pt x="170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8"/>
            <p:cNvSpPr/>
            <p:nvPr/>
          </p:nvSpPr>
          <p:spPr>
            <a:xfrm>
              <a:off x="8225300" y="2774900"/>
              <a:ext cx="35575" cy="53950"/>
            </a:xfrm>
            <a:custGeom>
              <a:avLst/>
              <a:gdLst/>
              <a:ahLst/>
              <a:cxnLst/>
              <a:rect l="l" t="t" r="r" b="b"/>
              <a:pathLst>
                <a:path w="1423" h="2158" extrusionOk="0">
                  <a:moveTo>
                    <a:pt x="495" y="1"/>
                  </a:moveTo>
                  <a:cubicBezTo>
                    <a:pt x="371" y="1"/>
                    <a:pt x="237" y="109"/>
                    <a:pt x="167" y="284"/>
                  </a:cubicBezTo>
                  <a:cubicBezTo>
                    <a:pt x="0" y="715"/>
                    <a:pt x="409" y="1896"/>
                    <a:pt x="827" y="2112"/>
                  </a:cubicBezTo>
                  <a:cubicBezTo>
                    <a:pt x="899" y="2149"/>
                    <a:pt x="988" y="2157"/>
                    <a:pt x="1079" y="2157"/>
                  </a:cubicBezTo>
                  <a:cubicBezTo>
                    <a:pt x="1148" y="2157"/>
                    <a:pt x="1218" y="2153"/>
                    <a:pt x="1285" y="2153"/>
                  </a:cubicBezTo>
                  <a:cubicBezTo>
                    <a:pt x="1310" y="2153"/>
                    <a:pt x="1336" y="2154"/>
                    <a:pt x="1360" y="2155"/>
                  </a:cubicBezTo>
                  <a:cubicBezTo>
                    <a:pt x="1392" y="1971"/>
                    <a:pt x="1423" y="1904"/>
                    <a:pt x="1404" y="1863"/>
                  </a:cubicBezTo>
                  <a:cubicBezTo>
                    <a:pt x="1185" y="1287"/>
                    <a:pt x="998" y="689"/>
                    <a:pt x="705" y="148"/>
                  </a:cubicBezTo>
                  <a:cubicBezTo>
                    <a:pt x="652" y="46"/>
                    <a:pt x="576" y="1"/>
                    <a:pt x="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8"/>
            <p:cNvSpPr/>
            <p:nvPr/>
          </p:nvSpPr>
          <p:spPr>
            <a:xfrm>
              <a:off x="8168675" y="2741200"/>
              <a:ext cx="28775" cy="65825"/>
            </a:xfrm>
            <a:custGeom>
              <a:avLst/>
              <a:gdLst/>
              <a:ahLst/>
              <a:cxnLst/>
              <a:rect l="l" t="t" r="r" b="b"/>
              <a:pathLst>
                <a:path w="1151" h="2633" extrusionOk="0">
                  <a:moveTo>
                    <a:pt x="497" y="0"/>
                  </a:moveTo>
                  <a:cubicBezTo>
                    <a:pt x="348" y="144"/>
                    <a:pt x="186" y="223"/>
                    <a:pt x="163" y="333"/>
                  </a:cubicBezTo>
                  <a:cubicBezTo>
                    <a:pt x="0" y="1032"/>
                    <a:pt x="44" y="1722"/>
                    <a:pt x="418" y="2343"/>
                  </a:cubicBezTo>
                  <a:cubicBezTo>
                    <a:pt x="508" y="2491"/>
                    <a:pt x="759" y="2539"/>
                    <a:pt x="940" y="2633"/>
                  </a:cubicBezTo>
                  <a:cubicBezTo>
                    <a:pt x="1004" y="2442"/>
                    <a:pt x="1151" y="2238"/>
                    <a:pt x="1127" y="2061"/>
                  </a:cubicBezTo>
                  <a:cubicBezTo>
                    <a:pt x="1033" y="1525"/>
                    <a:pt x="884" y="995"/>
                    <a:pt x="745" y="464"/>
                  </a:cubicBezTo>
                  <a:cubicBezTo>
                    <a:pt x="712" y="334"/>
                    <a:pt x="614" y="217"/>
                    <a:pt x="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8"/>
            <p:cNvSpPr/>
            <p:nvPr/>
          </p:nvSpPr>
          <p:spPr>
            <a:xfrm>
              <a:off x="8114775" y="2817700"/>
              <a:ext cx="28525" cy="47150"/>
            </a:xfrm>
            <a:custGeom>
              <a:avLst/>
              <a:gdLst/>
              <a:ahLst/>
              <a:cxnLst/>
              <a:rect l="l" t="t" r="r" b="b"/>
              <a:pathLst>
                <a:path w="1141" h="1886" extrusionOk="0">
                  <a:moveTo>
                    <a:pt x="337" y="0"/>
                  </a:moveTo>
                  <a:cubicBezTo>
                    <a:pt x="254" y="62"/>
                    <a:pt x="1" y="181"/>
                    <a:pt x="8" y="266"/>
                  </a:cubicBezTo>
                  <a:cubicBezTo>
                    <a:pt x="59" y="743"/>
                    <a:pt x="121" y="1233"/>
                    <a:pt x="294" y="1674"/>
                  </a:cubicBezTo>
                  <a:cubicBezTo>
                    <a:pt x="345" y="1811"/>
                    <a:pt x="459" y="1885"/>
                    <a:pt x="586" y="1885"/>
                  </a:cubicBezTo>
                  <a:cubicBezTo>
                    <a:pt x="699" y="1885"/>
                    <a:pt x="823" y="1826"/>
                    <a:pt x="922" y="1700"/>
                  </a:cubicBezTo>
                  <a:cubicBezTo>
                    <a:pt x="1141" y="1416"/>
                    <a:pt x="788" y="204"/>
                    <a:pt x="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8"/>
            <p:cNvSpPr/>
            <p:nvPr/>
          </p:nvSpPr>
          <p:spPr>
            <a:xfrm>
              <a:off x="7806750" y="2605675"/>
              <a:ext cx="429375" cy="142900"/>
            </a:xfrm>
            <a:custGeom>
              <a:avLst/>
              <a:gdLst/>
              <a:ahLst/>
              <a:cxnLst/>
              <a:rect l="l" t="t" r="r" b="b"/>
              <a:pathLst>
                <a:path w="17175" h="5716" extrusionOk="0">
                  <a:moveTo>
                    <a:pt x="14133" y="1370"/>
                  </a:moveTo>
                  <a:cubicBezTo>
                    <a:pt x="14228" y="1370"/>
                    <a:pt x="14338" y="1403"/>
                    <a:pt x="14437" y="1460"/>
                  </a:cubicBezTo>
                  <a:cubicBezTo>
                    <a:pt x="14811" y="1673"/>
                    <a:pt x="15185" y="2893"/>
                    <a:pt x="14975" y="3382"/>
                  </a:cubicBezTo>
                  <a:cubicBezTo>
                    <a:pt x="14916" y="3511"/>
                    <a:pt x="14817" y="3580"/>
                    <a:pt x="14715" y="3580"/>
                  </a:cubicBezTo>
                  <a:cubicBezTo>
                    <a:pt x="14616" y="3580"/>
                    <a:pt x="14515" y="3514"/>
                    <a:pt x="14449" y="3371"/>
                  </a:cubicBezTo>
                  <a:cubicBezTo>
                    <a:pt x="14206" y="2829"/>
                    <a:pt x="14000" y="2259"/>
                    <a:pt x="13900" y="1676"/>
                  </a:cubicBezTo>
                  <a:cubicBezTo>
                    <a:pt x="13862" y="1459"/>
                    <a:pt x="13977" y="1370"/>
                    <a:pt x="14133" y="1370"/>
                  </a:cubicBezTo>
                  <a:close/>
                  <a:moveTo>
                    <a:pt x="9331" y="2710"/>
                  </a:moveTo>
                  <a:cubicBezTo>
                    <a:pt x="9439" y="2710"/>
                    <a:pt x="9625" y="2898"/>
                    <a:pt x="9642" y="3018"/>
                  </a:cubicBezTo>
                  <a:cubicBezTo>
                    <a:pt x="9690" y="3411"/>
                    <a:pt x="9697" y="3807"/>
                    <a:pt x="9667" y="4202"/>
                  </a:cubicBezTo>
                  <a:cubicBezTo>
                    <a:pt x="9657" y="4314"/>
                    <a:pt x="9453" y="4498"/>
                    <a:pt x="9346" y="4498"/>
                  </a:cubicBezTo>
                  <a:cubicBezTo>
                    <a:pt x="9344" y="4498"/>
                    <a:pt x="9343" y="4498"/>
                    <a:pt x="9341" y="4498"/>
                  </a:cubicBezTo>
                  <a:cubicBezTo>
                    <a:pt x="9199" y="4482"/>
                    <a:pt x="8967" y="4334"/>
                    <a:pt x="8949" y="4214"/>
                  </a:cubicBezTo>
                  <a:cubicBezTo>
                    <a:pt x="8888" y="3826"/>
                    <a:pt x="8903" y="3429"/>
                    <a:pt x="8893" y="2998"/>
                  </a:cubicBezTo>
                  <a:cubicBezTo>
                    <a:pt x="9063" y="2878"/>
                    <a:pt x="9195" y="2712"/>
                    <a:pt x="9329" y="2710"/>
                  </a:cubicBezTo>
                  <a:cubicBezTo>
                    <a:pt x="9329" y="2710"/>
                    <a:pt x="9330" y="2710"/>
                    <a:pt x="9331" y="2710"/>
                  </a:cubicBezTo>
                  <a:close/>
                  <a:moveTo>
                    <a:pt x="5205" y="3578"/>
                  </a:moveTo>
                  <a:cubicBezTo>
                    <a:pt x="5224" y="3578"/>
                    <a:pt x="5242" y="3580"/>
                    <a:pt x="5257" y="3584"/>
                  </a:cubicBezTo>
                  <a:cubicBezTo>
                    <a:pt x="5595" y="3675"/>
                    <a:pt x="5810" y="4491"/>
                    <a:pt x="5591" y="5035"/>
                  </a:cubicBezTo>
                  <a:cubicBezTo>
                    <a:pt x="5506" y="5052"/>
                    <a:pt x="5353" y="5131"/>
                    <a:pt x="5212" y="5131"/>
                  </a:cubicBezTo>
                  <a:cubicBezTo>
                    <a:pt x="5184" y="5131"/>
                    <a:pt x="5156" y="5128"/>
                    <a:pt x="5130" y="5121"/>
                  </a:cubicBezTo>
                  <a:cubicBezTo>
                    <a:pt x="4843" y="5049"/>
                    <a:pt x="4612" y="4145"/>
                    <a:pt x="4799" y="3789"/>
                  </a:cubicBezTo>
                  <a:cubicBezTo>
                    <a:pt x="4858" y="3683"/>
                    <a:pt x="5068" y="3578"/>
                    <a:pt x="5205" y="3578"/>
                  </a:cubicBezTo>
                  <a:close/>
                  <a:moveTo>
                    <a:pt x="16499" y="1"/>
                  </a:moveTo>
                  <a:cubicBezTo>
                    <a:pt x="12599" y="1306"/>
                    <a:pt x="8694" y="2194"/>
                    <a:pt x="4645" y="2473"/>
                  </a:cubicBezTo>
                  <a:cubicBezTo>
                    <a:pt x="4473" y="2485"/>
                    <a:pt x="755" y="3506"/>
                    <a:pt x="585" y="3515"/>
                  </a:cubicBezTo>
                  <a:cubicBezTo>
                    <a:pt x="426" y="4003"/>
                    <a:pt x="312" y="3989"/>
                    <a:pt x="155" y="4499"/>
                  </a:cubicBezTo>
                  <a:cubicBezTo>
                    <a:pt x="0" y="4989"/>
                    <a:pt x="3357" y="4992"/>
                    <a:pt x="3216" y="5498"/>
                  </a:cubicBezTo>
                  <a:cubicBezTo>
                    <a:pt x="4327" y="5635"/>
                    <a:pt x="5445" y="5715"/>
                    <a:pt x="6574" y="5715"/>
                  </a:cubicBezTo>
                  <a:cubicBezTo>
                    <a:pt x="7399" y="5715"/>
                    <a:pt x="8230" y="5672"/>
                    <a:pt x="9068" y="5577"/>
                  </a:cubicBezTo>
                  <a:cubicBezTo>
                    <a:pt x="11972" y="5245"/>
                    <a:pt x="14581" y="4198"/>
                    <a:pt x="17174" y="2919"/>
                  </a:cubicBezTo>
                  <a:cubicBezTo>
                    <a:pt x="16953" y="1965"/>
                    <a:pt x="16736" y="1026"/>
                    <a:pt x="164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8"/>
            <p:cNvSpPr/>
            <p:nvPr/>
          </p:nvSpPr>
          <p:spPr>
            <a:xfrm>
              <a:off x="8153300" y="2639900"/>
              <a:ext cx="33075" cy="55275"/>
            </a:xfrm>
            <a:custGeom>
              <a:avLst/>
              <a:gdLst/>
              <a:ahLst/>
              <a:cxnLst/>
              <a:rect l="l" t="t" r="r" b="b"/>
              <a:pathLst>
                <a:path w="1323" h="2211" extrusionOk="0">
                  <a:moveTo>
                    <a:pt x="271" y="1"/>
                  </a:moveTo>
                  <a:cubicBezTo>
                    <a:pt x="116" y="1"/>
                    <a:pt x="1" y="90"/>
                    <a:pt x="39" y="307"/>
                  </a:cubicBezTo>
                  <a:cubicBezTo>
                    <a:pt x="138" y="890"/>
                    <a:pt x="344" y="1460"/>
                    <a:pt x="588" y="2002"/>
                  </a:cubicBezTo>
                  <a:cubicBezTo>
                    <a:pt x="654" y="2145"/>
                    <a:pt x="755" y="2211"/>
                    <a:pt x="854" y="2211"/>
                  </a:cubicBezTo>
                  <a:cubicBezTo>
                    <a:pt x="955" y="2211"/>
                    <a:pt x="1054" y="2142"/>
                    <a:pt x="1113" y="2013"/>
                  </a:cubicBezTo>
                  <a:cubicBezTo>
                    <a:pt x="1323" y="1524"/>
                    <a:pt x="949" y="304"/>
                    <a:pt x="575" y="91"/>
                  </a:cubicBezTo>
                  <a:cubicBezTo>
                    <a:pt x="476" y="34"/>
                    <a:pt x="366"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8"/>
            <p:cNvSpPr/>
            <p:nvPr/>
          </p:nvSpPr>
          <p:spPr>
            <a:xfrm>
              <a:off x="8054725" y="2783175"/>
              <a:ext cx="26975" cy="59425"/>
            </a:xfrm>
            <a:custGeom>
              <a:avLst/>
              <a:gdLst/>
              <a:ahLst/>
              <a:cxnLst/>
              <a:rect l="l" t="t" r="r" b="b"/>
              <a:pathLst>
                <a:path w="1079" h="2377" extrusionOk="0">
                  <a:moveTo>
                    <a:pt x="840" y="0"/>
                  </a:moveTo>
                  <a:cubicBezTo>
                    <a:pt x="592" y="120"/>
                    <a:pt x="342" y="245"/>
                    <a:pt x="74" y="378"/>
                  </a:cubicBezTo>
                  <a:cubicBezTo>
                    <a:pt x="60" y="962"/>
                    <a:pt x="1" y="1435"/>
                    <a:pt x="63" y="1897"/>
                  </a:cubicBezTo>
                  <a:cubicBezTo>
                    <a:pt x="86" y="2077"/>
                    <a:pt x="386" y="2217"/>
                    <a:pt x="556" y="2376"/>
                  </a:cubicBezTo>
                  <a:cubicBezTo>
                    <a:pt x="691" y="2203"/>
                    <a:pt x="895" y="2045"/>
                    <a:pt x="944" y="1853"/>
                  </a:cubicBezTo>
                  <a:cubicBezTo>
                    <a:pt x="1037" y="1480"/>
                    <a:pt x="1078" y="1096"/>
                    <a:pt x="1066" y="711"/>
                  </a:cubicBezTo>
                  <a:cubicBezTo>
                    <a:pt x="1059" y="473"/>
                    <a:pt x="920" y="237"/>
                    <a:pt x="8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8"/>
            <p:cNvSpPr/>
            <p:nvPr/>
          </p:nvSpPr>
          <p:spPr>
            <a:xfrm>
              <a:off x="7995575" y="2828250"/>
              <a:ext cx="29550" cy="52825"/>
            </a:xfrm>
            <a:custGeom>
              <a:avLst/>
              <a:gdLst/>
              <a:ahLst/>
              <a:cxnLst/>
              <a:rect l="l" t="t" r="r" b="b"/>
              <a:pathLst>
                <a:path w="1182" h="2113" extrusionOk="0">
                  <a:moveTo>
                    <a:pt x="425" y="1"/>
                  </a:moveTo>
                  <a:cubicBezTo>
                    <a:pt x="271" y="1"/>
                    <a:pt x="0" y="124"/>
                    <a:pt x="1" y="133"/>
                  </a:cubicBezTo>
                  <a:cubicBezTo>
                    <a:pt x="127" y="746"/>
                    <a:pt x="230" y="1372"/>
                    <a:pt x="455" y="1945"/>
                  </a:cubicBezTo>
                  <a:cubicBezTo>
                    <a:pt x="497" y="2051"/>
                    <a:pt x="596" y="2113"/>
                    <a:pt x="704" y="2113"/>
                  </a:cubicBezTo>
                  <a:cubicBezTo>
                    <a:pt x="828" y="2113"/>
                    <a:pt x="963" y="2031"/>
                    <a:pt x="1037" y="1840"/>
                  </a:cubicBezTo>
                  <a:cubicBezTo>
                    <a:pt x="1181" y="1454"/>
                    <a:pt x="838" y="191"/>
                    <a:pt x="495" y="14"/>
                  </a:cubicBezTo>
                  <a:cubicBezTo>
                    <a:pt x="477" y="5"/>
                    <a:pt x="453" y="1"/>
                    <a:pt x="4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8"/>
            <p:cNvSpPr/>
            <p:nvPr/>
          </p:nvSpPr>
          <p:spPr>
            <a:xfrm>
              <a:off x="8028925" y="2673450"/>
              <a:ext cx="20300" cy="44675"/>
            </a:xfrm>
            <a:custGeom>
              <a:avLst/>
              <a:gdLst/>
              <a:ahLst/>
              <a:cxnLst/>
              <a:rect l="l" t="t" r="r" b="b"/>
              <a:pathLst>
                <a:path w="812" h="1787" extrusionOk="0">
                  <a:moveTo>
                    <a:pt x="445" y="0"/>
                  </a:moveTo>
                  <a:cubicBezTo>
                    <a:pt x="444" y="0"/>
                    <a:pt x="443" y="0"/>
                    <a:pt x="443" y="0"/>
                  </a:cubicBezTo>
                  <a:cubicBezTo>
                    <a:pt x="309" y="1"/>
                    <a:pt x="176" y="167"/>
                    <a:pt x="6" y="287"/>
                  </a:cubicBezTo>
                  <a:cubicBezTo>
                    <a:pt x="17" y="720"/>
                    <a:pt x="1" y="1115"/>
                    <a:pt x="62" y="1504"/>
                  </a:cubicBezTo>
                  <a:cubicBezTo>
                    <a:pt x="80" y="1622"/>
                    <a:pt x="312" y="1771"/>
                    <a:pt x="454" y="1787"/>
                  </a:cubicBezTo>
                  <a:cubicBezTo>
                    <a:pt x="456" y="1787"/>
                    <a:pt x="457" y="1787"/>
                    <a:pt x="459" y="1787"/>
                  </a:cubicBezTo>
                  <a:cubicBezTo>
                    <a:pt x="567" y="1787"/>
                    <a:pt x="771" y="1603"/>
                    <a:pt x="781" y="1491"/>
                  </a:cubicBezTo>
                  <a:cubicBezTo>
                    <a:pt x="811" y="1096"/>
                    <a:pt x="803" y="700"/>
                    <a:pt x="755" y="307"/>
                  </a:cubicBezTo>
                  <a:cubicBezTo>
                    <a:pt x="738" y="188"/>
                    <a:pt x="554" y="0"/>
                    <a:pt x="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8"/>
            <p:cNvSpPr/>
            <p:nvPr/>
          </p:nvSpPr>
          <p:spPr>
            <a:xfrm>
              <a:off x="7898600" y="2849025"/>
              <a:ext cx="24850" cy="52525"/>
            </a:xfrm>
            <a:custGeom>
              <a:avLst/>
              <a:gdLst/>
              <a:ahLst/>
              <a:cxnLst/>
              <a:rect l="l" t="t" r="r" b="b"/>
              <a:pathLst>
                <a:path w="994" h="2101" extrusionOk="0">
                  <a:moveTo>
                    <a:pt x="292" y="1"/>
                  </a:moveTo>
                  <a:cubicBezTo>
                    <a:pt x="195" y="1"/>
                    <a:pt x="1" y="164"/>
                    <a:pt x="5" y="252"/>
                  </a:cubicBezTo>
                  <a:cubicBezTo>
                    <a:pt x="13" y="791"/>
                    <a:pt x="46" y="1329"/>
                    <a:pt x="125" y="1861"/>
                  </a:cubicBezTo>
                  <a:cubicBezTo>
                    <a:pt x="139" y="1964"/>
                    <a:pt x="403" y="2096"/>
                    <a:pt x="553" y="2100"/>
                  </a:cubicBezTo>
                  <a:cubicBezTo>
                    <a:pt x="554" y="2100"/>
                    <a:pt x="554" y="2100"/>
                    <a:pt x="555" y="2100"/>
                  </a:cubicBezTo>
                  <a:cubicBezTo>
                    <a:pt x="672" y="2100"/>
                    <a:pt x="790" y="1921"/>
                    <a:pt x="993" y="1749"/>
                  </a:cubicBezTo>
                  <a:cubicBezTo>
                    <a:pt x="895" y="1255"/>
                    <a:pt x="815" y="737"/>
                    <a:pt x="682" y="243"/>
                  </a:cubicBezTo>
                  <a:cubicBezTo>
                    <a:pt x="652" y="128"/>
                    <a:pt x="435" y="15"/>
                    <a:pt x="298" y="1"/>
                  </a:cubicBezTo>
                  <a:cubicBezTo>
                    <a:pt x="296" y="1"/>
                    <a:pt x="294"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8"/>
            <p:cNvSpPr/>
            <p:nvPr/>
          </p:nvSpPr>
          <p:spPr>
            <a:xfrm>
              <a:off x="7923025" y="2781750"/>
              <a:ext cx="22925" cy="44300"/>
            </a:xfrm>
            <a:custGeom>
              <a:avLst/>
              <a:gdLst/>
              <a:ahLst/>
              <a:cxnLst/>
              <a:rect l="l" t="t" r="r" b="b"/>
              <a:pathLst>
                <a:path w="917" h="1772" extrusionOk="0">
                  <a:moveTo>
                    <a:pt x="430" y="1"/>
                  </a:moveTo>
                  <a:cubicBezTo>
                    <a:pt x="313" y="1"/>
                    <a:pt x="81" y="208"/>
                    <a:pt x="58" y="338"/>
                  </a:cubicBezTo>
                  <a:cubicBezTo>
                    <a:pt x="1" y="690"/>
                    <a:pt x="12" y="1058"/>
                    <a:pt x="61" y="1411"/>
                  </a:cubicBezTo>
                  <a:cubicBezTo>
                    <a:pt x="81" y="1550"/>
                    <a:pt x="277" y="1772"/>
                    <a:pt x="381" y="1772"/>
                  </a:cubicBezTo>
                  <a:cubicBezTo>
                    <a:pt x="382" y="1772"/>
                    <a:pt x="383" y="1772"/>
                    <a:pt x="384" y="1772"/>
                  </a:cubicBezTo>
                  <a:cubicBezTo>
                    <a:pt x="539" y="1763"/>
                    <a:pt x="685" y="1579"/>
                    <a:pt x="842" y="1463"/>
                  </a:cubicBezTo>
                  <a:cubicBezTo>
                    <a:pt x="856" y="1070"/>
                    <a:pt x="917" y="724"/>
                    <a:pt x="862" y="394"/>
                  </a:cubicBezTo>
                  <a:cubicBezTo>
                    <a:pt x="835" y="236"/>
                    <a:pt x="611" y="41"/>
                    <a:pt x="448" y="3"/>
                  </a:cubicBezTo>
                  <a:cubicBezTo>
                    <a:pt x="443" y="1"/>
                    <a:pt x="436" y="1"/>
                    <a:pt x="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8"/>
            <p:cNvSpPr/>
            <p:nvPr/>
          </p:nvSpPr>
          <p:spPr>
            <a:xfrm>
              <a:off x="7922050" y="2695100"/>
              <a:ext cx="30000" cy="38875"/>
            </a:xfrm>
            <a:custGeom>
              <a:avLst/>
              <a:gdLst/>
              <a:ahLst/>
              <a:cxnLst/>
              <a:rect l="l" t="t" r="r" b="b"/>
              <a:pathLst>
                <a:path w="1200" h="1555" extrusionOk="0">
                  <a:moveTo>
                    <a:pt x="593" y="1"/>
                  </a:moveTo>
                  <a:cubicBezTo>
                    <a:pt x="456" y="1"/>
                    <a:pt x="246" y="106"/>
                    <a:pt x="187" y="213"/>
                  </a:cubicBezTo>
                  <a:cubicBezTo>
                    <a:pt x="0" y="569"/>
                    <a:pt x="231" y="1474"/>
                    <a:pt x="518" y="1545"/>
                  </a:cubicBezTo>
                  <a:cubicBezTo>
                    <a:pt x="544" y="1552"/>
                    <a:pt x="571" y="1555"/>
                    <a:pt x="598" y="1555"/>
                  </a:cubicBezTo>
                  <a:cubicBezTo>
                    <a:pt x="740" y="1555"/>
                    <a:pt x="894" y="1475"/>
                    <a:pt x="979" y="1458"/>
                  </a:cubicBezTo>
                  <a:cubicBezTo>
                    <a:pt x="1199" y="914"/>
                    <a:pt x="983" y="98"/>
                    <a:pt x="645" y="7"/>
                  </a:cubicBezTo>
                  <a:cubicBezTo>
                    <a:pt x="630" y="3"/>
                    <a:pt x="612" y="1"/>
                    <a:pt x="5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8"/>
            <p:cNvSpPr/>
            <p:nvPr/>
          </p:nvSpPr>
          <p:spPr>
            <a:xfrm>
              <a:off x="7864050" y="2922500"/>
              <a:ext cx="1650" cy="9125"/>
            </a:xfrm>
            <a:custGeom>
              <a:avLst/>
              <a:gdLst/>
              <a:ahLst/>
              <a:cxnLst/>
              <a:rect l="l" t="t" r="r" b="b"/>
              <a:pathLst>
                <a:path w="66" h="365" extrusionOk="0">
                  <a:moveTo>
                    <a:pt x="1" y="0"/>
                  </a:moveTo>
                  <a:cubicBezTo>
                    <a:pt x="16" y="123"/>
                    <a:pt x="38" y="245"/>
                    <a:pt x="65" y="365"/>
                  </a:cubicBezTo>
                  <a:cubicBezTo>
                    <a:pt x="42" y="247"/>
                    <a:pt x="20" y="127"/>
                    <a:pt x="1" y="0"/>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8"/>
            <p:cNvSpPr/>
            <p:nvPr/>
          </p:nvSpPr>
          <p:spPr>
            <a:xfrm>
              <a:off x="7801375" y="2530575"/>
              <a:ext cx="756100" cy="420875"/>
            </a:xfrm>
            <a:custGeom>
              <a:avLst/>
              <a:gdLst/>
              <a:ahLst/>
              <a:cxnLst/>
              <a:rect l="l" t="t" r="r" b="b"/>
              <a:pathLst>
                <a:path w="30244" h="16835" extrusionOk="0">
                  <a:moveTo>
                    <a:pt x="25185" y="926"/>
                  </a:moveTo>
                  <a:cubicBezTo>
                    <a:pt x="25577" y="926"/>
                    <a:pt x="25633" y="1147"/>
                    <a:pt x="25378" y="1600"/>
                  </a:cubicBezTo>
                  <a:cubicBezTo>
                    <a:pt x="24962" y="2334"/>
                    <a:pt x="24504" y="3037"/>
                    <a:pt x="24065" y="3756"/>
                  </a:cubicBezTo>
                  <a:cubicBezTo>
                    <a:pt x="23959" y="3926"/>
                    <a:pt x="23847" y="4090"/>
                    <a:pt x="23738" y="4258"/>
                  </a:cubicBezTo>
                  <a:cubicBezTo>
                    <a:pt x="23709" y="4243"/>
                    <a:pt x="23652" y="4226"/>
                    <a:pt x="23650" y="4205"/>
                  </a:cubicBezTo>
                  <a:cubicBezTo>
                    <a:pt x="23572" y="3587"/>
                    <a:pt x="23318" y="3292"/>
                    <a:pt x="22983" y="3292"/>
                  </a:cubicBezTo>
                  <a:cubicBezTo>
                    <a:pt x="22740" y="3292"/>
                    <a:pt x="22455" y="3446"/>
                    <a:pt x="22163" y="3744"/>
                  </a:cubicBezTo>
                  <a:cubicBezTo>
                    <a:pt x="21548" y="4366"/>
                    <a:pt x="20966" y="5011"/>
                    <a:pt x="20283" y="5735"/>
                  </a:cubicBezTo>
                  <a:cubicBezTo>
                    <a:pt x="20246" y="5524"/>
                    <a:pt x="20212" y="5343"/>
                    <a:pt x="20184" y="5166"/>
                  </a:cubicBezTo>
                  <a:cubicBezTo>
                    <a:pt x="20165" y="5036"/>
                    <a:pt x="20193" y="4811"/>
                    <a:pt x="20130" y="4782"/>
                  </a:cubicBezTo>
                  <a:cubicBezTo>
                    <a:pt x="20069" y="4755"/>
                    <a:pt x="19990" y="4741"/>
                    <a:pt x="19911" y="4741"/>
                  </a:cubicBezTo>
                  <a:cubicBezTo>
                    <a:pt x="19829" y="4741"/>
                    <a:pt x="19746" y="4757"/>
                    <a:pt x="19681" y="4789"/>
                  </a:cubicBezTo>
                  <a:cubicBezTo>
                    <a:pt x="19192" y="5023"/>
                    <a:pt x="18718" y="5297"/>
                    <a:pt x="18166" y="5594"/>
                  </a:cubicBezTo>
                  <a:cubicBezTo>
                    <a:pt x="17980" y="4816"/>
                    <a:pt x="17799" y="4111"/>
                    <a:pt x="17651" y="3401"/>
                  </a:cubicBezTo>
                  <a:cubicBezTo>
                    <a:pt x="17621" y="3266"/>
                    <a:pt x="17699" y="3090"/>
                    <a:pt x="17767" y="2950"/>
                  </a:cubicBezTo>
                  <a:cubicBezTo>
                    <a:pt x="18228" y="2047"/>
                    <a:pt x="19067" y="1555"/>
                    <a:pt x="19954" y="1067"/>
                  </a:cubicBezTo>
                  <a:lnTo>
                    <a:pt x="19954" y="1067"/>
                  </a:lnTo>
                  <a:cubicBezTo>
                    <a:pt x="19754" y="1584"/>
                    <a:pt x="19518" y="2093"/>
                    <a:pt x="19367" y="2624"/>
                  </a:cubicBezTo>
                  <a:cubicBezTo>
                    <a:pt x="19298" y="2868"/>
                    <a:pt x="19384" y="3152"/>
                    <a:pt x="19404" y="3419"/>
                  </a:cubicBezTo>
                  <a:cubicBezTo>
                    <a:pt x="19650" y="3367"/>
                    <a:pt x="19933" y="3373"/>
                    <a:pt x="20141" y="3253"/>
                  </a:cubicBezTo>
                  <a:cubicBezTo>
                    <a:pt x="21203" y="2641"/>
                    <a:pt x="22221" y="1953"/>
                    <a:pt x="23301" y="1383"/>
                  </a:cubicBezTo>
                  <a:cubicBezTo>
                    <a:pt x="23800" y="1118"/>
                    <a:pt x="24407" y="1024"/>
                    <a:pt x="24974" y="943"/>
                  </a:cubicBezTo>
                  <a:cubicBezTo>
                    <a:pt x="25053" y="932"/>
                    <a:pt x="25123" y="926"/>
                    <a:pt x="25185" y="926"/>
                  </a:cubicBezTo>
                  <a:close/>
                  <a:moveTo>
                    <a:pt x="22742" y="4085"/>
                  </a:moveTo>
                  <a:cubicBezTo>
                    <a:pt x="22829" y="4114"/>
                    <a:pt x="22915" y="4148"/>
                    <a:pt x="23001" y="4181"/>
                  </a:cubicBezTo>
                  <a:cubicBezTo>
                    <a:pt x="22911" y="4744"/>
                    <a:pt x="22805" y="5309"/>
                    <a:pt x="22740" y="5873"/>
                  </a:cubicBezTo>
                  <a:cubicBezTo>
                    <a:pt x="22717" y="6086"/>
                    <a:pt x="22719" y="6410"/>
                    <a:pt x="22840" y="6501"/>
                  </a:cubicBezTo>
                  <a:cubicBezTo>
                    <a:pt x="22893" y="6539"/>
                    <a:pt x="22970" y="6554"/>
                    <a:pt x="23057" y="6554"/>
                  </a:cubicBezTo>
                  <a:cubicBezTo>
                    <a:pt x="23199" y="6554"/>
                    <a:pt x="23366" y="6513"/>
                    <a:pt x="23490" y="6463"/>
                  </a:cubicBezTo>
                  <a:cubicBezTo>
                    <a:pt x="24534" y="6025"/>
                    <a:pt x="25539" y="5470"/>
                    <a:pt x="26618" y="5130"/>
                  </a:cubicBezTo>
                  <a:cubicBezTo>
                    <a:pt x="27322" y="4911"/>
                    <a:pt x="28121" y="4969"/>
                    <a:pt x="28880" y="4937"/>
                  </a:cubicBezTo>
                  <a:cubicBezTo>
                    <a:pt x="28892" y="4937"/>
                    <a:pt x="28904" y="4937"/>
                    <a:pt x="28915" y="4937"/>
                  </a:cubicBezTo>
                  <a:cubicBezTo>
                    <a:pt x="29262" y="4937"/>
                    <a:pt x="29368" y="5169"/>
                    <a:pt x="29192" y="5477"/>
                  </a:cubicBezTo>
                  <a:cubicBezTo>
                    <a:pt x="29019" y="5773"/>
                    <a:pt x="28848" y="6114"/>
                    <a:pt x="28581" y="6307"/>
                  </a:cubicBezTo>
                  <a:cubicBezTo>
                    <a:pt x="27533" y="7076"/>
                    <a:pt x="26460" y="7817"/>
                    <a:pt x="25185" y="8178"/>
                  </a:cubicBezTo>
                  <a:cubicBezTo>
                    <a:pt x="24411" y="8401"/>
                    <a:pt x="23649" y="8671"/>
                    <a:pt x="22884" y="8932"/>
                  </a:cubicBezTo>
                  <a:cubicBezTo>
                    <a:pt x="22794" y="8964"/>
                    <a:pt x="22714" y="8981"/>
                    <a:pt x="22644" y="8981"/>
                  </a:cubicBezTo>
                  <a:cubicBezTo>
                    <a:pt x="22476" y="8981"/>
                    <a:pt x="22354" y="8886"/>
                    <a:pt x="22234" y="8670"/>
                  </a:cubicBezTo>
                  <a:cubicBezTo>
                    <a:pt x="21866" y="7993"/>
                    <a:pt x="21428" y="7361"/>
                    <a:pt x="21058" y="6688"/>
                  </a:cubicBezTo>
                  <a:cubicBezTo>
                    <a:pt x="20969" y="6526"/>
                    <a:pt x="20956" y="6216"/>
                    <a:pt x="21055" y="6087"/>
                  </a:cubicBezTo>
                  <a:cubicBezTo>
                    <a:pt x="21590" y="5400"/>
                    <a:pt x="22172" y="4745"/>
                    <a:pt x="22742" y="4085"/>
                  </a:cubicBezTo>
                  <a:close/>
                  <a:moveTo>
                    <a:pt x="20311" y="0"/>
                  </a:moveTo>
                  <a:cubicBezTo>
                    <a:pt x="20142" y="0"/>
                    <a:pt x="19948" y="50"/>
                    <a:pt x="19834" y="131"/>
                  </a:cubicBezTo>
                  <a:cubicBezTo>
                    <a:pt x="18949" y="768"/>
                    <a:pt x="18099" y="1456"/>
                    <a:pt x="17191" y="2167"/>
                  </a:cubicBezTo>
                  <a:cubicBezTo>
                    <a:pt x="17180" y="2167"/>
                    <a:pt x="17169" y="2167"/>
                    <a:pt x="17157" y="2167"/>
                  </a:cubicBezTo>
                  <a:cubicBezTo>
                    <a:pt x="17102" y="2167"/>
                    <a:pt x="17028" y="2164"/>
                    <a:pt x="16945" y="2164"/>
                  </a:cubicBezTo>
                  <a:cubicBezTo>
                    <a:pt x="16823" y="2164"/>
                    <a:pt x="16680" y="2172"/>
                    <a:pt x="16548" y="2213"/>
                  </a:cubicBezTo>
                  <a:cubicBezTo>
                    <a:pt x="14271" y="2906"/>
                    <a:pt x="12012" y="3654"/>
                    <a:pt x="9650" y="4045"/>
                  </a:cubicBezTo>
                  <a:cubicBezTo>
                    <a:pt x="7975" y="4321"/>
                    <a:pt x="2490" y="5726"/>
                    <a:pt x="807" y="5862"/>
                  </a:cubicBezTo>
                  <a:cubicBezTo>
                    <a:pt x="722" y="6120"/>
                    <a:pt x="634" y="6385"/>
                    <a:pt x="549" y="6657"/>
                  </a:cubicBezTo>
                  <a:cubicBezTo>
                    <a:pt x="719" y="6650"/>
                    <a:pt x="881" y="6647"/>
                    <a:pt x="1053" y="6635"/>
                  </a:cubicBezTo>
                  <a:cubicBezTo>
                    <a:pt x="5102" y="6357"/>
                    <a:pt x="12816" y="4309"/>
                    <a:pt x="16715" y="3005"/>
                  </a:cubicBezTo>
                  <a:cubicBezTo>
                    <a:pt x="16952" y="4030"/>
                    <a:pt x="17169" y="4969"/>
                    <a:pt x="17390" y="5925"/>
                  </a:cubicBezTo>
                  <a:cubicBezTo>
                    <a:pt x="14798" y="7203"/>
                    <a:pt x="13035" y="7470"/>
                    <a:pt x="9445" y="7656"/>
                  </a:cubicBezTo>
                  <a:cubicBezTo>
                    <a:pt x="8712" y="7694"/>
                    <a:pt x="7551" y="7716"/>
                    <a:pt x="6280" y="7716"/>
                  </a:cubicBezTo>
                  <a:cubicBezTo>
                    <a:pt x="4096" y="7716"/>
                    <a:pt x="1587" y="7653"/>
                    <a:pt x="371" y="7503"/>
                  </a:cubicBezTo>
                  <a:cubicBezTo>
                    <a:pt x="291" y="7776"/>
                    <a:pt x="73" y="7808"/>
                    <a:pt x="0" y="8084"/>
                  </a:cubicBezTo>
                  <a:lnTo>
                    <a:pt x="2926" y="8364"/>
                  </a:lnTo>
                  <a:cubicBezTo>
                    <a:pt x="4254" y="8478"/>
                    <a:pt x="5957" y="8593"/>
                    <a:pt x="6809" y="8593"/>
                  </a:cubicBezTo>
                  <a:cubicBezTo>
                    <a:pt x="11058" y="8593"/>
                    <a:pt x="12723" y="8418"/>
                    <a:pt x="16992" y="7033"/>
                  </a:cubicBezTo>
                  <a:cubicBezTo>
                    <a:pt x="17277" y="6878"/>
                    <a:pt x="17644" y="6872"/>
                    <a:pt x="17973" y="6783"/>
                  </a:cubicBezTo>
                  <a:cubicBezTo>
                    <a:pt x="18072" y="6757"/>
                    <a:pt x="18176" y="6714"/>
                    <a:pt x="18260" y="6648"/>
                  </a:cubicBezTo>
                  <a:cubicBezTo>
                    <a:pt x="18636" y="6361"/>
                    <a:pt x="19011" y="6064"/>
                    <a:pt x="19428" y="5738"/>
                  </a:cubicBezTo>
                  <a:cubicBezTo>
                    <a:pt x="19933" y="6504"/>
                    <a:pt x="20401" y="7161"/>
                    <a:pt x="20812" y="7851"/>
                  </a:cubicBezTo>
                  <a:cubicBezTo>
                    <a:pt x="21213" y="8516"/>
                    <a:pt x="21560" y="9220"/>
                    <a:pt x="21940" y="9932"/>
                  </a:cubicBezTo>
                  <a:cubicBezTo>
                    <a:pt x="21699" y="10099"/>
                    <a:pt x="21513" y="10210"/>
                    <a:pt x="21347" y="10347"/>
                  </a:cubicBezTo>
                  <a:cubicBezTo>
                    <a:pt x="21033" y="10613"/>
                    <a:pt x="20547" y="10677"/>
                    <a:pt x="20453" y="11200"/>
                  </a:cubicBezTo>
                  <a:cubicBezTo>
                    <a:pt x="20426" y="11329"/>
                    <a:pt x="20175" y="11433"/>
                    <a:pt x="20014" y="11507"/>
                  </a:cubicBezTo>
                  <a:cubicBezTo>
                    <a:pt x="19101" y="11936"/>
                    <a:pt x="18213" y="12454"/>
                    <a:pt x="17261" y="12743"/>
                  </a:cubicBezTo>
                  <a:cubicBezTo>
                    <a:pt x="14808" y="13497"/>
                    <a:pt x="12323" y="14129"/>
                    <a:pt x="9860" y="14833"/>
                  </a:cubicBezTo>
                  <a:cubicBezTo>
                    <a:pt x="7474" y="15513"/>
                    <a:pt x="5025" y="15800"/>
                    <a:pt x="2572" y="16043"/>
                  </a:cubicBezTo>
                  <a:cubicBezTo>
                    <a:pt x="2623" y="16312"/>
                    <a:pt x="2696" y="16577"/>
                    <a:pt x="2792" y="16835"/>
                  </a:cubicBezTo>
                  <a:cubicBezTo>
                    <a:pt x="3182" y="16804"/>
                    <a:pt x="3575" y="16769"/>
                    <a:pt x="3968" y="16718"/>
                  </a:cubicBezTo>
                  <a:cubicBezTo>
                    <a:pt x="6741" y="16355"/>
                    <a:pt x="9457" y="15797"/>
                    <a:pt x="12154" y="15115"/>
                  </a:cubicBezTo>
                  <a:cubicBezTo>
                    <a:pt x="13859" y="14683"/>
                    <a:pt x="15539" y="14147"/>
                    <a:pt x="17214" y="13614"/>
                  </a:cubicBezTo>
                  <a:cubicBezTo>
                    <a:pt x="19260" y="12961"/>
                    <a:pt x="21111" y="11960"/>
                    <a:pt x="22561" y="10319"/>
                  </a:cubicBezTo>
                  <a:cubicBezTo>
                    <a:pt x="22720" y="10135"/>
                    <a:pt x="22868" y="9893"/>
                    <a:pt x="23076" y="9811"/>
                  </a:cubicBezTo>
                  <a:cubicBezTo>
                    <a:pt x="23879" y="9502"/>
                    <a:pt x="24697" y="9228"/>
                    <a:pt x="25519" y="8970"/>
                  </a:cubicBezTo>
                  <a:cubicBezTo>
                    <a:pt x="26877" y="8547"/>
                    <a:pt x="28029" y="7764"/>
                    <a:pt x="29103" y="6877"/>
                  </a:cubicBezTo>
                  <a:cubicBezTo>
                    <a:pt x="29464" y="6579"/>
                    <a:pt x="29713" y="6100"/>
                    <a:pt x="29909" y="5656"/>
                  </a:cubicBezTo>
                  <a:cubicBezTo>
                    <a:pt x="30244" y="4904"/>
                    <a:pt x="29936" y="4378"/>
                    <a:pt x="29129" y="4179"/>
                  </a:cubicBezTo>
                  <a:cubicBezTo>
                    <a:pt x="28741" y="4086"/>
                    <a:pt x="28355" y="4038"/>
                    <a:pt x="27972" y="4038"/>
                  </a:cubicBezTo>
                  <a:cubicBezTo>
                    <a:pt x="27413" y="4038"/>
                    <a:pt x="26861" y="4139"/>
                    <a:pt x="26318" y="4346"/>
                  </a:cubicBezTo>
                  <a:cubicBezTo>
                    <a:pt x="25462" y="4669"/>
                    <a:pt x="24618" y="5032"/>
                    <a:pt x="23768" y="5376"/>
                  </a:cubicBezTo>
                  <a:cubicBezTo>
                    <a:pt x="23755" y="5380"/>
                    <a:pt x="23741" y="5382"/>
                    <a:pt x="23725" y="5382"/>
                  </a:cubicBezTo>
                  <a:cubicBezTo>
                    <a:pt x="23694" y="5382"/>
                    <a:pt x="23658" y="5376"/>
                    <a:pt x="23616" y="5376"/>
                  </a:cubicBezTo>
                  <a:cubicBezTo>
                    <a:pt x="23630" y="5214"/>
                    <a:pt x="23644" y="5072"/>
                    <a:pt x="23643" y="5062"/>
                  </a:cubicBezTo>
                  <a:cubicBezTo>
                    <a:pt x="23993" y="4853"/>
                    <a:pt x="24360" y="4759"/>
                    <a:pt x="24514" y="4524"/>
                  </a:cubicBezTo>
                  <a:cubicBezTo>
                    <a:pt x="25089" y="3660"/>
                    <a:pt x="25672" y="2785"/>
                    <a:pt x="26113" y="1850"/>
                  </a:cubicBezTo>
                  <a:cubicBezTo>
                    <a:pt x="26291" y="1476"/>
                    <a:pt x="26344" y="1162"/>
                    <a:pt x="26301" y="904"/>
                  </a:cubicBezTo>
                  <a:cubicBezTo>
                    <a:pt x="26195" y="754"/>
                    <a:pt x="26102" y="593"/>
                    <a:pt x="26025" y="425"/>
                  </a:cubicBezTo>
                  <a:cubicBezTo>
                    <a:pt x="25792" y="235"/>
                    <a:pt x="25427" y="128"/>
                    <a:pt x="24931" y="128"/>
                  </a:cubicBezTo>
                  <a:cubicBezTo>
                    <a:pt x="24917" y="128"/>
                    <a:pt x="24902" y="128"/>
                    <a:pt x="24887" y="128"/>
                  </a:cubicBezTo>
                  <a:cubicBezTo>
                    <a:pt x="23734" y="134"/>
                    <a:pt x="22772" y="652"/>
                    <a:pt x="21829" y="1237"/>
                  </a:cubicBezTo>
                  <a:cubicBezTo>
                    <a:pt x="21409" y="1497"/>
                    <a:pt x="20971" y="1726"/>
                    <a:pt x="20468" y="2013"/>
                  </a:cubicBezTo>
                  <a:cubicBezTo>
                    <a:pt x="20606" y="1515"/>
                    <a:pt x="20752" y="1150"/>
                    <a:pt x="20784" y="774"/>
                  </a:cubicBezTo>
                  <a:cubicBezTo>
                    <a:pt x="20807" y="537"/>
                    <a:pt x="20731" y="173"/>
                    <a:pt x="20568" y="61"/>
                  </a:cubicBezTo>
                  <a:cubicBezTo>
                    <a:pt x="20508" y="19"/>
                    <a:pt x="20414" y="0"/>
                    <a:pt x="203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CuadroTexto 96">
            <a:extLst>
              <a:ext uri="{FF2B5EF4-FFF2-40B4-BE49-F238E27FC236}">
                <a16:creationId xmlns:a16="http://schemas.microsoft.com/office/drawing/2014/main" id="{E638460F-3768-4089-A748-286975391C35}"/>
              </a:ext>
            </a:extLst>
          </p:cNvPr>
          <p:cNvSpPr txBox="1"/>
          <p:nvPr/>
        </p:nvSpPr>
        <p:spPr>
          <a:xfrm>
            <a:off x="1958379" y="172569"/>
            <a:ext cx="5834872" cy="1077218"/>
          </a:xfrm>
          <a:prstGeom prst="rect">
            <a:avLst/>
          </a:prstGeom>
          <a:noFill/>
        </p:spPr>
        <p:txBody>
          <a:bodyPr wrap="square" rtlCol="0">
            <a:spAutoFit/>
          </a:bodyPr>
          <a:lstStyle/>
          <a:p>
            <a:pPr algn="ctr"/>
            <a:r>
              <a:rPr lang="es-ES" sz="1600" dirty="0">
                <a:solidFill>
                  <a:srgbClr val="7030A0"/>
                </a:solidFill>
                <a:latin typeface="Inter" panose="020B0604020202020204" charset="0"/>
                <a:cs typeface="Inter" panose="020B0604020202020204" charset="0"/>
              </a:rPr>
              <a:t>ESCUELA Y COMUNIDAD: CONDICIONES, LÍMITES Y POSIBILIDADES</a:t>
            </a:r>
          </a:p>
          <a:p>
            <a:pPr algn="ctr"/>
            <a:endParaRPr lang="es-ES" sz="1600" dirty="0">
              <a:solidFill>
                <a:srgbClr val="7030A0"/>
              </a:solidFill>
              <a:latin typeface="Inter" panose="020B0604020202020204" charset="0"/>
              <a:cs typeface="Inter" panose="020B0604020202020204" charset="0"/>
            </a:endParaRPr>
          </a:p>
          <a:p>
            <a:pPr algn="ctr"/>
            <a:endParaRPr lang="es-MX" sz="1600" dirty="0">
              <a:solidFill>
                <a:srgbClr val="7030A0"/>
              </a:solidFill>
              <a:latin typeface="Inter" panose="020B0604020202020204" charset="0"/>
              <a:cs typeface="Inter" panose="020B0604020202020204" charset="0"/>
            </a:endParaRPr>
          </a:p>
        </p:txBody>
      </p:sp>
      <p:sp>
        <p:nvSpPr>
          <p:cNvPr id="7" name="CuadroTexto 6">
            <a:extLst>
              <a:ext uri="{FF2B5EF4-FFF2-40B4-BE49-F238E27FC236}">
                <a16:creationId xmlns:a16="http://schemas.microsoft.com/office/drawing/2014/main" id="{CB255C3A-3276-4F6C-90C2-8B999A34E473}"/>
              </a:ext>
            </a:extLst>
          </p:cNvPr>
          <p:cNvSpPr txBox="1"/>
          <p:nvPr/>
        </p:nvSpPr>
        <p:spPr>
          <a:xfrm>
            <a:off x="1492303" y="1445587"/>
            <a:ext cx="6769633" cy="1815882"/>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En síntesis, conocer las condiciones estructurales de las relaciones entre escuela y comunidad, si bien no permite elaborar recetas, presenta un marco de referencia para la comprensión de esta relación. Si los docentes encuentran en las limitaciones y las posibilidades de la relación escuela - comunidad, que fueron presentadas aquí como comunes a todo centro educativo, un terreno firme en que basar su propia intervención sobre el tema, el objetivo y el alcance posible de este trabajo se habrá realizado</a:t>
            </a:r>
            <a:endParaRPr lang="es-MX"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268E4F3-0E0D-40D6-BA05-D222BA961D6F}"/>
              </a:ext>
            </a:extLst>
          </p:cNvPr>
          <p:cNvSpPr txBox="1"/>
          <p:nvPr/>
        </p:nvSpPr>
        <p:spPr>
          <a:xfrm>
            <a:off x="597273" y="348503"/>
            <a:ext cx="8286750" cy="1169551"/>
          </a:xfrm>
          <a:prstGeom prst="rect">
            <a:avLst/>
          </a:prstGeom>
          <a:noFill/>
        </p:spPr>
        <p:txBody>
          <a:bodyPr wrap="square" rtlCol="0">
            <a:spAutoFit/>
          </a:bodyPr>
          <a:lstStyle/>
          <a:p>
            <a:pPr algn="ctr"/>
            <a:r>
              <a:rPr lang="es-ES" sz="1800" b="1" dirty="0">
                <a:latin typeface="Times New Roman" panose="02020603050405020304" pitchFamily="18" charset="0"/>
                <a:cs typeface="Times New Roman" panose="02020603050405020304" pitchFamily="18" charset="0"/>
              </a:rPr>
              <a:t>Escuela Normal de Educación preescolar </a:t>
            </a:r>
          </a:p>
          <a:p>
            <a:pPr algn="ctr"/>
            <a:r>
              <a:rPr lang="es-ES" sz="1800" b="1" dirty="0">
                <a:latin typeface="Times New Roman" panose="02020603050405020304" pitchFamily="18" charset="0"/>
                <a:cs typeface="Times New Roman" panose="02020603050405020304" pitchFamily="18" charset="0"/>
              </a:rPr>
              <a:t>Licenciatura en Educación Preescolar </a:t>
            </a:r>
          </a:p>
          <a:p>
            <a:pPr algn="ctr"/>
            <a:r>
              <a:rPr lang="es-ES" sz="1800" b="1" dirty="0">
                <a:latin typeface="Times New Roman" panose="02020603050405020304" pitchFamily="18" charset="0"/>
                <a:cs typeface="Times New Roman" panose="02020603050405020304" pitchFamily="18" charset="0"/>
              </a:rPr>
              <a:t>Ciclo escolar2020-2021</a:t>
            </a:r>
          </a:p>
          <a:p>
            <a:pPr algn="ctr"/>
            <a:endParaRPr lang="es-MX" sz="1600" dirty="0">
              <a:latin typeface="Times New Roman" panose="02020603050405020304" pitchFamily="18" charset="0"/>
              <a:cs typeface="Times New Roman" panose="02020603050405020304" pitchFamily="18" charset="0"/>
            </a:endParaRPr>
          </a:p>
        </p:txBody>
      </p:sp>
      <p:pic>
        <p:nvPicPr>
          <p:cNvPr id="4" name="Imagen 3">
            <a:extLst>
              <a:ext uri="{FF2B5EF4-FFF2-40B4-BE49-F238E27FC236}">
                <a16:creationId xmlns:a16="http://schemas.microsoft.com/office/drawing/2014/main" id="{75A3A101-8068-4047-9E87-53B610368135}"/>
              </a:ext>
            </a:extLst>
          </p:cNvPr>
          <p:cNvPicPr>
            <a:picLocks noChangeAspect="1"/>
          </p:cNvPicPr>
          <p:nvPr/>
        </p:nvPicPr>
        <p:blipFill>
          <a:blip r:embed="rId2"/>
          <a:stretch>
            <a:fillRect/>
          </a:stretch>
        </p:blipFill>
        <p:spPr>
          <a:xfrm>
            <a:off x="3200400" y="1399912"/>
            <a:ext cx="2743200" cy="1459349"/>
          </a:xfrm>
          <a:prstGeom prst="rect">
            <a:avLst/>
          </a:prstGeom>
        </p:spPr>
      </p:pic>
      <p:sp>
        <p:nvSpPr>
          <p:cNvPr id="5" name="CuadroTexto 4">
            <a:extLst>
              <a:ext uri="{FF2B5EF4-FFF2-40B4-BE49-F238E27FC236}">
                <a16:creationId xmlns:a16="http://schemas.microsoft.com/office/drawing/2014/main" id="{5029E56C-ED14-4EBB-AECC-766A04FE4656}"/>
              </a:ext>
            </a:extLst>
          </p:cNvPr>
          <p:cNvSpPr txBox="1"/>
          <p:nvPr/>
        </p:nvSpPr>
        <p:spPr>
          <a:xfrm>
            <a:off x="1778373" y="2895007"/>
            <a:ext cx="5924550" cy="2308324"/>
          </a:xfrm>
          <a:prstGeom prst="rect">
            <a:avLst/>
          </a:prstGeom>
          <a:noFill/>
        </p:spPr>
        <p:txBody>
          <a:bodyPr wrap="square" rtlCol="0">
            <a:spAutoFit/>
          </a:bodyPr>
          <a:lstStyle/>
          <a:p>
            <a:pPr algn="ctr"/>
            <a:r>
              <a:rPr lang="es-ES" sz="1800" b="1" dirty="0">
                <a:latin typeface="Times New Roman" panose="02020603050405020304" pitchFamily="18" charset="0"/>
                <a:cs typeface="Times New Roman" panose="02020603050405020304" pitchFamily="18" charset="0"/>
              </a:rPr>
              <a:t>Materia: observación y análisis de practicas en contextos escolares </a:t>
            </a:r>
          </a:p>
          <a:p>
            <a:pPr algn="ctr"/>
            <a:r>
              <a:rPr lang="es-ES" sz="1800" b="1" dirty="0">
                <a:latin typeface="Times New Roman" panose="02020603050405020304" pitchFamily="18" charset="0"/>
                <a:cs typeface="Times New Roman" panose="02020603050405020304" pitchFamily="18" charset="0"/>
              </a:rPr>
              <a:t>Titular: María Efigenia Maury Arredondo</a:t>
            </a:r>
          </a:p>
          <a:p>
            <a:pPr algn="ctr"/>
            <a:r>
              <a:rPr lang="es-ES" sz="1800" b="1" dirty="0">
                <a:latin typeface="Times New Roman" panose="02020603050405020304" pitchFamily="18" charset="0"/>
                <a:cs typeface="Times New Roman" panose="02020603050405020304" pitchFamily="18" charset="0"/>
              </a:rPr>
              <a:t>Alumnas: </a:t>
            </a:r>
          </a:p>
          <a:p>
            <a:pPr algn="ctr"/>
            <a:r>
              <a:rPr lang="es-ES" sz="1800" b="1" dirty="0">
                <a:latin typeface="Times New Roman" panose="02020603050405020304" pitchFamily="18" charset="0"/>
                <a:cs typeface="Times New Roman" panose="02020603050405020304" pitchFamily="18" charset="0"/>
              </a:rPr>
              <a:t>Verena Concepción Sosa Dominguez#17 </a:t>
            </a:r>
          </a:p>
          <a:p>
            <a:pPr algn="ctr"/>
            <a:r>
              <a:rPr lang="es-ES" sz="1800" b="1" dirty="0">
                <a:latin typeface="Times New Roman" panose="02020603050405020304" pitchFamily="18" charset="0"/>
                <a:cs typeface="Times New Roman" panose="02020603050405020304" pitchFamily="18" charset="0"/>
              </a:rPr>
              <a:t>Debanhi Yolanda Suarez García #18 </a:t>
            </a:r>
          </a:p>
          <a:p>
            <a:pPr algn="ctr"/>
            <a:r>
              <a:rPr lang="es-ES" sz="1800" b="1" dirty="0">
                <a:latin typeface="Times New Roman" panose="02020603050405020304" pitchFamily="18" charset="0"/>
                <a:cs typeface="Times New Roman" panose="02020603050405020304" pitchFamily="18" charset="0"/>
              </a:rPr>
              <a:t> </a:t>
            </a:r>
          </a:p>
          <a:p>
            <a:pPr algn="ctr"/>
            <a:endParaRPr lang="es-MX"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93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6" name="CuadroTexto 5">
            <a:extLst>
              <a:ext uri="{FF2B5EF4-FFF2-40B4-BE49-F238E27FC236}">
                <a16:creationId xmlns:a16="http://schemas.microsoft.com/office/drawing/2014/main" id="{7158885F-511D-43AB-95E5-1F6773EA0334}"/>
              </a:ext>
            </a:extLst>
          </p:cNvPr>
          <p:cNvSpPr txBox="1"/>
          <p:nvPr/>
        </p:nvSpPr>
        <p:spPr>
          <a:xfrm>
            <a:off x="857250" y="285750"/>
            <a:ext cx="7886700" cy="584775"/>
          </a:xfrm>
          <a:prstGeom prst="rect">
            <a:avLst/>
          </a:prstGeom>
          <a:noFill/>
        </p:spPr>
        <p:txBody>
          <a:bodyPr wrap="square" rtlCol="0">
            <a:spAutoFit/>
          </a:bodyPr>
          <a:lstStyle/>
          <a:p>
            <a:pPr algn="ctr"/>
            <a:r>
              <a:rPr lang="es-ES" sz="1600" b="1" dirty="0">
                <a:solidFill>
                  <a:schemeClr val="accent3">
                    <a:lumMod val="75000"/>
                  </a:schemeClr>
                </a:solidFill>
                <a:latin typeface="Inter" panose="020B0604020202020204" charset="0"/>
                <a:ea typeface="Inter" panose="020B0604020202020204" charset="0"/>
              </a:rPr>
              <a:t> ESCUELA Y COMUNIDAD: ABORDAJES REALIZADOS, OBSERVACIONES PENDIENTES</a:t>
            </a:r>
            <a:endParaRPr lang="es-MX" sz="1600" b="1" dirty="0">
              <a:solidFill>
                <a:schemeClr val="accent3">
                  <a:lumMod val="75000"/>
                </a:schemeClr>
              </a:solidFill>
              <a:latin typeface="Inter" panose="020B0604020202020204" charset="0"/>
              <a:ea typeface="Inter" panose="020B0604020202020204" charset="0"/>
            </a:endParaRPr>
          </a:p>
        </p:txBody>
      </p:sp>
      <p:pic>
        <p:nvPicPr>
          <p:cNvPr id="7" name="Imagen 6">
            <a:extLst>
              <a:ext uri="{FF2B5EF4-FFF2-40B4-BE49-F238E27FC236}">
                <a16:creationId xmlns:a16="http://schemas.microsoft.com/office/drawing/2014/main" id="{C2EE6820-CBE8-43A4-80EB-E182E2209018}"/>
              </a:ext>
            </a:extLst>
          </p:cNvPr>
          <p:cNvPicPr>
            <a:picLocks noChangeAspect="1"/>
          </p:cNvPicPr>
          <p:nvPr/>
        </p:nvPicPr>
        <p:blipFill>
          <a:blip r:embed="rId3"/>
          <a:stretch>
            <a:fillRect/>
          </a:stretch>
        </p:blipFill>
        <p:spPr>
          <a:xfrm>
            <a:off x="7857751" y="2784144"/>
            <a:ext cx="1450974" cy="2359356"/>
          </a:xfrm>
          <a:prstGeom prst="rect">
            <a:avLst/>
          </a:prstGeom>
        </p:spPr>
      </p:pic>
      <p:pic>
        <p:nvPicPr>
          <p:cNvPr id="8" name="Imagen 7">
            <a:extLst>
              <a:ext uri="{FF2B5EF4-FFF2-40B4-BE49-F238E27FC236}">
                <a16:creationId xmlns:a16="http://schemas.microsoft.com/office/drawing/2014/main" id="{9393C511-83FD-4DFC-8236-E16E59FDB254}"/>
              </a:ext>
            </a:extLst>
          </p:cNvPr>
          <p:cNvPicPr>
            <a:picLocks noChangeAspect="1"/>
          </p:cNvPicPr>
          <p:nvPr/>
        </p:nvPicPr>
        <p:blipFill>
          <a:blip r:embed="rId4"/>
          <a:stretch>
            <a:fillRect/>
          </a:stretch>
        </p:blipFill>
        <p:spPr>
          <a:xfrm>
            <a:off x="8360714" y="3220998"/>
            <a:ext cx="445047" cy="310923"/>
          </a:xfrm>
          <a:prstGeom prst="rect">
            <a:avLst/>
          </a:prstGeom>
        </p:spPr>
      </p:pic>
      <p:sp>
        <p:nvSpPr>
          <p:cNvPr id="9" name="CuadroTexto 8">
            <a:extLst>
              <a:ext uri="{FF2B5EF4-FFF2-40B4-BE49-F238E27FC236}">
                <a16:creationId xmlns:a16="http://schemas.microsoft.com/office/drawing/2014/main" id="{FCB61085-038A-4F25-9CFC-83E884D4B5C1}"/>
              </a:ext>
            </a:extLst>
          </p:cNvPr>
          <p:cNvSpPr txBox="1"/>
          <p:nvPr/>
        </p:nvSpPr>
        <p:spPr>
          <a:xfrm>
            <a:off x="201706" y="1298244"/>
            <a:ext cx="8942294" cy="1485900"/>
          </a:xfrm>
          <a:prstGeom prst="rect">
            <a:avLst/>
          </a:prstGeom>
          <a:noFill/>
        </p:spPr>
        <p:txBody>
          <a:bodyPr wrap="square" rtlCol="0">
            <a:spAutoFit/>
          </a:bodyPr>
          <a:lstStyle/>
          <a:p>
            <a:r>
              <a:rPr lang="es-ES" sz="1800" dirty="0">
                <a:latin typeface="Times New Roman" panose="02020603050405020304" pitchFamily="18" charset="0"/>
                <a:cs typeface="Times New Roman" panose="02020603050405020304" pitchFamily="18" charset="0"/>
              </a:rPr>
              <a:t>la temática de la relación entre la escuela y la comunidad se inscribe dentro del área más amplia del contexto social de la educación o de la relación entre educación y sociedad. Toda sociología de la educación, en cuanto está enmarcada en una teoría general de la sociedad, supone una concepción más o menos implícita de la relación entre educación y socialización, entre escuela y familia, entre escuela y comunidad. </a:t>
            </a:r>
            <a:endParaRPr lang="es-MX" sz="1800" dirty="0">
              <a:latin typeface="Times New Roman" panose="02020603050405020304" pitchFamily="18" charset="0"/>
              <a:cs typeface="Times New Roman" panose="02020603050405020304" pitchFamily="18" charset="0"/>
            </a:endParaRPr>
          </a:p>
        </p:txBody>
      </p:sp>
      <p:sp>
        <p:nvSpPr>
          <p:cNvPr id="10" name="CuadroTexto 9">
            <a:extLst>
              <a:ext uri="{FF2B5EF4-FFF2-40B4-BE49-F238E27FC236}">
                <a16:creationId xmlns:a16="http://schemas.microsoft.com/office/drawing/2014/main" id="{F5C49AD1-AED8-471D-B03E-FF1E30867A4C}"/>
              </a:ext>
            </a:extLst>
          </p:cNvPr>
          <p:cNvSpPr txBox="1"/>
          <p:nvPr/>
        </p:nvSpPr>
        <p:spPr>
          <a:xfrm>
            <a:off x="1828800" y="2904565"/>
            <a:ext cx="5864225" cy="584775"/>
          </a:xfrm>
          <a:prstGeom prst="rect">
            <a:avLst/>
          </a:prstGeom>
          <a:noFill/>
        </p:spPr>
        <p:txBody>
          <a:bodyPr wrap="square" rtlCol="0">
            <a:spAutoFit/>
          </a:bodyPr>
          <a:lstStyle/>
          <a:p>
            <a:pPr algn="ctr"/>
            <a:r>
              <a:rPr lang="es-ES" dirty="0"/>
              <a:t> </a:t>
            </a:r>
            <a:r>
              <a:rPr lang="es-ES" sz="1600" b="1" dirty="0">
                <a:latin typeface="Times New Roman" panose="02020603050405020304" pitchFamily="18" charset="0"/>
                <a:cs typeface="Times New Roman" panose="02020603050405020304" pitchFamily="18" charset="0"/>
              </a:rPr>
              <a:t>A nuestro entender estas aproximaciones específicas pueden englobarse en tres grandes tipos de enfoques:</a:t>
            </a:r>
            <a:endParaRPr lang="es-MX" sz="1600" b="1" dirty="0">
              <a:latin typeface="Times New Roman" panose="02020603050405020304" pitchFamily="18" charset="0"/>
              <a:cs typeface="Times New Roman" panose="02020603050405020304" pitchFamily="18" charset="0"/>
            </a:endParaRPr>
          </a:p>
        </p:txBody>
      </p:sp>
      <p:sp>
        <p:nvSpPr>
          <p:cNvPr id="11" name="CuadroTexto 10">
            <a:extLst>
              <a:ext uri="{FF2B5EF4-FFF2-40B4-BE49-F238E27FC236}">
                <a16:creationId xmlns:a16="http://schemas.microsoft.com/office/drawing/2014/main" id="{A2B368B6-598F-4EA9-BAB7-05F6D6F33C8E}"/>
              </a:ext>
            </a:extLst>
          </p:cNvPr>
          <p:cNvSpPr txBox="1"/>
          <p:nvPr/>
        </p:nvSpPr>
        <p:spPr>
          <a:xfrm>
            <a:off x="107577" y="3731644"/>
            <a:ext cx="2891117" cy="1169551"/>
          </a:xfrm>
          <a:prstGeom prst="rect">
            <a:avLst/>
          </a:prstGeom>
          <a:solidFill>
            <a:schemeClr val="accent5">
              <a:lumMod val="60000"/>
              <a:lumOff val="40000"/>
            </a:schemeClr>
          </a:solidFill>
        </p:spPr>
        <p:txBody>
          <a:bodyPr wrap="square" rtlCol="0">
            <a:spAutoFit/>
          </a:bodyPr>
          <a:lstStyle/>
          <a:p>
            <a:r>
              <a:rPr lang="es-ES" dirty="0">
                <a:latin typeface="Times New Roman" panose="02020603050405020304" pitchFamily="18" charset="0"/>
                <a:cs typeface="Times New Roman" panose="02020603050405020304" pitchFamily="18" charset="0"/>
              </a:rPr>
              <a:t>Aquellos que entienden la relación escuela - comunidad como situación de encuentro en el niño de su contexto sociocultural con la propuesta escolar</a:t>
            </a:r>
            <a:endParaRPr lang="es-MX" dirty="0">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606C323A-DD80-4856-944F-A532E11C6528}"/>
              </a:ext>
            </a:extLst>
          </p:cNvPr>
          <p:cNvSpPr txBox="1"/>
          <p:nvPr/>
        </p:nvSpPr>
        <p:spPr>
          <a:xfrm>
            <a:off x="3163419" y="3731644"/>
            <a:ext cx="2817161" cy="1384995"/>
          </a:xfrm>
          <a:prstGeom prst="rect">
            <a:avLst/>
          </a:prstGeom>
          <a:solidFill>
            <a:schemeClr val="accent5">
              <a:lumMod val="60000"/>
              <a:lumOff val="40000"/>
            </a:schemeClr>
          </a:solidFill>
        </p:spPr>
        <p:txBody>
          <a:bodyPr wrap="square" rtlCol="0">
            <a:spAutoFit/>
          </a:bodyPr>
          <a:lstStyle/>
          <a:p>
            <a:r>
              <a:rPr lang="es-ES" dirty="0">
                <a:latin typeface="Times New Roman" panose="02020603050405020304" pitchFamily="18" charset="0"/>
                <a:cs typeface="Times New Roman" panose="02020603050405020304" pitchFamily="18" charset="0"/>
              </a:rPr>
              <a:t>Aquellos que atienden a las relaciones entre escuela y comunidad como una relación de interacción entre referentes educativos, por ejemplo, entre docentes y familiares;</a:t>
            </a:r>
            <a:endParaRPr lang="es-MX" dirty="0">
              <a:latin typeface="Times New Roman" panose="02020603050405020304" pitchFamily="18" charset="0"/>
              <a:cs typeface="Times New Roman" panose="02020603050405020304" pitchFamily="18" charset="0"/>
            </a:endParaRPr>
          </a:p>
        </p:txBody>
      </p:sp>
      <p:sp>
        <p:nvSpPr>
          <p:cNvPr id="13" name="CuadroTexto 12">
            <a:extLst>
              <a:ext uri="{FF2B5EF4-FFF2-40B4-BE49-F238E27FC236}">
                <a16:creationId xmlns:a16="http://schemas.microsoft.com/office/drawing/2014/main" id="{094A20C7-B07D-4CA2-B40F-5FAA4C65B57F}"/>
              </a:ext>
            </a:extLst>
          </p:cNvPr>
          <p:cNvSpPr txBox="1"/>
          <p:nvPr/>
        </p:nvSpPr>
        <p:spPr>
          <a:xfrm>
            <a:off x="6145305" y="3792990"/>
            <a:ext cx="1712445" cy="954107"/>
          </a:xfrm>
          <a:prstGeom prst="rect">
            <a:avLst/>
          </a:prstGeom>
          <a:solidFill>
            <a:schemeClr val="accent5">
              <a:lumMod val="60000"/>
              <a:lumOff val="40000"/>
            </a:schemeClr>
          </a:solidFill>
        </p:spPr>
        <p:txBody>
          <a:bodyPr wrap="square" rtlCol="0">
            <a:spAutoFit/>
          </a:bodyPr>
          <a:lstStyle/>
          <a:p>
            <a:r>
              <a:rPr lang="es-ES" dirty="0">
                <a:latin typeface="Times New Roman" panose="02020603050405020304" pitchFamily="18" charset="0"/>
                <a:cs typeface="Times New Roman" panose="02020603050405020304" pitchFamily="18" charset="0"/>
              </a:rPr>
              <a:t>Y aquellos que definen la escuela como un actor comunitario </a:t>
            </a:r>
            <a:endParaRPr lang="es-MX"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CBC67E8-CC7D-4FE8-B7BF-4C4999917BB2}"/>
              </a:ext>
            </a:extLst>
          </p:cNvPr>
          <p:cNvSpPr txBox="1"/>
          <p:nvPr/>
        </p:nvSpPr>
        <p:spPr>
          <a:xfrm>
            <a:off x="1257300" y="228600"/>
            <a:ext cx="6629399" cy="584775"/>
          </a:xfrm>
          <a:prstGeom prst="rect">
            <a:avLst/>
          </a:prstGeom>
          <a:noFill/>
        </p:spPr>
        <p:txBody>
          <a:bodyPr wrap="square" rtlCol="0">
            <a:spAutoFit/>
          </a:bodyPr>
          <a:lstStyle/>
          <a:p>
            <a:pPr algn="ctr"/>
            <a:r>
              <a:rPr lang="es-ES" sz="1600" b="1" dirty="0">
                <a:solidFill>
                  <a:srgbClr val="FF6600"/>
                </a:solidFill>
                <a:latin typeface="Inter" panose="020B0604020202020204" charset="0"/>
                <a:ea typeface="Inter" panose="020B0604020202020204" charset="0"/>
              </a:rPr>
              <a:t>II. LA AUTO OBSERVACIÓN DE LA ESCUELA, UNA OBSERVACIÓN DE LA COMUNIDAD</a:t>
            </a:r>
            <a:endParaRPr lang="es-MX" sz="1600" b="1" dirty="0">
              <a:solidFill>
                <a:srgbClr val="FF6600"/>
              </a:solidFill>
              <a:latin typeface="Inter" panose="020B0604020202020204" charset="0"/>
              <a:ea typeface="Inter" panose="020B0604020202020204" charset="0"/>
            </a:endParaRPr>
          </a:p>
        </p:txBody>
      </p:sp>
      <p:pic>
        <p:nvPicPr>
          <p:cNvPr id="4" name="Imagen 3">
            <a:extLst>
              <a:ext uri="{FF2B5EF4-FFF2-40B4-BE49-F238E27FC236}">
                <a16:creationId xmlns:a16="http://schemas.microsoft.com/office/drawing/2014/main" id="{5B905720-E26F-4370-8FD0-828A48E6A3AE}"/>
              </a:ext>
            </a:extLst>
          </p:cNvPr>
          <p:cNvPicPr>
            <a:picLocks noChangeAspect="1"/>
          </p:cNvPicPr>
          <p:nvPr/>
        </p:nvPicPr>
        <p:blipFill>
          <a:blip r:embed="rId2"/>
          <a:stretch>
            <a:fillRect/>
          </a:stretch>
        </p:blipFill>
        <p:spPr>
          <a:xfrm>
            <a:off x="-26894" y="2979232"/>
            <a:ext cx="1963270" cy="2164268"/>
          </a:xfrm>
          <a:prstGeom prst="rect">
            <a:avLst/>
          </a:prstGeom>
        </p:spPr>
      </p:pic>
      <p:sp>
        <p:nvSpPr>
          <p:cNvPr id="5" name="CuadroTexto 4">
            <a:extLst>
              <a:ext uri="{FF2B5EF4-FFF2-40B4-BE49-F238E27FC236}">
                <a16:creationId xmlns:a16="http://schemas.microsoft.com/office/drawing/2014/main" id="{5D8CC7A2-2978-40E8-9FCE-4D4E45D8FBF6}"/>
              </a:ext>
            </a:extLst>
          </p:cNvPr>
          <p:cNvSpPr txBox="1"/>
          <p:nvPr/>
        </p:nvSpPr>
        <p:spPr>
          <a:xfrm>
            <a:off x="632012" y="806284"/>
            <a:ext cx="8754035" cy="338554"/>
          </a:xfrm>
          <a:prstGeom prst="rect">
            <a:avLst/>
          </a:prstGeom>
          <a:noFill/>
        </p:spPr>
        <p:txBody>
          <a:bodyPr wrap="square" rtlCol="0">
            <a:spAutoFit/>
          </a:bodyPr>
          <a:lstStyle/>
          <a:p>
            <a:r>
              <a:rPr lang="es-ES" sz="1600" b="1" dirty="0">
                <a:latin typeface="Times New Roman" panose="02020603050405020304" pitchFamily="18" charset="0"/>
                <a:ea typeface="Inter" panose="020B0604020202020204" charset="0"/>
                <a:cs typeface="Times New Roman" panose="02020603050405020304" pitchFamily="18" charset="0"/>
              </a:rPr>
              <a:t>II.1. ¿Qué es para una escuela ser una escuela?, ¿qué es para una escuela “la comunidad”?</a:t>
            </a:r>
            <a:endParaRPr lang="es-MX" sz="1600" b="1" dirty="0">
              <a:latin typeface="Times New Roman" panose="02020603050405020304" pitchFamily="18" charset="0"/>
              <a:ea typeface="Inter" panose="020B0604020202020204" charset="0"/>
              <a:cs typeface="Times New Roman" panose="02020603050405020304" pitchFamily="18" charset="0"/>
            </a:endParaRPr>
          </a:p>
        </p:txBody>
      </p:sp>
      <p:sp>
        <p:nvSpPr>
          <p:cNvPr id="6" name="CuadroTexto 5">
            <a:extLst>
              <a:ext uri="{FF2B5EF4-FFF2-40B4-BE49-F238E27FC236}">
                <a16:creationId xmlns:a16="http://schemas.microsoft.com/office/drawing/2014/main" id="{A7EBABDE-4763-4F32-B37C-57CDCBD8E621}"/>
              </a:ext>
            </a:extLst>
          </p:cNvPr>
          <p:cNvSpPr txBox="1"/>
          <p:nvPr/>
        </p:nvSpPr>
        <p:spPr>
          <a:xfrm>
            <a:off x="0" y="1336595"/>
            <a:ext cx="9144000" cy="830997"/>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La observación que las escuelas hacen de sí mismas y de su entorno está condicionada por la estructura de las escuelas. Esa condición estructural de las relaciones entre escuela y comunidad, como límite y como posibilidad, es la que atendemos en este trabajo</a:t>
            </a:r>
            <a:endParaRPr lang="es-MX" sz="1600" dirty="0">
              <a:latin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584FFA67-4465-454E-9B1D-D77A84330E21}"/>
              </a:ext>
            </a:extLst>
          </p:cNvPr>
          <p:cNvSpPr txBox="1"/>
          <p:nvPr/>
        </p:nvSpPr>
        <p:spPr>
          <a:xfrm>
            <a:off x="3348318" y="2359160"/>
            <a:ext cx="5795682" cy="1569660"/>
          </a:xfrm>
          <a:prstGeom prst="rect">
            <a:avLst/>
          </a:prstGeom>
          <a:noFill/>
        </p:spPr>
        <p:txBody>
          <a:bodyPr wrap="square" rtlCol="0">
            <a:spAutoFit/>
          </a:bodyPr>
          <a:lstStyle/>
          <a:p>
            <a:r>
              <a:rPr lang="es-ES" sz="1600" b="1" dirty="0">
                <a:latin typeface="Times New Roman" panose="02020603050405020304" pitchFamily="18" charset="0"/>
                <a:ea typeface="Inter" panose="020B0604020202020204" charset="0"/>
                <a:cs typeface="Times New Roman" panose="02020603050405020304" pitchFamily="18" charset="0"/>
              </a:rPr>
              <a:t>Las escuelas son, según esta perspectiva,</a:t>
            </a:r>
            <a:r>
              <a:rPr lang="es-ES" sz="1600" dirty="0">
                <a:latin typeface="Times New Roman" panose="02020603050405020304" pitchFamily="18" charset="0"/>
                <a:cs typeface="Times New Roman" panose="02020603050405020304" pitchFamily="18" charset="0"/>
              </a:rPr>
              <a:t> un tipo particular de sistemas complejos. Son organizaciones nucleares de un sistema funcional, esto es, son organizaciones del sistema educativo. Especifican la autoobservación del sistema educativo, y la observación del entorno que esta operación supone, y a su vez, realizan una autoobservación propia como organizaciones sociales. </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859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CF9"/>
        </a:solidFill>
        <a:effectLst/>
      </p:bgPr>
    </p:bg>
    <p:spTree>
      <p:nvGrpSpPr>
        <p:cNvPr id="1" name="Shape 629"/>
        <p:cNvGrpSpPr/>
        <p:nvPr/>
      </p:nvGrpSpPr>
      <p:grpSpPr>
        <a:xfrm>
          <a:off x="0" y="0"/>
          <a:ext cx="0" cy="0"/>
          <a:chOff x="0" y="0"/>
          <a:chExt cx="0" cy="0"/>
        </a:xfrm>
      </p:grpSpPr>
      <p:grpSp>
        <p:nvGrpSpPr>
          <p:cNvPr id="631" name="Google Shape;631;p26"/>
          <p:cNvGrpSpPr/>
          <p:nvPr/>
        </p:nvGrpSpPr>
        <p:grpSpPr>
          <a:xfrm>
            <a:off x="6090829" y="2054550"/>
            <a:ext cx="3158186" cy="3171383"/>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Rectángulo 6">
            <a:extLst>
              <a:ext uri="{FF2B5EF4-FFF2-40B4-BE49-F238E27FC236}">
                <a16:creationId xmlns:a16="http://schemas.microsoft.com/office/drawing/2014/main" id="{134B9D4D-2B45-46D7-A422-B0C9F7C0CE5C}"/>
              </a:ext>
            </a:extLst>
          </p:cNvPr>
          <p:cNvSpPr/>
          <p:nvPr/>
        </p:nvSpPr>
        <p:spPr>
          <a:xfrm>
            <a:off x="1574571" y="150920"/>
            <a:ext cx="6307739" cy="584775"/>
          </a:xfrm>
          <a:prstGeom prst="rect">
            <a:avLst/>
          </a:prstGeom>
        </p:spPr>
        <p:txBody>
          <a:bodyPr wrap="square">
            <a:spAutoFit/>
          </a:bodyPr>
          <a:lstStyle/>
          <a:p>
            <a:pPr lvl="0" algn="ctr"/>
            <a:r>
              <a:rPr lang="es-ES" sz="1600" b="1" dirty="0">
                <a:solidFill>
                  <a:srgbClr val="7030A0"/>
                </a:solidFill>
                <a:latin typeface="Inter" panose="020B0604020202020204" charset="0"/>
                <a:ea typeface="Inter" panose="020B0604020202020204" charset="0"/>
              </a:rPr>
              <a:t>II. LA AUTO OBSERVACIÓN DE LA ESCUELA, UNA OBSERVACIÓN DE LA COMUNIDAD</a:t>
            </a:r>
            <a:endParaRPr lang="es-MX" sz="1600" b="1" dirty="0">
              <a:solidFill>
                <a:srgbClr val="7030A0"/>
              </a:solidFill>
              <a:latin typeface="Inter" panose="020B0604020202020204" charset="0"/>
              <a:ea typeface="Inter" panose="020B0604020202020204" charset="0"/>
            </a:endParaRPr>
          </a:p>
        </p:txBody>
      </p:sp>
      <p:sp>
        <p:nvSpPr>
          <p:cNvPr id="8" name="CuadroTexto 7">
            <a:extLst>
              <a:ext uri="{FF2B5EF4-FFF2-40B4-BE49-F238E27FC236}">
                <a16:creationId xmlns:a16="http://schemas.microsoft.com/office/drawing/2014/main" id="{DFE42953-8D37-40FF-8CB7-7CF55907146A}"/>
              </a:ext>
            </a:extLst>
          </p:cNvPr>
          <p:cNvSpPr txBox="1"/>
          <p:nvPr/>
        </p:nvSpPr>
        <p:spPr>
          <a:xfrm>
            <a:off x="710410" y="824926"/>
            <a:ext cx="8097560" cy="338554"/>
          </a:xfrm>
          <a:prstGeom prst="rect">
            <a:avLst/>
          </a:prstGeom>
          <a:noFill/>
        </p:spPr>
        <p:txBody>
          <a:bodyPr wrap="square" rtlCol="0">
            <a:spAutoFit/>
          </a:bodyPr>
          <a:lstStyle/>
          <a:p>
            <a:pPr algn="ctr"/>
            <a:r>
              <a:rPr lang="es-ES" sz="1600" dirty="0"/>
              <a:t>II</a:t>
            </a:r>
            <a:r>
              <a:rPr lang="es-ES" sz="1600" b="1" dirty="0">
                <a:latin typeface="Times New Roman" panose="02020603050405020304" pitchFamily="18" charset="0"/>
                <a:cs typeface="Times New Roman" panose="02020603050405020304" pitchFamily="18" charset="0"/>
              </a:rPr>
              <a:t>. 2. La observación de qué es ser una escuela para una escuela. Aspectos metodológicos</a:t>
            </a:r>
            <a:endParaRPr lang="es-MX" sz="1600" b="1" dirty="0">
              <a:latin typeface="Times New Roman" panose="02020603050405020304" pitchFamily="18" charset="0"/>
              <a:cs typeface="Times New Roman" panose="02020603050405020304" pitchFamily="18" charset="0"/>
            </a:endParaRPr>
          </a:p>
        </p:txBody>
      </p:sp>
      <p:sp>
        <p:nvSpPr>
          <p:cNvPr id="9" name="CuadroTexto 8">
            <a:extLst>
              <a:ext uri="{FF2B5EF4-FFF2-40B4-BE49-F238E27FC236}">
                <a16:creationId xmlns:a16="http://schemas.microsoft.com/office/drawing/2014/main" id="{33500C91-A716-46C8-B7F1-1B5A0A7C27D7}"/>
              </a:ext>
            </a:extLst>
          </p:cNvPr>
          <p:cNvSpPr txBox="1"/>
          <p:nvPr/>
        </p:nvSpPr>
        <p:spPr>
          <a:xfrm>
            <a:off x="376518" y="1398494"/>
            <a:ext cx="5592444" cy="3539430"/>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Como decíamos anteriormente la autoobservación de sí misma, y con ésta de la comunidad, está presente en todas las operaciones de la escuela. En la investigación mencionada se intentó acceder a ésta a través de dos elementos fundamentales de las organizaciones: los códigos y las decisiones.</a:t>
            </a:r>
          </a:p>
          <a:p>
            <a:endParaRPr lang="es-ES"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Otra de las técnicas de investigación utilizadas para la producción de la información fue la observación, especialmente en la modalidad de observación participante. Se realizaron observaciones del edificio escolar, de las entradas, del servicio de comedor, del recreo y de la zona de influencia de la escuela. Se utilizaron asimismo técnicas de análisis documental para la observación de fuentes secundarias como planes anuales, proyectos y registros existentes en el centro educativo</a:t>
            </a:r>
            <a:endParaRPr lang="es-MX"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884665E8-5306-4E25-9BA9-E5060B8C2AF7}"/>
              </a:ext>
            </a:extLst>
          </p:cNvPr>
          <p:cNvPicPr>
            <a:picLocks noChangeAspect="1"/>
          </p:cNvPicPr>
          <p:nvPr/>
        </p:nvPicPr>
        <p:blipFill>
          <a:blip r:embed="rId2"/>
          <a:stretch>
            <a:fillRect/>
          </a:stretch>
        </p:blipFill>
        <p:spPr>
          <a:xfrm>
            <a:off x="-660259" y="2422632"/>
            <a:ext cx="2261812" cy="2853175"/>
          </a:xfrm>
          <a:prstGeom prst="rect">
            <a:avLst/>
          </a:prstGeom>
        </p:spPr>
      </p:pic>
      <p:sp>
        <p:nvSpPr>
          <p:cNvPr id="3" name="Rectángulo 2">
            <a:extLst>
              <a:ext uri="{FF2B5EF4-FFF2-40B4-BE49-F238E27FC236}">
                <a16:creationId xmlns:a16="http://schemas.microsoft.com/office/drawing/2014/main" id="{EB025FF5-3943-4AB7-B75C-F6E42DD4A930}"/>
              </a:ext>
            </a:extLst>
          </p:cNvPr>
          <p:cNvSpPr/>
          <p:nvPr/>
        </p:nvSpPr>
        <p:spPr>
          <a:xfrm>
            <a:off x="1344705" y="147917"/>
            <a:ext cx="6185647" cy="584775"/>
          </a:xfrm>
          <a:prstGeom prst="rect">
            <a:avLst/>
          </a:prstGeom>
        </p:spPr>
        <p:txBody>
          <a:bodyPr wrap="square">
            <a:spAutoFit/>
          </a:bodyPr>
          <a:lstStyle/>
          <a:p>
            <a:pPr lvl="0" algn="ctr"/>
            <a:r>
              <a:rPr lang="es-ES" sz="1600" b="1" dirty="0">
                <a:solidFill>
                  <a:srgbClr val="006699"/>
                </a:solidFill>
                <a:latin typeface="Inter" panose="020B0604020202020204" charset="0"/>
                <a:ea typeface="Inter" panose="020B0604020202020204" charset="0"/>
              </a:rPr>
              <a:t>II. LA AUTO OBSERVACIÓN DE LA ESCUELA, UNA OBSERVACIÓN DE LA COMUNIDAD</a:t>
            </a:r>
            <a:endParaRPr lang="es-MX" sz="1600" b="1" dirty="0">
              <a:solidFill>
                <a:srgbClr val="006699"/>
              </a:solidFill>
              <a:latin typeface="Inter" panose="020B0604020202020204" charset="0"/>
              <a:ea typeface="Inter" panose="020B0604020202020204" charset="0"/>
            </a:endParaRPr>
          </a:p>
        </p:txBody>
      </p:sp>
      <p:sp>
        <p:nvSpPr>
          <p:cNvPr id="4" name="CuadroTexto 3">
            <a:extLst>
              <a:ext uri="{FF2B5EF4-FFF2-40B4-BE49-F238E27FC236}">
                <a16:creationId xmlns:a16="http://schemas.microsoft.com/office/drawing/2014/main" id="{3CE98D57-5D1A-44F7-ADFB-3F3D20B52707}"/>
              </a:ext>
            </a:extLst>
          </p:cNvPr>
          <p:cNvSpPr txBox="1"/>
          <p:nvPr/>
        </p:nvSpPr>
        <p:spPr>
          <a:xfrm>
            <a:off x="1480530" y="874059"/>
            <a:ext cx="6535271" cy="338554"/>
          </a:xfrm>
          <a:prstGeom prst="rect">
            <a:avLst/>
          </a:prstGeom>
          <a:noFill/>
        </p:spPr>
        <p:txBody>
          <a:bodyPr wrap="square" rtlCol="0">
            <a:spAutoFit/>
          </a:bodyPr>
          <a:lstStyle/>
          <a:p>
            <a:r>
              <a:rPr lang="es-ES" sz="1600" b="1" dirty="0">
                <a:latin typeface="Times New Roman" panose="02020603050405020304" pitchFamily="18" charset="0"/>
                <a:cs typeface="Times New Roman" panose="02020603050405020304" pitchFamily="18" charset="0"/>
              </a:rPr>
              <a:t>II.3. La estructura de los esquemas de autoobservación: los códigos </a:t>
            </a:r>
            <a:endParaRPr lang="es-MX" sz="1600" b="1" dirty="0">
              <a:latin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5FD394C3-2123-4E2E-948B-CCDFE8A1FF65}"/>
              </a:ext>
            </a:extLst>
          </p:cNvPr>
          <p:cNvSpPr txBox="1"/>
          <p:nvPr/>
        </p:nvSpPr>
        <p:spPr>
          <a:xfrm>
            <a:off x="2608729" y="1212613"/>
            <a:ext cx="6535271" cy="1569660"/>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Los esquemas de autoobservación de un sistema complejo suponen la utilización de códigos que le permiten distinguir algunas operaciones como propias, indicándolas como tales. Una observación de segundo grado sobre cuáles son los códigos que una escuela utiliza para definirse a sí misma, señala qué es para ésta ser una escuela y cómo se diferencia de su entorno. </a:t>
            </a:r>
          </a:p>
          <a:p>
            <a:endParaRPr lang="es-MX" sz="1600" dirty="0">
              <a:latin typeface="Times New Roman" panose="02020603050405020304" pitchFamily="18" charset="0"/>
              <a:cs typeface="Times New Roman" panose="02020603050405020304" pitchFamily="18" charset="0"/>
            </a:endParaRPr>
          </a:p>
        </p:txBody>
      </p:sp>
      <p:sp>
        <p:nvSpPr>
          <p:cNvPr id="6" name="CuadroTexto 5">
            <a:extLst>
              <a:ext uri="{FF2B5EF4-FFF2-40B4-BE49-F238E27FC236}">
                <a16:creationId xmlns:a16="http://schemas.microsoft.com/office/drawing/2014/main" id="{BD227C3C-A3ED-4A2D-B7DC-BFE8AFAECE05}"/>
              </a:ext>
            </a:extLst>
          </p:cNvPr>
          <p:cNvSpPr txBox="1"/>
          <p:nvPr/>
        </p:nvSpPr>
        <p:spPr>
          <a:xfrm>
            <a:off x="1601553" y="2829338"/>
            <a:ext cx="7059706" cy="2308324"/>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El esquema de autoobservación de la escuela estudiada presentaba al menos tres tipos de códigos con una orientación diferenciada. Por una parte, se observaron diferencias directrices. Es decir que la observación producida por la aplicación de estos códigos hacía que la escuela tuviera que producir otras diferencias para poder reducir la complejidad que le producía esta observación central. Por otra parte se observaron códigos referidos a la creación de distinciones respecto a unidades del entorno externo: otras escuelas, familias, barrios, organizaciones no-escolares, organizaciones de administración escolar; y códigos referidos al entorno interno, es decir que establecían diferencias dentro de la misma escuela.</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046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grpSp>
        <p:nvGrpSpPr>
          <p:cNvPr id="714" name="Google Shape;714;p27"/>
          <p:cNvGrpSpPr/>
          <p:nvPr/>
        </p:nvGrpSpPr>
        <p:grpSpPr>
          <a:xfrm>
            <a:off x="7659657" y="3726440"/>
            <a:ext cx="1862374" cy="2056521"/>
            <a:chOff x="7281641" y="1136546"/>
            <a:chExt cx="892968" cy="986057"/>
          </a:xfrm>
        </p:grpSpPr>
        <p:sp>
          <p:nvSpPr>
            <p:cNvPr id="715" name="Google Shape;715;p27"/>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7"/>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7"/>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7"/>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9" name="Google Shape;719;p27"/>
          <p:cNvGrpSpPr/>
          <p:nvPr/>
        </p:nvGrpSpPr>
        <p:grpSpPr>
          <a:xfrm>
            <a:off x="-469390" y="245003"/>
            <a:ext cx="1490486" cy="960916"/>
            <a:chOff x="-75881" y="2283499"/>
            <a:chExt cx="772313" cy="497910"/>
          </a:xfrm>
        </p:grpSpPr>
        <p:sp>
          <p:nvSpPr>
            <p:cNvPr id="720" name="Google Shape;720;p27"/>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7"/>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9B999D3B-A222-44A0-B89B-1644C5AE43FD}"/>
              </a:ext>
            </a:extLst>
          </p:cNvPr>
          <p:cNvPicPr>
            <a:picLocks noChangeAspect="1"/>
          </p:cNvPicPr>
          <p:nvPr/>
        </p:nvPicPr>
        <p:blipFill rotWithShape="1">
          <a:blip r:embed="rId3"/>
          <a:srcRect l="42214" t="28486" r="10899" b="29664"/>
          <a:stretch/>
        </p:blipFill>
        <p:spPr>
          <a:xfrm>
            <a:off x="919306" y="825180"/>
            <a:ext cx="7430596" cy="314997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25743B50-C5F3-44C7-87AF-DD6C41A175C3}"/>
              </a:ext>
            </a:extLst>
          </p:cNvPr>
          <p:cNvPicPr>
            <a:picLocks noChangeAspect="1"/>
          </p:cNvPicPr>
          <p:nvPr/>
        </p:nvPicPr>
        <p:blipFill>
          <a:blip r:embed="rId3"/>
          <a:stretch>
            <a:fillRect/>
          </a:stretch>
        </p:blipFill>
        <p:spPr>
          <a:xfrm>
            <a:off x="7856052" y="2571750"/>
            <a:ext cx="1822862" cy="2481287"/>
          </a:xfrm>
          <a:prstGeom prst="rect">
            <a:avLst/>
          </a:prstGeom>
        </p:spPr>
      </p:pic>
      <p:sp>
        <p:nvSpPr>
          <p:cNvPr id="3" name="Rectángulo 2">
            <a:extLst>
              <a:ext uri="{FF2B5EF4-FFF2-40B4-BE49-F238E27FC236}">
                <a16:creationId xmlns:a16="http://schemas.microsoft.com/office/drawing/2014/main" id="{7E20F6A5-8646-43C5-876F-B6FBE7D61B66}"/>
              </a:ext>
            </a:extLst>
          </p:cNvPr>
          <p:cNvSpPr/>
          <p:nvPr/>
        </p:nvSpPr>
        <p:spPr>
          <a:xfrm>
            <a:off x="914400" y="185505"/>
            <a:ext cx="7315200" cy="584775"/>
          </a:xfrm>
          <a:prstGeom prst="rect">
            <a:avLst/>
          </a:prstGeom>
        </p:spPr>
        <p:txBody>
          <a:bodyPr wrap="square">
            <a:spAutoFit/>
          </a:bodyPr>
          <a:lstStyle/>
          <a:p>
            <a:pPr lvl="0" algn="ctr"/>
            <a:r>
              <a:rPr lang="es-ES" sz="1600" b="1" dirty="0">
                <a:solidFill>
                  <a:srgbClr val="00B0F0"/>
                </a:solidFill>
                <a:latin typeface="Inter" panose="020B0604020202020204" charset="0"/>
                <a:ea typeface="Inter" panose="020B0604020202020204" charset="0"/>
              </a:rPr>
              <a:t>II. LA AUTO OBSERVACIÓN DE LA ESCUELA, UNA OBSERVACIÓN DE LA COMUNIDAD</a:t>
            </a:r>
            <a:endParaRPr lang="es-MX" sz="1600" b="1" dirty="0">
              <a:solidFill>
                <a:srgbClr val="00B0F0"/>
              </a:solidFill>
              <a:latin typeface="Inter" panose="020B0604020202020204" charset="0"/>
              <a:ea typeface="Inter" panose="020B0604020202020204" charset="0"/>
            </a:endParaRPr>
          </a:p>
        </p:txBody>
      </p:sp>
      <p:sp>
        <p:nvSpPr>
          <p:cNvPr id="4" name="CuadroTexto 3">
            <a:extLst>
              <a:ext uri="{FF2B5EF4-FFF2-40B4-BE49-F238E27FC236}">
                <a16:creationId xmlns:a16="http://schemas.microsoft.com/office/drawing/2014/main" id="{0F8E5515-E2FD-4595-BB24-F0961E77A1DD}"/>
              </a:ext>
            </a:extLst>
          </p:cNvPr>
          <p:cNvSpPr txBox="1"/>
          <p:nvPr/>
        </p:nvSpPr>
        <p:spPr>
          <a:xfrm>
            <a:off x="1559858" y="770280"/>
            <a:ext cx="7315200" cy="338554"/>
          </a:xfrm>
          <a:prstGeom prst="rect">
            <a:avLst/>
          </a:prstGeom>
          <a:noFill/>
        </p:spPr>
        <p:txBody>
          <a:bodyPr wrap="square" rtlCol="0">
            <a:spAutoFit/>
          </a:bodyPr>
          <a:lstStyle/>
          <a:p>
            <a:r>
              <a:rPr lang="es-ES" sz="1600" b="1" dirty="0">
                <a:latin typeface="Times New Roman" panose="02020603050405020304" pitchFamily="18" charset="0"/>
                <a:cs typeface="Times New Roman" panose="02020603050405020304" pitchFamily="18" charset="0"/>
              </a:rPr>
              <a:t>II.4. La aplicación de los esquemas de autoobservación: las decisiones</a:t>
            </a:r>
            <a:endParaRPr lang="es-MX" sz="1600" b="1" dirty="0">
              <a:latin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306E30CF-5EDE-4998-B8F4-6DB875257A9B}"/>
              </a:ext>
            </a:extLst>
          </p:cNvPr>
          <p:cNvSpPr txBox="1"/>
          <p:nvPr/>
        </p:nvSpPr>
        <p:spPr>
          <a:xfrm>
            <a:off x="268941" y="1315434"/>
            <a:ext cx="6973785" cy="1569660"/>
          </a:xfrm>
          <a:prstGeom prst="rect">
            <a:avLst/>
          </a:prstGeom>
          <a:noFill/>
        </p:spPr>
        <p:txBody>
          <a:bodyPr wrap="square" rtlCol="0">
            <a:spAutoFit/>
          </a:bodyPr>
          <a:lstStyle/>
          <a:p>
            <a:r>
              <a:rPr lang="es-ES" sz="1600" dirty="0">
                <a:latin typeface="Times New Roman" panose="02020603050405020304" pitchFamily="18" charset="0"/>
                <a:ea typeface="Inter" panose="020B0604020202020204" charset="0"/>
                <a:cs typeface="Times New Roman" panose="02020603050405020304" pitchFamily="18" charset="0"/>
              </a:rPr>
              <a:t>Se analizaron tres cadenas de decisiones relativas a: la importancia dada a la concurrencia a la escuela, el lugar de la escuela en el barrio y qué considera la escuela que es importante que los niños aprendan y cómo lo evalúan. En cada caso se tomó en cuenta el papel que cada decisión juega en la cadena decisional, es decir, si se presentaban como premisas, como decisiones actuales o si eran tomadas posteriormente o como consecuencia de las anteriores</a:t>
            </a:r>
            <a:endParaRPr lang="es-MX" sz="1600" dirty="0">
              <a:latin typeface="Times New Roman" panose="02020603050405020304" pitchFamily="18" charset="0"/>
              <a:ea typeface="Inter" panose="020B0604020202020204" charset="0"/>
              <a:cs typeface="Times New Roman" panose="02020603050405020304" pitchFamily="18" charset="0"/>
            </a:endParaRPr>
          </a:p>
        </p:txBody>
      </p:sp>
      <p:sp>
        <p:nvSpPr>
          <p:cNvPr id="7" name="CuadroTexto 6">
            <a:extLst>
              <a:ext uri="{FF2B5EF4-FFF2-40B4-BE49-F238E27FC236}">
                <a16:creationId xmlns:a16="http://schemas.microsoft.com/office/drawing/2014/main" id="{1285223C-8FFB-4C17-8173-656623081F40}"/>
              </a:ext>
            </a:extLst>
          </p:cNvPr>
          <p:cNvSpPr txBox="1"/>
          <p:nvPr/>
        </p:nvSpPr>
        <p:spPr>
          <a:xfrm>
            <a:off x="1401464" y="3004295"/>
            <a:ext cx="6454588" cy="2031325"/>
          </a:xfrm>
          <a:prstGeom prst="rect">
            <a:avLst/>
          </a:prstGeom>
          <a:noFill/>
        </p:spPr>
        <p:txBody>
          <a:bodyPr wrap="square" rtlCol="0">
            <a:spAutoFit/>
          </a:bodyPr>
          <a:lstStyle/>
          <a:p>
            <a:pPr algn="r"/>
            <a:r>
              <a:rPr lang="es-ES" sz="1600" dirty="0">
                <a:latin typeface="Times New Roman" panose="02020603050405020304" pitchFamily="18" charset="0"/>
                <a:cs typeface="Times New Roman" panose="02020603050405020304" pitchFamily="18" charset="0"/>
              </a:rPr>
              <a:t>La cadena de decisiones relativa a la importancia prestada a la concurrencia a la escuela, se consideró relevante ya que sólo allí estaba presente la educación escolar diferenciada de la educación social. En otras palabras, esta decisión plantea si para la escuela da igual que estos niños concurran o no al sistema escolar. Las decisiones sobre la concurrencia de los niños a la escuela comprenden dos áreas que pueden ser analizadas conjuntamente. Estas áreas se refieren a definiciones frente a las inasistencias y frente a la </a:t>
            </a:r>
            <a:r>
              <a:rPr lang="es-ES" dirty="0"/>
              <a:t>puntualidad. </a:t>
            </a:r>
            <a:endParaRPr lang="es-MX" dirty="0"/>
          </a:p>
        </p:txBody>
      </p:sp>
    </p:spTree>
    <p:extLst>
      <p:ext uri="{BB962C8B-B14F-4D97-AF65-F5344CB8AC3E}">
        <p14:creationId xmlns:p14="http://schemas.microsoft.com/office/powerpoint/2010/main" val="105489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27"/>
          <p:cNvSpPr/>
          <p:nvPr/>
        </p:nvSpPr>
        <p:spPr>
          <a:xfrm>
            <a:off x="1614799" y="552929"/>
            <a:ext cx="6252088" cy="3033676"/>
          </a:xfrm>
          <a:prstGeom prst="roundRect">
            <a:avLst>
              <a:gd name="adj" fmla="val 13942"/>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7"/>
          <p:cNvSpPr txBox="1">
            <a:spLocks noGrp="1"/>
          </p:cNvSpPr>
          <p:nvPr>
            <p:ph type="ctrTitle"/>
          </p:nvPr>
        </p:nvSpPr>
        <p:spPr>
          <a:xfrm>
            <a:off x="2008800" y="3897038"/>
            <a:ext cx="5126400" cy="38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—Someone Famous</a:t>
            </a:r>
            <a:endParaRPr/>
          </a:p>
        </p:txBody>
      </p:sp>
      <p:sp>
        <p:nvSpPr>
          <p:cNvPr id="712" name="Google Shape;712;p27"/>
          <p:cNvSpPr/>
          <p:nvPr/>
        </p:nvSpPr>
        <p:spPr>
          <a:xfrm>
            <a:off x="3433113" y="3797975"/>
            <a:ext cx="2326437" cy="792596"/>
          </a:xfrm>
          <a:custGeom>
            <a:avLst/>
            <a:gdLst/>
            <a:ahLst/>
            <a:cxnLst/>
            <a:rect l="l" t="t" r="r" b="b"/>
            <a:pathLst>
              <a:path w="72132" h="25868" extrusionOk="0">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7"/>
          <p:cNvSpPr/>
          <p:nvPr/>
        </p:nvSpPr>
        <p:spPr>
          <a:xfrm rot="5400000">
            <a:off x="3235912" y="-1082503"/>
            <a:ext cx="3047996" cy="6290223"/>
          </a:xfrm>
          <a:custGeom>
            <a:avLst/>
            <a:gdLst/>
            <a:ahLst/>
            <a:cxnLst/>
            <a:rect l="l" t="t" r="r" b="b"/>
            <a:pathLst>
              <a:path w="65863" h="92137" extrusionOk="0">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4" name="Google Shape;714;p27"/>
          <p:cNvGrpSpPr/>
          <p:nvPr/>
        </p:nvGrpSpPr>
        <p:grpSpPr>
          <a:xfrm>
            <a:off x="7529212" y="3511287"/>
            <a:ext cx="1862374" cy="2056521"/>
            <a:chOff x="7281641" y="1136546"/>
            <a:chExt cx="892968" cy="986057"/>
          </a:xfrm>
        </p:grpSpPr>
        <p:sp>
          <p:nvSpPr>
            <p:cNvPr id="715" name="Google Shape;715;p27"/>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7"/>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7"/>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7"/>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9" name="Google Shape;719;p27"/>
          <p:cNvGrpSpPr/>
          <p:nvPr/>
        </p:nvGrpSpPr>
        <p:grpSpPr>
          <a:xfrm>
            <a:off x="-469390" y="245003"/>
            <a:ext cx="1490486" cy="960916"/>
            <a:chOff x="-75881" y="2283499"/>
            <a:chExt cx="772313" cy="497910"/>
          </a:xfrm>
        </p:grpSpPr>
        <p:sp>
          <p:nvSpPr>
            <p:cNvPr id="720" name="Google Shape;720;p27"/>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7"/>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CuadroTexto 3">
            <a:extLst>
              <a:ext uri="{FF2B5EF4-FFF2-40B4-BE49-F238E27FC236}">
                <a16:creationId xmlns:a16="http://schemas.microsoft.com/office/drawing/2014/main" id="{36AFB396-2E42-4729-A237-56B5641A3674}"/>
              </a:ext>
            </a:extLst>
          </p:cNvPr>
          <p:cNvSpPr txBox="1"/>
          <p:nvPr/>
        </p:nvSpPr>
        <p:spPr>
          <a:xfrm>
            <a:off x="2008800" y="993897"/>
            <a:ext cx="5753111" cy="2062103"/>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Se presentó hasta aquí la relación de una escuela con su comunidad, como una relación de autoobservación del centro educativo. La escuela estudiada se definía a sí misma observando fundamentalmente las características de los niños, es decir las características barriales y familiares de los niños. Cualquier observación de segundo grado sobre la relación de esta escuela con su comunidad debiera partir de esta diferencia directriz que establecía la propia escuela.</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2329247"/>
      </p:ext>
    </p:extLst>
  </p:cSld>
  <p:clrMapOvr>
    <a:masterClrMapping/>
  </p:clrMapOvr>
</p:sld>
</file>

<file path=ppt/theme/theme1.xml><?xml version="1.0" encoding="utf-8"?>
<a:theme xmlns:a="http://schemas.openxmlformats.org/drawingml/2006/main" name="SKETCH LESSON">
  <a:themeElements>
    <a:clrScheme name="Simple Light">
      <a:dk1>
        <a:srgbClr val="000000"/>
      </a:dk1>
      <a:lt1>
        <a:srgbClr val="FFFFFF"/>
      </a:lt1>
      <a:dk2>
        <a:srgbClr val="595959"/>
      </a:dk2>
      <a:lt2>
        <a:srgbClr val="EEEEEE"/>
      </a:lt2>
      <a:accent1>
        <a:srgbClr val="3B46B3"/>
      </a:accent1>
      <a:accent2>
        <a:srgbClr val="949EFF"/>
      </a:accent2>
      <a:accent3>
        <a:srgbClr val="828EFF"/>
      </a:accent3>
      <a:accent4>
        <a:srgbClr val="E8C23A"/>
      </a:accent4>
      <a:accent5>
        <a:srgbClr val="FFE382"/>
      </a:accent5>
      <a:accent6>
        <a:srgbClr val="FFFCF9"/>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1792</Words>
  <Application>Microsoft Office PowerPoint</Application>
  <PresentationFormat>Presentación en pantalla (16:9)</PresentationFormat>
  <Paragraphs>58</Paragraphs>
  <Slides>14</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Permanent Marker</vt:lpstr>
      <vt:lpstr>Britannic Bold</vt:lpstr>
      <vt:lpstr>Times New Roman</vt:lpstr>
      <vt:lpstr>Comfortaa</vt:lpstr>
      <vt:lpstr>Arial</vt:lpstr>
      <vt:lpstr>Inter</vt:lpstr>
      <vt:lpstr>SKETCH LESSON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—Someone Famous</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Alfredo Sosa</dc:creator>
  <cp:lastModifiedBy>DEBANHI YOLANDA SUAREZ GARCIA</cp:lastModifiedBy>
  <cp:revision>10</cp:revision>
  <dcterms:modified xsi:type="dcterms:W3CDTF">2021-04-15T16:41:37Z</dcterms:modified>
</cp:coreProperties>
</file>