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6C74"/>
    <a:srgbClr val="FFC5EE"/>
    <a:srgbClr val="DFCEE8"/>
    <a:srgbClr val="B57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3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4384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541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026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78086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2699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998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899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761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8505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625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24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04A8A-6160-4268-BDEB-57E6EB701C2F}" type="datetimeFigureOut">
              <a:rPr lang="es-MX" smtClean="0"/>
              <a:t>15/04/2021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D2D79B-D5C2-4110-9023-B316C756A0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689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1026" name="Picture 2" descr="https://i.pinimg.com/564x/0f/34/0b/0f340b42ff73f53f0e2d3c7646f35e2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96"/>
          <a:stretch/>
        </p:blipFill>
        <p:spPr bwMode="auto">
          <a:xfrm>
            <a:off x="-1" y="-25400"/>
            <a:ext cx="12192001" cy="688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/>
          <p:cNvSpPr txBox="1"/>
          <p:nvPr/>
        </p:nvSpPr>
        <p:spPr>
          <a:xfrm>
            <a:off x="2574388" y="1985138"/>
            <a:ext cx="682283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60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1.3 ser personaje y al mismo tiempo narrador </a:t>
            </a:r>
            <a:r>
              <a:rPr lang="es-MX" sz="6000" b="1" dirty="0" smtClean="0">
                <a:latin typeface="Candara" panose="020E0502030303020204" pitchFamily="34" charset="0"/>
                <a:cs typeface="Arial" panose="020B0604020202020204" pitchFamily="34" charset="0"/>
              </a:rPr>
              <a:t>(29 – 30)</a:t>
            </a:r>
            <a:endParaRPr lang="es-MX" sz="6000" b="1" dirty="0">
              <a:latin typeface="Candara" panose="020E0502030303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25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i.pinimg.com/564x/0f/34/0b/0f340b42ff73f53f0e2d3c7646f35e2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55" b="6096"/>
          <a:stretch/>
        </p:blipFill>
        <p:spPr bwMode="auto">
          <a:xfrm>
            <a:off x="-1" y="0"/>
            <a:ext cx="12192001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3277772" y="946446"/>
            <a:ext cx="4783016" cy="2482553"/>
          </a:xfrm>
          <a:prstGeom prst="rect">
            <a:avLst/>
          </a:prstGeom>
          <a:solidFill>
            <a:srgbClr val="7A6C74"/>
          </a:solidFill>
          <a:ln>
            <a:solidFill>
              <a:srgbClr val="FFC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760" y="1148264"/>
            <a:ext cx="4305944" cy="2078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506436" y="1926592"/>
            <a:ext cx="2644726" cy="1745759"/>
          </a:xfrm>
          <a:prstGeom prst="rect">
            <a:avLst/>
          </a:prstGeom>
          <a:solidFill>
            <a:srgbClr val="7A6C74"/>
          </a:solidFill>
          <a:ln>
            <a:solidFill>
              <a:srgbClr val="FFC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Sorprende </a:t>
            </a:r>
            <a:r>
              <a:rPr lang="es-MX" b="1" dirty="0"/>
              <a:t>al lector creando un espacio que no corresponde al mundo de los relatos </a:t>
            </a:r>
            <a:r>
              <a:rPr lang="es-MX" b="1" dirty="0" smtClean="0"/>
              <a:t>tradicionales.</a:t>
            </a:r>
            <a:endParaRPr lang="es-MX" b="1" dirty="0"/>
          </a:p>
        </p:txBody>
      </p:sp>
      <p:sp>
        <p:nvSpPr>
          <p:cNvPr id="11" name="10 Rectángulo"/>
          <p:cNvSpPr/>
          <p:nvPr/>
        </p:nvSpPr>
        <p:spPr>
          <a:xfrm>
            <a:off x="3854547" y="3738780"/>
            <a:ext cx="3981157" cy="2226213"/>
          </a:xfrm>
          <a:prstGeom prst="rect">
            <a:avLst/>
          </a:prstGeom>
          <a:solidFill>
            <a:srgbClr val="7A6C74"/>
          </a:solidFill>
          <a:ln>
            <a:solidFill>
              <a:srgbClr val="FFC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/>
              <a:t>Hasta ahora hemos analizado cómo en una misma figura pueden coexistir la voz del narrador y la voz del personaje. Estas dos voces en coexistencia tienen destinatarios </a:t>
            </a:r>
            <a:r>
              <a:rPr lang="es-MX" b="1" dirty="0" smtClean="0"/>
              <a:t>diferen</a:t>
            </a:r>
            <a:r>
              <a:rPr lang="es-MX" b="1" dirty="0"/>
              <a:t>t</a:t>
            </a:r>
            <a:r>
              <a:rPr lang="es-MX" b="1" dirty="0" smtClean="0"/>
              <a:t>es </a:t>
            </a:r>
            <a:r>
              <a:rPr lang="es-MX" b="1" dirty="0"/>
              <a:t>y, sin embargo, es preciso que se articulen en un relato único.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8173329" y="1591697"/>
            <a:ext cx="3685736" cy="2080654"/>
          </a:xfrm>
          <a:prstGeom prst="rect">
            <a:avLst/>
          </a:prstGeom>
          <a:solidFill>
            <a:srgbClr val="7A6C74"/>
          </a:solidFill>
          <a:ln>
            <a:solidFill>
              <a:srgbClr val="FFC5E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b="1" dirty="0" smtClean="0"/>
              <a:t>El </a:t>
            </a:r>
            <a:r>
              <a:rPr lang="es-MX" b="1" dirty="0"/>
              <a:t>espacio de la narración y el de la historia aparecen superpuestos dado que la figura que cuenta coincide con la del personaje que protagoniza los acontecimientos.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4905" y="16768"/>
            <a:ext cx="1842867" cy="18428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83"/>
          <a:stretch/>
        </p:blipFill>
        <p:spPr bwMode="auto">
          <a:xfrm>
            <a:off x="8595358" y="3738780"/>
            <a:ext cx="3263705" cy="248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27111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4" name="Picture 2" descr="https://i.pinimg.com/564x/0f/34/0b/0f340b42ff73f53f0e2d3c7646f35e2b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96"/>
          <a:stretch/>
        </p:blipFill>
        <p:spPr bwMode="auto">
          <a:xfrm>
            <a:off x="-1" y="-25400"/>
            <a:ext cx="12192001" cy="68833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/>
          <p:cNvPicPr>
            <a:picLocks noChangeAspect="1"/>
          </p:cNvPicPr>
          <p:nvPr/>
        </p:nvPicPr>
        <p:blipFill rotWithShape="1">
          <a:blip r:embed="rId3"/>
          <a:srcRect l="22424" t="42411" r="43340" b="24018"/>
          <a:stretch/>
        </p:blipFill>
        <p:spPr>
          <a:xfrm>
            <a:off x="1806716" y="1558699"/>
            <a:ext cx="4920657" cy="271285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CuadroTexto 5"/>
          <p:cNvSpPr txBox="1"/>
          <p:nvPr/>
        </p:nvSpPr>
        <p:spPr>
          <a:xfrm>
            <a:off x="7432766" y="2416629"/>
            <a:ext cx="3422468" cy="2031325"/>
          </a:xfrm>
          <a:prstGeom prst="rect">
            <a:avLst/>
          </a:prstGeom>
          <a:solidFill>
            <a:srgbClr val="7A6C74"/>
          </a:solidFill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chemeClr val="bg1"/>
                </a:solidFill>
              </a:rPr>
              <a:t>En esta parte Diego intenta involucrar al lector a través de las sensaciones apela lo: visual, olfativo, perceptivo y auditivo. Todo esto para recrear un ámbito que haga sentir al lector como parte de los hechos. </a:t>
            </a:r>
            <a:endParaRPr lang="es-MX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2821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142</Words>
  <Application>Microsoft Office PowerPoint</Application>
  <PresentationFormat>Panorámica</PresentationFormat>
  <Paragraphs>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Candara</vt:lpstr>
      <vt:lpstr>Tema de Office</vt:lpstr>
      <vt:lpstr>Presentación de PowerPoint</vt:lpstr>
      <vt:lpstr>Presentación de PowerPoint</vt:lpstr>
      <vt:lpstr>Presentación de PowerPoint</vt:lpstr>
    </vt:vector>
  </TitlesOfParts>
  <Company>InKulpado666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paulina guerrero sanchez</dc:creator>
  <cp:lastModifiedBy>paulina guerrero sanchez</cp:lastModifiedBy>
  <cp:revision>6</cp:revision>
  <dcterms:created xsi:type="dcterms:W3CDTF">2021-04-16T02:59:09Z</dcterms:created>
  <dcterms:modified xsi:type="dcterms:W3CDTF">2021-04-16T04:09:36Z</dcterms:modified>
</cp:coreProperties>
</file>