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E8584-081C-41FD-93F2-C7949048840E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EA69-4F67-4AA1-B3F6-6871701BDD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7125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E8584-081C-41FD-93F2-C7949048840E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EA69-4F67-4AA1-B3F6-6871701BDD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1697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E8584-081C-41FD-93F2-C7949048840E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EA69-4F67-4AA1-B3F6-6871701BDD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1811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E8584-081C-41FD-93F2-C7949048840E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EA69-4F67-4AA1-B3F6-6871701BDD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2656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E8584-081C-41FD-93F2-C7949048840E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EA69-4F67-4AA1-B3F6-6871701BDD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0218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E8584-081C-41FD-93F2-C7949048840E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EA69-4F67-4AA1-B3F6-6871701BDD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220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E8584-081C-41FD-93F2-C7949048840E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EA69-4F67-4AA1-B3F6-6871701BDD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0052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E8584-081C-41FD-93F2-C7949048840E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EA69-4F67-4AA1-B3F6-6871701BDD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3422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E8584-081C-41FD-93F2-C7949048840E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EA69-4F67-4AA1-B3F6-6871701BDD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9967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E8584-081C-41FD-93F2-C7949048840E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EA69-4F67-4AA1-B3F6-6871701BDD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6401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E8584-081C-41FD-93F2-C7949048840E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FEA69-4F67-4AA1-B3F6-6871701BDD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1226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E8584-081C-41FD-93F2-C7949048840E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FEA69-4F67-4AA1-B3F6-6871701BDD0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4472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xmlns="" id="{751A0D77-E9C9-4634-96EE-78D07D434298}"/>
              </a:ext>
            </a:extLst>
          </p:cNvPr>
          <p:cNvSpPr/>
          <p:nvPr/>
        </p:nvSpPr>
        <p:spPr>
          <a:xfrm>
            <a:off x="1878495" y="0"/>
            <a:ext cx="5387009" cy="3903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_tradnl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Escuela Normal De Educación Preescolar</a:t>
            </a:r>
            <a:endParaRPr lang="es-MX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n 4" descr="http://187.160.244.18/sistema/Data/tareas/enep-00041/_Logos/escudo.jpg">
            <a:extLst>
              <a:ext uri="{FF2B5EF4-FFF2-40B4-BE49-F238E27FC236}">
                <a16:creationId xmlns:a16="http://schemas.microsoft.com/office/drawing/2014/main" xmlns="" id="{CD9325E7-B233-414D-B6AF-D8716E89A71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4261" y="390363"/>
            <a:ext cx="1895475" cy="14097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xmlns="" id="{9F95898B-BB57-4DC6-B5F3-832299F6C47C}"/>
              </a:ext>
            </a:extLst>
          </p:cNvPr>
          <p:cNvSpPr/>
          <p:nvPr/>
        </p:nvSpPr>
        <p:spPr>
          <a:xfrm>
            <a:off x="1878493" y="1800063"/>
            <a:ext cx="5387009" cy="1339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_tradnl" sz="1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Licenciatura en educación preescolar </a:t>
            </a:r>
            <a:endParaRPr lang="es-MX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ES_tradnl" sz="1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Materia: </a:t>
            </a:r>
            <a:r>
              <a:rPr lang="es-ES_tradnl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Creación literaria  </a:t>
            </a:r>
            <a:endParaRPr lang="es-MX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_tradnl" sz="1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Maestra: </a:t>
            </a:r>
            <a:r>
              <a:rPr lang="es-ES_tradnl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Silvia Banda Servín </a:t>
            </a:r>
            <a:endParaRPr lang="es-MX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_tradnl" sz="1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aprendizaje 1: </a:t>
            </a:r>
            <a:r>
              <a:rPr lang="es-ES_tradnl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Discursos literarios en la niñez. </a:t>
            </a:r>
            <a:endParaRPr lang="es-MX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9824EEF9-8128-4765-9C13-F19F37EB504C}"/>
              </a:ext>
            </a:extLst>
          </p:cNvPr>
          <p:cNvSpPr/>
          <p:nvPr/>
        </p:nvSpPr>
        <p:spPr>
          <a:xfrm>
            <a:off x="0" y="3209763"/>
            <a:ext cx="9144000" cy="36597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ES_tradnl" sz="1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Competencias de la unidad de aprendizaje: </a:t>
            </a:r>
            <a:endParaRPr lang="es-MX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ctr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E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Detecta los procesos de aprendizaje de sus alumnos para favorecer su desarrollo cognitivo y socioemocional.</a:t>
            </a:r>
            <a:endParaRPr lang="es-MX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ctr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s-ES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Integra recursos de la investigación educativa para enriquecer su práctica profesional expresando su interés por el conocimiento, la ciencia y la mejora de la educación.</a:t>
            </a:r>
            <a:endParaRPr lang="es-MX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ts val="375"/>
              </a:spcBef>
              <a:spcAft>
                <a:spcPts val="375"/>
              </a:spcAft>
            </a:pPr>
            <a:r>
              <a:rPr lang="es-MX" sz="1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NARRAR POR ESCRITO DESDE UN PERSONAJE</a:t>
            </a:r>
            <a:r>
              <a:rPr lang="es-ES" sz="1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lang="es-ES" sz="1400" b="1" u="sng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es-MX" sz="1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es-ES_tradnl" sz="1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Alumnas: </a:t>
            </a:r>
            <a:br>
              <a:rPr lang="es-ES_tradnl" sz="1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Adanary</a:t>
            </a:r>
            <a:r>
              <a:rPr lang="es-MX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Avigail</a:t>
            </a:r>
            <a:r>
              <a:rPr lang="es-MX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Rodríguez Moreno, #17</a:t>
            </a:r>
            <a:r>
              <a:rPr lang="es-ES_tradnl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s-ES_tradnl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ES_tradnl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Yazmin </a:t>
            </a:r>
            <a:r>
              <a:rPr lang="es-ES_tradnl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Tellez</a:t>
            </a:r>
            <a:r>
              <a:rPr lang="es-ES_tradnl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Fuentes, #20</a:t>
            </a:r>
            <a:endParaRPr lang="es-MX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_tradnl" sz="1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Sexto semestre Sección A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_tradnl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Saltillo, Coahuila</a:t>
            </a: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es-ES_tradnl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 de abril de 2020</a:t>
            </a:r>
            <a:endParaRPr lang="es-MX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3326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A2798EC5-6469-410A-91CE-319A2F0F78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2168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7337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509CB228-2D1E-4AF2-8502-244F14EED0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2285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5509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3968CB8E-7175-4B6F-B293-3277515C29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25578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4132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9B3AADC7-BA36-4F62-8F88-1A69F37E96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2666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3257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273F01FE-445E-44A5-89C5-2BFB463E0D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21026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771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A301D66B-9367-47C6-AEEF-18E3114D89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1964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4854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EB848C59-AD52-437B-8880-62CF26B031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282"/>
            <a:ext cx="9155070" cy="6849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556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4423BD15-813C-4989-A650-B6D775FD81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7161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7341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39E0DE5F-7535-499A-A815-87180822E9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9935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4556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73F48323-D97E-4735-993D-3E5196EF72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2666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3940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58CCA3CC-0F83-49EA-AC3F-528B47FABA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21074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7200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4E7E53A8-4AF6-4AE0-8437-B30A3F5FC8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27847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2752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0663ACE9-76F6-44CC-8898-5AD6FC6B54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717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016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area 4 CREACION LITERARIA" id="{D5E0A6FC-AEBC-4C30-9153-0AD331548189}" vid="{EE41CB89-CEAB-4E55-BE5C-AB2D85A099A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tarea 4 CREACION LITERARIA</Template>
  <TotalTime>8</TotalTime>
  <Words>88</Words>
  <Application>Microsoft Office PowerPoint</Application>
  <PresentationFormat>Presentación en pantalla (4:3)</PresentationFormat>
  <Paragraphs>13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Symbol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Yazmin Fuentes</dc:creator>
  <cp:lastModifiedBy>ADANARY</cp:lastModifiedBy>
  <cp:revision>4</cp:revision>
  <dcterms:created xsi:type="dcterms:W3CDTF">2021-04-15T18:08:43Z</dcterms:created>
  <dcterms:modified xsi:type="dcterms:W3CDTF">2021-04-15T22:08:14Z</dcterms:modified>
</cp:coreProperties>
</file>