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12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69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81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65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21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2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05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42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96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4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2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8584-081C-41FD-93F2-C7949048840E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EA69-4F67-4AA1-B3F6-6871701BDD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47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751A0D77-E9C9-4634-96EE-78D07D434298}"/>
              </a:ext>
            </a:extLst>
          </p:cNvPr>
          <p:cNvSpPr/>
          <p:nvPr/>
        </p:nvSpPr>
        <p:spPr>
          <a:xfrm>
            <a:off x="1878495" y="0"/>
            <a:ext cx="5387009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http://187.160.244.18/sistema/Data/tareas/enep-00041/_Logos/escudo.jpg">
            <a:extLst>
              <a:ext uri="{FF2B5EF4-FFF2-40B4-BE49-F238E27FC236}">
                <a16:creationId xmlns:a16="http://schemas.microsoft.com/office/drawing/2014/main" xmlns="" id="{CD9325E7-B233-414D-B6AF-D8716E89A7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1" y="390363"/>
            <a:ext cx="1895475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9F95898B-BB57-4DC6-B5F3-832299F6C47C}"/>
              </a:ext>
            </a:extLst>
          </p:cNvPr>
          <p:cNvSpPr/>
          <p:nvPr/>
        </p:nvSpPr>
        <p:spPr>
          <a:xfrm>
            <a:off x="1878493" y="1800063"/>
            <a:ext cx="5387009" cy="133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Creación literaria 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Maestra: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Banda Servín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1: 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Discursos literarios en la niñez. 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824EEF9-8128-4765-9C13-F19F37EB504C}"/>
              </a:ext>
            </a:extLst>
          </p:cNvPr>
          <p:cNvSpPr/>
          <p:nvPr/>
        </p:nvSpPr>
        <p:spPr>
          <a:xfrm>
            <a:off x="0" y="3209763"/>
            <a:ext cx="9144000" cy="3659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 de aprendizaje: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 expresando su interés por el conocimiento, la ciencia y la mejora de la educación.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75"/>
              </a:spcBef>
              <a:spcAft>
                <a:spcPts val="375"/>
              </a:spcAft>
            </a:pPr>
            <a:r>
              <a:rPr lang="es-MX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NARRAR POR ESCRITO DESDE UN PERSONAJE</a:t>
            </a:r>
            <a:r>
              <a:rPr lang="es-ES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es-ES" sz="1400" b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MX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Alumnas: </a:t>
            </a:r>
            <a:b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Adanary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Avigail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Rodríguez Moreno, #17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Yazmin </a:t>
            </a:r>
            <a:r>
              <a:rPr lang="es-ES_tradnl" sz="1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Tellez</a:t>
            </a: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Fuentes, #20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Sexto semestre Sección 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_tradn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de abril de 2020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32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A2798EC5-6469-410A-91CE-319A2F0F7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16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33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09CB228-2D1E-4AF2-8502-244F14EED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2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50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968CB8E-7175-4B6F-B293-3277515C2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557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13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9B3AADC7-BA36-4F62-8F88-1A69F37E9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66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25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73F01FE-445E-44A5-89C5-2BFB463E0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102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7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A301D66B-9367-47C6-AEEF-18E3114D8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9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85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EB848C59-AD52-437B-8880-62CF26B03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82"/>
            <a:ext cx="9155070" cy="684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5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423BD15-813C-4989-A650-B6D775FD8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716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34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9E0DE5F-7535-499A-A815-87180822E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993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55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73F48323-D97E-4735-993D-3E5196EF7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66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94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8CCA3CC-0F83-49EA-AC3F-528B47FABA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10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20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E7E53A8-4AF6-4AE0-8437-B30A3F5FC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784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75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0663ACE9-76F6-44CC-8898-5AD6FC6B5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1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rea 4 CREACION LITERARIA" id="{D5E0A6FC-AEBC-4C30-9153-0AD331548189}" vid="{EE41CB89-CEAB-4E55-BE5C-AB2D85A099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tarea 4 CREACION LITERARIA</Template>
  <TotalTime>8</TotalTime>
  <Words>88</Words>
  <Application>Microsoft Office PowerPoint</Application>
  <PresentationFormat>Presentación en pantalla (4:3)</PresentationFormat>
  <Paragraphs>13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Yazmin Fuentes</dc:creator>
  <cp:lastModifiedBy>ADANARY</cp:lastModifiedBy>
  <cp:revision>4</cp:revision>
  <dcterms:created xsi:type="dcterms:W3CDTF">2021-04-15T18:08:43Z</dcterms:created>
  <dcterms:modified xsi:type="dcterms:W3CDTF">2021-04-15T22:08:14Z</dcterms:modified>
</cp:coreProperties>
</file>