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6FE"/>
    <a:srgbClr val="DAF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ABBB-33B0-4AD5-8C7C-D480D987E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68F2EA-BDDE-4445-8314-0C378B42F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C8CFC-0750-447A-811F-6448D4A9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0B767-EBE7-4E8F-A7A3-5B930110B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B5F85-B66E-4D51-818C-3152C8B8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445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CB78D-366A-48D3-BF69-35525144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64C68D-31E8-406F-B298-28B121413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1C8BD5-1376-4AD7-87C3-016691FC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16E93-E22E-4F7E-A29B-A22DAC19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D624F0-7881-4DB0-8DFC-1D79CE3F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74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E02B93-CADB-40D5-95A6-4CD0292C2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92F52E-D940-409B-A15C-A9DF3F090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2CD030-7A27-493A-98BE-5DF918D1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70E749-7E22-4295-841D-2B92681F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92379-FA7C-4674-AE83-74AD3B3A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3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8F4C7-E661-467B-95DE-80DA6DA1A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5309BE-9391-41AE-AF86-C4041CBA8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D1B9A-DD6D-4F91-84DF-F6D6B84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4ACBEF-620D-42B5-96C2-88077AE3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E13745-5AEC-488B-B91C-DB33850A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31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F6001-39F9-4B53-9B1B-FAAC2FF6B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CE42ED-8356-419F-B6C6-9633E740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A56276-2143-4F61-AC79-F60CF095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63ECA-400A-453C-BF99-69E7CD4E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49ED5F-DE6C-4D50-8251-D2DF0F39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67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C830F-72FE-4B15-A76C-F276A8B8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F900D-DB76-4F9D-8E31-398715F15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B53C5E-9AD9-47F8-96B2-758C5BEA3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D07D11-A4C4-4236-B133-30FDDF2B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D4A1AD-DAEF-4BDD-8F5B-57DD59D0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3F75B0-7E9A-4DFC-84D3-1894B1F4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97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ED736-92AB-4032-97CE-C1ABEC10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1FD9A7-6B68-43FF-8A73-7F0484AB0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08C632-62F1-4171-B4BD-409498603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B25E8A-B96E-4AE8-A835-D877704E3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B2C467-ED68-4569-854E-C1F4BCACD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49E5AA-A970-4404-BED6-8575C621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57C261-FE04-43E5-9C95-15A6ED35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88C00A-266A-4DB4-A9DC-A059FF4E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82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33194-131F-4ED9-BD4B-509CE323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AB61CC-A700-4A2A-B61B-2AB249B9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D29C96-4AD2-4274-A524-45E50C383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CFF55E-6E44-4F9D-B785-23B77848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36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64D3AB-EB45-4008-B3BD-540FDF2B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6AA7ED-3648-4F22-AD4D-CCC3FAEFB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A81BFE-19B0-4859-9215-CA252464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04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6370F-38C2-42B4-BD34-19EAD61B5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5DBE80-2389-451A-8F32-7EF210E97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7C7E3D-842B-482C-8BCF-66D9325B5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D19F66-CE31-49D9-A866-CAF5CCBE2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BCE56C-B931-43BA-88D2-D66ED4BB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179AD1-6B40-4CA8-8FC4-5B837A87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31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058E0-4F44-403E-9331-19A6A767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69E17F-95D1-4D7A-A6B7-16AAC2C83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66F741-67E9-4DF7-B81D-576D1FA2A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FC3564-9C9C-4C62-8A49-C2311F6DF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D32F9F-284D-4CB1-8D0D-5A0E826C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E0CD97-B8A3-4207-AA60-16E1A18E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203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FC72CC-2950-4730-9DFD-E402FF1D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D6AE30-B8BC-43D1-8B3D-A8EE47883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C1E44-8BFD-4349-99B6-E65885A87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E542-B9CF-40F2-BB17-A5914D371F33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1FB5AC-AECB-4A83-A070-C9E54A09F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522A7-FE44-4FF0-94F8-03A993011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05E1C-C495-4513-B991-DFF3ADCE73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6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117EA39-4BC4-45E6-B097-1EC3B933E404}"/>
              </a:ext>
            </a:extLst>
          </p:cNvPr>
          <p:cNvSpPr txBox="1"/>
          <p:nvPr/>
        </p:nvSpPr>
        <p:spPr>
          <a:xfrm>
            <a:off x="136451" y="125162"/>
            <a:ext cx="11919098" cy="6640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</a:t>
            </a:r>
            <a:br>
              <a:rPr lang="es-MX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“Crucigrama”</a:t>
            </a:r>
            <a:b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Profesor:</a:t>
            </a: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Marco Antonio Valdés Molina  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</a:t>
            </a: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Estrategias para la exploración del mundo social 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1: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desarrollo de la identidad y el sentido de pertenencia en los niños y niñas de preescolar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alumnos.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 Actúa de manera ética ante la diversidad de situaciones que se presentan en la práctica profesional.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Alumnas: </a:t>
            </a:r>
            <a:endParaRPr lang="es-MX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Lorena Patricia Álvarez Sánchez #1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Karina Guadalupe Clemente Gómez #2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Grado:</a:t>
            </a: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2° </a:t>
            </a:r>
            <a:r>
              <a:rPr lang="es-MX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Sección: </a:t>
            </a: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“D”  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 Coahuila </a:t>
            </a:r>
            <a:b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Abril 2021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1B86669-D70D-4FAA-9683-428FE24F04D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75" y="125162"/>
            <a:ext cx="1280664" cy="87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2BC2D70-49DF-4CA9-8F82-B9D39A974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89290"/>
              </p:ext>
            </p:extLst>
          </p:nvPr>
        </p:nvGraphicFramePr>
        <p:xfrm>
          <a:off x="4558710" y="198031"/>
          <a:ext cx="8179101" cy="646193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6686">
                  <a:extLst>
                    <a:ext uri="{9D8B030D-6E8A-4147-A177-3AD203B41FA5}">
                      <a16:colId xmlns:a16="http://schemas.microsoft.com/office/drawing/2014/main" val="1581979441"/>
                    </a:ext>
                  </a:extLst>
                </a:gridCol>
                <a:gridCol w="326686">
                  <a:extLst>
                    <a:ext uri="{9D8B030D-6E8A-4147-A177-3AD203B41FA5}">
                      <a16:colId xmlns:a16="http://schemas.microsoft.com/office/drawing/2014/main" val="3248339724"/>
                    </a:ext>
                  </a:extLst>
                </a:gridCol>
                <a:gridCol w="326686">
                  <a:extLst>
                    <a:ext uri="{9D8B030D-6E8A-4147-A177-3AD203B41FA5}">
                      <a16:colId xmlns:a16="http://schemas.microsoft.com/office/drawing/2014/main" val="2223838012"/>
                    </a:ext>
                  </a:extLst>
                </a:gridCol>
                <a:gridCol w="326686">
                  <a:extLst>
                    <a:ext uri="{9D8B030D-6E8A-4147-A177-3AD203B41FA5}">
                      <a16:colId xmlns:a16="http://schemas.microsoft.com/office/drawing/2014/main" val="2099283115"/>
                    </a:ext>
                  </a:extLst>
                </a:gridCol>
                <a:gridCol w="326686">
                  <a:extLst>
                    <a:ext uri="{9D8B030D-6E8A-4147-A177-3AD203B41FA5}">
                      <a16:colId xmlns:a16="http://schemas.microsoft.com/office/drawing/2014/main" val="1273884091"/>
                    </a:ext>
                  </a:extLst>
                </a:gridCol>
                <a:gridCol w="326686">
                  <a:extLst>
                    <a:ext uri="{9D8B030D-6E8A-4147-A177-3AD203B41FA5}">
                      <a16:colId xmlns:a16="http://schemas.microsoft.com/office/drawing/2014/main" val="3804726324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2888628109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3093698322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291289145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2496474382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446348744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3276588249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760617937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205489355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3600132860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036419788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22678602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666320176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722222713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781535920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431541875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1017949797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3293943160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3141858576"/>
                    </a:ext>
                  </a:extLst>
                </a:gridCol>
                <a:gridCol w="327315">
                  <a:extLst>
                    <a:ext uri="{9D8B030D-6E8A-4147-A177-3AD203B41FA5}">
                      <a16:colId xmlns:a16="http://schemas.microsoft.com/office/drawing/2014/main" val="2670370503"/>
                    </a:ext>
                  </a:extLst>
                </a:gridCol>
              </a:tblGrid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2623909954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913158810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Ñ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3643385297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3208476066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603372627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411027336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206347813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4037652169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899047594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Ñ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806490910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2475043515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2969589363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380593170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728531479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537223819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272044986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65798318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8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1468952513"/>
                  </a:ext>
                </a:extLst>
              </a:tr>
              <a:tr h="340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6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7" marR="67857" marT="0" marB="0"/>
                </a:tc>
                <a:extLst>
                  <a:ext uri="{0D108BD9-81ED-4DB2-BD59-A6C34878D82A}">
                    <a16:rowId xmlns:a16="http://schemas.microsoft.com/office/drawing/2014/main" val="393157022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4B09BCEC-4B37-4F3E-AF80-7E6D53E40587}"/>
              </a:ext>
            </a:extLst>
          </p:cNvPr>
          <p:cNvSpPr txBox="1"/>
          <p:nvPr/>
        </p:nvSpPr>
        <p:spPr>
          <a:xfrm>
            <a:off x="159488" y="655901"/>
            <a:ext cx="4284035" cy="554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1. Es la que le debe a los niños gestos que han sido sustraídos como: gestos corporales, gestos de atención, gestos de ficción y gestos de lenguaje.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2. Es el sitio en el que la mayoría de los niños va a hacerse adultos.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3.Es la que pone a la humanidad en su lugar  aunque siempre parezca lo contrario.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4. Es lo que no permite la continuidad, evolución, progreso, circularidad y elipsis.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5. Qué tipo de lenguaje es el que se utiliza en la interrupción del lenguaje en los niños.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6. Autor que escribe sobre una niñez que no quiere ser interrumpida.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7. Insisten en ser saludables felices e ingenuos usan el móvil viven siempre en casas con jardín.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8. Están afianzados y se ha radicalizado en las últimas décadas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2B02A2D-5917-42E8-A153-A762EF114DB8}"/>
              </a:ext>
            </a:extLst>
          </p:cNvPr>
          <p:cNvSpPr txBox="1"/>
          <p:nvPr/>
        </p:nvSpPr>
        <p:spPr>
          <a:xfrm>
            <a:off x="5497033" y="2934587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FC94341-1596-4B81-8539-359A595FB6ED}"/>
              </a:ext>
            </a:extLst>
          </p:cNvPr>
          <p:cNvSpPr txBox="1"/>
          <p:nvPr/>
        </p:nvSpPr>
        <p:spPr>
          <a:xfrm>
            <a:off x="7786577" y="2278912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2D8AB9D-B57B-4304-BB1D-B00058DC5398}"/>
              </a:ext>
            </a:extLst>
          </p:cNvPr>
          <p:cNvSpPr txBox="1"/>
          <p:nvPr/>
        </p:nvSpPr>
        <p:spPr>
          <a:xfrm>
            <a:off x="7540256" y="4667570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499AC8B-FE9B-4681-9441-7A44DFE19D84}"/>
              </a:ext>
            </a:extLst>
          </p:cNvPr>
          <p:cNvSpPr txBox="1"/>
          <p:nvPr/>
        </p:nvSpPr>
        <p:spPr>
          <a:xfrm>
            <a:off x="4257453" y="3275111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4F791C2-B7BD-476B-B4F5-DC6D73F73ED1}"/>
              </a:ext>
            </a:extLst>
          </p:cNvPr>
          <p:cNvSpPr txBox="1"/>
          <p:nvPr/>
        </p:nvSpPr>
        <p:spPr>
          <a:xfrm>
            <a:off x="11386583" y="2276856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4E50928-67B7-4048-9D91-6167AFC7215D}"/>
              </a:ext>
            </a:extLst>
          </p:cNvPr>
          <p:cNvSpPr txBox="1"/>
          <p:nvPr/>
        </p:nvSpPr>
        <p:spPr>
          <a:xfrm>
            <a:off x="4204290" y="1173126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3EAFDEC-2633-41D4-A1C1-A5B28D063CF1}"/>
              </a:ext>
            </a:extLst>
          </p:cNvPr>
          <p:cNvSpPr txBox="1"/>
          <p:nvPr/>
        </p:nvSpPr>
        <p:spPr>
          <a:xfrm>
            <a:off x="7168117" y="-65727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866059A-6B0C-4E91-8FDF-CF0BFA2C111F}"/>
              </a:ext>
            </a:extLst>
          </p:cNvPr>
          <p:cNvSpPr txBox="1"/>
          <p:nvPr/>
        </p:nvSpPr>
        <p:spPr>
          <a:xfrm>
            <a:off x="5909930" y="5920620"/>
            <a:ext cx="372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23B9E17-0EEA-4252-A8F7-E1C2A8EC98CC}"/>
              </a:ext>
            </a:extLst>
          </p:cNvPr>
          <p:cNvSpPr txBox="1"/>
          <p:nvPr/>
        </p:nvSpPr>
        <p:spPr>
          <a:xfrm>
            <a:off x="-94318" y="48866"/>
            <a:ext cx="4803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infancia, la niñez, las interrupciones. </a:t>
            </a:r>
          </a:p>
        </p:txBody>
      </p:sp>
    </p:spTree>
    <p:extLst>
      <p:ext uri="{BB962C8B-B14F-4D97-AF65-F5344CB8AC3E}">
        <p14:creationId xmlns:p14="http://schemas.microsoft.com/office/powerpoint/2010/main" val="3450460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894</Words>
  <Application>Microsoft Office PowerPoint</Application>
  <PresentationFormat>Panorámica</PresentationFormat>
  <Paragraphs>497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Gomez</dc:creator>
  <cp:lastModifiedBy>Karina Gomez</cp:lastModifiedBy>
  <cp:revision>3</cp:revision>
  <dcterms:created xsi:type="dcterms:W3CDTF">2021-04-16T02:27:11Z</dcterms:created>
  <dcterms:modified xsi:type="dcterms:W3CDTF">2021-04-16T02:42:51Z</dcterms:modified>
</cp:coreProperties>
</file>