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7ED692-FED2-484B-8CA8-497398E263CB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97B8CA-5A88-477F-9985-A89622612F2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00232" y="428604"/>
            <a:ext cx="669459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ESCUELA NORMAL DE EDUCACIÓN PREESCOLAR</a:t>
            </a:r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r>
              <a:rPr lang="es-MX" b="1" dirty="0" smtClean="0"/>
              <a:t>“CRUCIGRAMA”</a:t>
            </a:r>
          </a:p>
          <a:p>
            <a:pPr algn="ctr"/>
            <a:endParaRPr lang="es-MX" dirty="0"/>
          </a:p>
          <a:p>
            <a:pPr algn="ctr"/>
            <a:r>
              <a:rPr lang="es-MX" b="1" dirty="0" smtClean="0"/>
              <a:t>MAESTRO: </a:t>
            </a:r>
            <a:r>
              <a:rPr lang="es-MX" dirty="0" smtClean="0"/>
              <a:t>Marco Antonio Valdés Molina</a:t>
            </a:r>
          </a:p>
          <a:p>
            <a:pPr algn="ctr"/>
            <a:endParaRPr lang="es-MX" dirty="0"/>
          </a:p>
          <a:p>
            <a:pPr algn="ctr"/>
            <a:r>
              <a:rPr lang="es-MX" b="1" dirty="0" smtClean="0"/>
              <a:t>MATERIA: </a:t>
            </a:r>
            <a:r>
              <a:rPr lang="es-MX" dirty="0" smtClean="0"/>
              <a:t>Estrategias para la exploración del mundo social</a:t>
            </a:r>
          </a:p>
          <a:p>
            <a:pPr algn="ctr"/>
            <a:endParaRPr lang="es-MX" dirty="0"/>
          </a:p>
          <a:p>
            <a:pPr algn="ctr"/>
            <a:r>
              <a:rPr lang="es-MX" b="1" dirty="0" smtClean="0"/>
              <a:t>INTEGRANTES: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Rosaura Giovana Loera Pérez     #12</a:t>
            </a:r>
          </a:p>
          <a:p>
            <a:pPr algn="ctr"/>
            <a:endParaRPr lang="es-MX" dirty="0"/>
          </a:p>
          <a:p>
            <a:pPr algn="ctr"/>
            <a:r>
              <a:rPr lang="es-MX" dirty="0" err="1" smtClean="0"/>
              <a:t>Mayela</a:t>
            </a:r>
            <a:r>
              <a:rPr lang="es-MX" dirty="0" smtClean="0"/>
              <a:t> Abigail Moncada Cadena     #13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SALTILLO, COAHUILA               ABRIL/2021</a:t>
            </a:r>
          </a:p>
          <a:p>
            <a:endParaRPr lang="es-MX" dirty="0"/>
          </a:p>
        </p:txBody>
      </p:sp>
      <p:pic>
        <p:nvPicPr>
          <p:cNvPr id="8" name="7 Imagen" descr="Escudo ENE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928670"/>
            <a:ext cx="2071702" cy="17911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a infancia, la niñez (3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7252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a infancia, la niñez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0"/>
            <a:ext cx="6715172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41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2</cp:revision>
  <dcterms:created xsi:type="dcterms:W3CDTF">2021-04-14T10:27:47Z</dcterms:created>
  <dcterms:modified xsi:type="dcterms:W3CDTF">2021-04-14T10:38:43Z</dcterms:modified>
</cp:coreProperties>
</file>