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E316B74-697F-4417-8FC7-C19D82461B5F}">
  <a:tblStyle styleId="{2E316B74-697F-4417-8FC7-C19D82461B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4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40130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681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243264d15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243264d15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756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243264d15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243264d15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570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118100" y="981500"/>
            <a:ext cx="6907800" cy="3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Escuela Normal de Educación Preescolar.</a:t>
            </a: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licenciatura en educacion preescolar</a:t>
            </a: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ciclo escolar 2020-2021 </a:t>
            </a: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2° “C”</a:t>
            </a: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Avila Olivares Mariana Abigail #1</a:t>
            </a:r>
            <a:endParaRPr sz="1500" b="1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</a:rPr>
              <a:t>Barrozo Mata America Monserrath #2</a:t>
            </a:r>
            <a:endParaRPr sz="1500" b="1" dirty="0">
              <a:solidFill>
                <a:schemeClr val="dk1"/>
              </a:solidFill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2125" y="1881188"/>
            <a:ext cx="1857375" cy="138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D2E9"/>
            </a:gs>
            <a:gs pos="100000">
              <a:srgbClr val="04596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33538" y="0"/>
            <a:ext cx="7981800" cy="5355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/>
              <a:t>1.- ¿Qué necesidad tienen los niños?</a:t>
            </a:r>
            <a:endParaRPr sz="24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/>
              <a:t>2.- ¿Como es la memoria de la infancia?</a:t>
            </a:r>
            <a:endParaRPr sz="24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/>
              <a:t>3.- La escuela hace misión a partir del:</a:t>
            </a:r>
            <a:endParaRPr sz="24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/>
              <a:t>4.- El tiempo de los niños no es:</a:t>
            </a:r>
            <a:endParaRPr sz="2400" dirty="0"/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/>
              <a:t>5.- En lo que hacen los niños no hay antes, durante y</a:t>
            </a:r>
            <a:r>
              <a:rPr lang="es" sz="2400" dirty="0" smtClean="0"/>
              <a:t>:</a:t>
            </a: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 dirty="0" smtClean="0"/>
              <a:t>6.- Es la etapa desde el nacimiento hasta  donde alcanza cierta madurez el niño:</a:t>
            </a:r>
            <a:endParaRPr sz="2400" dirty="0"/>
          </a:p>
        </p:txBody>
      </p:sp>
      <p:pic>
        <p:nvPicPr>
          <p:cNvPr id="1028" name="Picture 4" descr="ep01.epimg.net/elpais/imagenes/2020/05/25/labor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5" b="9890"/>
          <a:stretch/>
        </p:blipFill>
        <p:spPr bwMode="auto">
          <a:xfrm>
            <a:off x="6150690" y="513346"/>
            <a:ext cx="2701925" cy="23421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D2E9"/>
            </a:gs>
            <a:gs pos="100000">
              <a:srgbClr val="04596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Google Shape;65;p15"/>
          <p:cNvGraphicFramePr/>
          <p:nvPr/>
        </p:nvGraphicFramePr>
        <p:xfrm>
          <a:off x="1882050" y="1320175"/>
          <a:ext cx="3359675" cy="396210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74400"/>
                <a:gridCol w="562050"/>
                <a:gridCol w="537225"/>
                <a:gridCol w="519175"/>
                <a:gridCol w="555250"/>
                <a:gridCol w="611575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N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S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 dirty="0"/>
                        <a:t>R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6" name="Google Shape;66;p15"/>
          <p:cNvGraphicFramePr/>
          <p:nvPr/>
        </p:nvGraphicFramePr>
        <p:xfrm>
          <a:off x="1882050" y="165025"/>
          <a:ext cx="574400" cy="2773470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74400"/>
              </a:tblGrid>
              <a:tr h="332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S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P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U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S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7" name="Google Shape;67;p15"/>
          <p:cNvGraphicFramePr/>
          <p:nvPr/>
        </p:nvGraphicFramePr>
        <p:xfrm>
          <a:off x="3555725" y="514350"/>
          <a:ext cx="519175" cy="3993805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19175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N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09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O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T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14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L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G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I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C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8" name="Google Shape;68;p15"/>
          <p:cNvGraphicFramePr/>
          <p:nvPr>
            <p:extLst>
              <p:ext uri="{D42A27DB-BD31-4B8C-83A1-F6EECF244321}">
                <p14:modId xmlns:p14="http://schemas.microsoft.com/office/powerpoint/2010/main" val="2512053180"/>
              </p:ext>
            </p:extLst>
          </p:nvPr>
        </p:nvGraphicFramePr>
        <p:xfrm>
          <a:off x="3565325" y="2496650"/>
          <a:ext cx="3684375" cy="396225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09575"/>
                <a:gridCol w="418272"/>
                <a:gridCol w="693683"/>
                <a:gridCol w="816870"/>
                <a:gridCol w="634400"/>
                <a:gridCol w="611575"/>
              </a:tblGrid>
              <a:tr h="396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I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N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 dirty="0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 dirty="0"/>
                        <a:t>L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69" name="Google Shape;69;p15"/>
          <p:cNvGraphicFramePr/>
          <p:nvPr/>
        </p:nvGraphicFramePr>
        <p:xfrm>
          <a:off x="583263" y="3316575"/>
          <a:ext cx="5496650" cy="396210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611575"/>
                <a:gridCol w="617875"/>
                <a:gridCol w="685800"/>
                <a:gridCol w="533400"/>
                <a:gridCol w="509575"/>
                <a:gridCol w="555250"/>
                <a:gridCol w="698325"/>
                <a:gridCol w="675250"/>
                <a:gridCol w="609600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T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E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R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I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O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R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/>
                        <a:t>O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70" name="Google Shape;70;p15"/>
          <p:cNvSpPr txBox="1"/>
          <p:nvPr/>
        </p:nvSpPr>
        <p:spPr>
          <a:xfrm>
            <a:off x="1490950" y="-83550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 dirty="0" smtClean="0">
                <a:highlight>
                  <a:srgbClr val="00FF00"/>
                </a:highlight>
              </a:rPr>
              <a:t>5</a:t>
            </a:r>
            <a:endParaRPr sz="2900" b="1" dirty="0">
              <a:highlight>
                <a:srgbClr val="00FF00"/>
              </a:highlight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3624550" y="-83550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>
                <a:highlight>
                  <a:srgbClr val="00FF00"/>
                </a:highlight>
              </a:rPr>
              <a:t>2</a:t>
            </a:r>
            <a:endParaRPr sz="2900" b="1" dirty="0">
              <a:highlight>
                <a:srgbClr val="00FF00"/>
              </a:highlight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1490950" y="1211850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>
                <a:highlight>
                  <a:srgbClr val="00FF00"/>
                </a:highlight>
              </a:rPr>
              <a:t>1</a:t>
            </a:r>
            <a:endParaRPr sz="2900" b="1" dirty="0">
              <a:highlight>
                <a:srgbClr val="00FF00"/>
              </a:highlight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195550" y="3193050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>
                <a:highlight>
                  <a:srgbClr val="00FF00"/>
                </a:highlight>
              </a:rPr>
              <a:t>3</a:t>
            </a:r>
            <a:endParaRPr sz="2900" b="1" dirty="0">
              <a:highlight>
                <a:srgbClr val="00FF00"/>
              </a:highlight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3167350" y="2354850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>
                <a:highlight>
                  <a:srgbClr val="00FF00"/>
                </a:highlight>
              </a:rPr>
              <a:t>4</a:t>
            </a:r>
            <a:endParaRPr sz="2900" b="1" dirty="0">
              <a:highlight>
                <a:srgbClr val="00FF00"/>
              </a:highlight>
            </a:endParaRPr>
          </a:p>
        </p:txBody>
      </p:sp>
      <p:graphicFrame>
        <p:nvGraphicFramePr>
          <p:cNvPr id="12" name="Google Shape;65;p15"/>
          <p:cNvGraphicFramePr/>
          <p:nvPr>
            <p:extLst>
              <p:ext uri="{D42A27DB-BD31-4B8C-83A1-F6EECF244321}">
                <p14:modId xmlns:p14="http://schemas.microsoft.com/office/powerpoint/2010/main" val="2956026742"/>
              </p:ext>
            </p:extLst>
          </p:nvPr>
        </p:nvGraphicFramePr>
        <p:xfrm>
          <a:off x="2964615" y="547650"/>
          <a:ext cx="3359675" cy="396210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74400"/>
                <a:gridCol w="562050"/>
                <a:gridCol w="537225"/>
                <a:gridCol w="519175"/>
                <a:gridCol w="555250"/>
                <a:gridCol w="611575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I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F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N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C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Google Shape;65;p15"/>
          <p:cNvGraphicFramePr/>
          <p:nvPr>
            <p:extLst>
              <p:ext uri="{D42A27DB-BD31-4B8C-83A1-F6EECF244321}">
                <p14:modId xmlns:p14="http://schemas.microsoft.com/office/powerpoint/2010/main" val="428190111"/>
              </p:ext>
            </p:extLst>
          </p:nvPr>
        </p:nvGraphicFramePr>
        <p:xfrm>
          <a:off x="6322671" y="547650"/>
          <a:ext cx="1136450" cy="396210"/>
        </p:xfrm>
        <a:graphic>
          <a:graphicData uri="http://schemas.openxmlformats.org/drawingml/2006/table">
            <a:tbl>
              <a:tblPr>
                <a:noFill/>
                <a:tableStyleId>{2E316B74-697F-4417-8FC7-C19D82461B5F}</a:tableStyleId>
              </a:tblPr>
              <a:tblGrid>
                <a:gridCol w="574400"/>
                <a:gridCol w="562050"/>
              </a:tblGrid>
              <a:tr h="366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smtClean="0"/>
                        <a:t>I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b="1" dirty="0" smtClean="0"/>
                        <a:t>A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5" name="Google Shape;70;p15"/>
          <p:cNvSpPr txBox="1"/>
          <p:nvPr/>
        </p:nvSpPr>
        <p:spPr>
          <a:xfrm>
            <a:off x="2557750" y="448914"/>
            <a:ext cx="3471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b="1" dirty="0">
                <a:highlight>
                  <a:srgbClr val="00FF00"/>
                </a:highlight>
              </a:rPr>
              <a:t>6</a:t>
            </a:r>
            <a:endParaRPr sz="2900" b="1" dirty="0">
              <a:highlight>
                <a:srgbClr val="00FF00"/>
              </a:highlight>
            </a:endParaRPr>
          </a:p>
        </p:txBody>
      </p:sp>
      <p:pic>
        <p:nvPicPr>
          <p:cNvPr id="2050" name="Picture 2" descr="Características de la infancia: 6 etapas de desarrollo físico y men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128" y="3335523"/>
            <a:ext cx="2619155" cy="15714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reatividad: Aprende a pensar con la técnica de los 6 sombreros - ADEN  Business Magaz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70" y="1211850"/>
            <a:ext cx="2304933" cy="11271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roceso De Pensar Información De Estilo Gráfico De La Historieta  Ilustraciones Vectoriales, Clip Art Vectorizado Libre De Derechos. Image  51310339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3" b="15849"/>
          <a:stretch/>
        </p:blipFill>
        <p:spPr bwMode="auto">
          <a:xfrm>
            <a:off x="582566" y="3824250"/>
            <a:ext cx="1975184" cy="13154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oncepto de pensar dibujado a mano | Vector Premiu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72" y="232050"/>
            <a:ext cx="1421286" cy="14212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149</Words>
  <Application>Microsoft Office PowerPoint</Application>
  <PresentationFormat>Presentación en pantalla (16:9)</PresentationFormat>
  <Paragraphs>68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Olivares</dc:creator>
  <cp:lastModifiedBy>Mariana Avila Olivares</cp:lastModifiedBy>
  <cp:revision>11</cp:revision>
  <dcterms:modified xsi:type="dcterms:W3CDTF">2021-04-15T05:00:42Z</dcterms:modified>
</cp:coreProperties>
</file>