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1870" y="1097280"/>
            <a:ext cx="7980099" cy="1810512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/>
            <a:r>
              <a:rPr lang="es-MX" dirty="0"/>
              <a:t>Mis alternativas respecto a: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AE56EEA-A209-4BD5-B7E9-5E20BD20978E}"/>
              </a:ext>
            </a:extLst>
          </p:cNvPr>
          <p:cNvSpPr txBox="1">
            <a:spLocks/>
          </p:cNvSpPr>
          <p:nvPr/>
        </p:nvSpPr>
        <p:spPr>
          <a:xfrm>
            <a:off x="591870" y="3950208"/>
            <a:ext cx="7980099" cy="1810512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400" dirty="0"/>
              <a:t>Paola Arisbeth Gutiérrez Cisneros #6</a:t>
            </a:r>
          </a:p>
        </p:txBody>
      </p:sp>
    </p:spTree>
    <p:extLst>
      <p:ext uri="{BB962C8B-B14F-4D97-AF65-F5344CB8AC3E}">
        <p14:creationId xmlns:p14="http://schemas.microsoft.com/office/powerpoint/2010/main" val="79091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TRABAJO</a:t>
            </a:r>
            <a:br>
              <a:rPr lang="es-MX" dirty="0"/>
            </a:b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48892" y="653143"/>
            <a:ext cx="8158795" cy="59174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Ciertamente acordé a mi seguimiento de plan actual, tengo contemplado terminar mi formación y  trabajar como educadora durante un tiempo, sin embargo también contempló la posibilidad de emprender mi propio negocio, pues actualmente cuento con servicio de ventas, más me gustaría mejorarlo y contar con un local“.</a:t>
            </a:r>
          </a:p>
          <a:p>
            <a:pPr marL="0" indent="0" algn="just">
              <a:buNone/>
            </a:pPr>
            <a:r>
              <a:rPr lang="es-ES" dirty="0"/>
              <a:t>Cabe resaltar que emprender mi negocio no solo es un "plan B" si no también un extra para generar más ingresos para lo que se requiera más a futuro".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19" y="342442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9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FAMILIA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55759" y="731952"/>
            <a:ext cx="731520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Fuera de lo ya impuesto normalmente, como trabajar para generar ingresos y que no falten los servicios básicos en el hogar,  mi plan de vida incluye inculcar y fomentar en mi familia el respeto y la valoración a la diversidad. Considero muy buena idea el seguir practicando actividades que me gustan junto a mi familia, como lo sería la danza folklórica.</a:t>
            </a:r>
          </a:p>
          <a:p>
            <a:pPr marL="0" indent="0">
              <a:buNone/>
            </a:pPr>
            <a:r>
              <a:rPr lang="es-ES" dirty="0"/>
              <a:t>Ahora bien, se ah hablado mucho de este tema con mi pareja y con respecto a nuestra visión como pareja, consideramos también antes de todo lo anterior el contemplar la calidad de nuestros trabajos para saber que posibilidades tenemos de mantener una familia grande.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1" y="1123837"/>
            <a:ext cx="29337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28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PROFESIÓN</a:t>
            </a: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Intentar llegar aun más lejos con los conocimientos adquiridos en la universidad, más lejos que solo ser maestra de un </a:t>
            </a:r>
            <a:r>
              <a:rPr lang="es-ES" dirty="0" err="1"/>
              <a:t>kinder</a:t>
            </a:r>
            <a:r>
              <a:rPr lang="es-ES" dirty="0"/>
              <a:t> publico, poder llevar esos conocimientos incluso a otro país.</a:t>
            </a:r>
          </a:p>
          <a:p>
            <a:pPr marL="0" indent="0" algn="just">
              <a:buNone/>
            </a:pPr>
            <a:r>
              <a:rPr lang="es-ES" dirty="0"/>
              <a:t>Para esto ultimo me iría por el camino de buscar cursos o lugares que me permitan adquirir más conocimientos para Formarme de tal forma que satisfaga las necesidades de mis alumnos y estar preparada para cualquier situación que implique de cuidados o tratos especiales.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2808243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0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r>
              <a:rPr lang="es-MX" dirty="0"/>
              <a:t>OCIO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Cómo plan tengo pensado el continuar con la amplia variedad de actividades que realizó actualmente, no solo por distracción y gusto, si no también por qué me permiten mejorar y </a:t>
            </a:r>
            <a:r>
              <a:rPr lang="es-ES" dirty="0" err="1"/>
              <a:t>aprender.Tal</a:t>
            </a:r>
            <a:r>
              <a:rPr lang="es-ES" dirty="0"/>
              <a:t> es el caso como el dibujo digital, el moldeo de figuras de porcelana y especialmente el transmitir videojuegos, ya que está me permite conocer </a:t>
            </a:r>
            <a:r>
              <a:rPr lang="es-ES" dirty="0" err="1"/>
              <a:t>gentey</a:t>
            </a:r>
            <a:r>
              <a:rPr lang="es-ES" dirty="0"/>
              <a:t> alegrarle el día a otros.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19" y="3220459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01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234864" cy="4601183"/>
          </a:xfrm>
        </p:spPr>
        <p:txBody>
          <a:bodyPr/>
          <a:lstStyle/>
          <a:p>
            <a:r>
              <a:rPr lang="es-MX" dirty="0"/>
              <a:t>CUIDADO DEPENDIENTES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Actualmente, se tienen horarios con respecto al cuidado de uno de mis seres queridos. Sin embargo, como  meta principal a futuro es que mi pareja y yo logremos establecernos, para brindar lo básico a nuestros hijos.</a:t>
            </a:r>
          </a:p>
          <a:p>
            <a:pPr marL="0" indent="0">
              <a:buNone/>
            </a:pPr>
            <a:r>
              <a:rPr lang="es-ES" dirty="0"/>
              <a:t>Brindándoles no solo una buena educación escolar y económica, sino también inculcar los valores necesarios para que puedan ser buenas personas en el futuro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22" y="8641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5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TIEMPO PERSONAL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05200" y="432457"/>
            <a:ext cx="8077200" cy="59839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Actualmente dedico mi tiempo a convivir con mi pareja, amigos y familia.</a:t>
            </a:r>
          </a:p>
          <a:p>
            <a:pPr marL="0" indent="0" algn="just">
              <a:buNone/>
            </a:pPr>
            <a:r>
              <a:rPr lang="es-ES" dirty="0"/>
              <a:t>En un futuro me gustaría intentar pasar mi tiempo libre con las personas que amo y con las actividades que disfruto, el involucrarlos en ese tipo de cosas, considero que les permitiría conocer más sobre "el pasado o lo que era antes "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647" y="3997888"/>
            <a:ext cx="24860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2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910" y="1045029"/>
            <a:ext cx="7365537" cy="4901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22638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102</TotalTime>
  <Words>503</Words>
  <Application>Microsoft Office PowerPoint</Application>
  <PresentationFormat>Panorámica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Marco</vt:lpstr>
      <vt:lpstr>Mis alternativas respecto a:</vt:lpstr>
      <vt:lpstr>TRABAJO  </vt:lpstr>
      <vt:lpstr>FAMILIA</vt:lpstr>
      <vt:lpstr>PROFESIÓN     </vt:lpstr>
      <vt:lpstr>        OCIO</vt:lpstr>
      <vt:lpstr>CUIDADO DEPENDIENTES</vt:lpstr>
      <vt:lpstr>TIEMPO PERSONAL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SEGUIMIENTO AL PLAN DE VIDA Y CARRERA</dc:title>
  <dc:creator>User</dc:creator>
  <cp:lastModifiedBy>Jorge Alberto Hernandez Sanchez</cp:lastModifiedBy>
  <cp:revision>13</cp:revision>
  <dcterms:created xsi:type="dcterms:W3CDTF">2021-04-15T03:27:07Z</dcterms:created>
  <dcterms:modified xsi:type="dcterms:W3CDTF">2021-04-22T05:14:17Z</dcterms:modified>
</cp:coreProperties>
</file>