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2" r:id="rId5"/>
    <p:sldId id="259"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72" d="100"/>
          <a:sy n="72" d="100"/>
        </p:scale>
        <p:origin x="6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4/21/2021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91870" y="1097280"/>
            <a:ext cx="7980099" cy="1810512"/>
          </a:xfrm>
          <a:solidFill>
            <a:schemeClr val="accent6">
              <a:lumMod val="75000"/>
            </a:schemeClr>
          </a:solidFill>
        </p:spPr>
        <p:txBody>
          <a:bodyPr/>
          <a:lstStyle/>
          <a:p>
            <a:pPr algn="ctr"/>
            <a:r>
              <a:rPr lang="es-MX" dirty="0"/>
              <a:t>SEGUIMIENTO AL PLAN DE VIDA Y CARRERA</a:t>
            </a:r>
          </a:p>
        </p:txBody>
      </p:sp>
      <p:pic>
        <p:nvPicPr>
          <p:cNvPr id="4" name="Imagen 3"/>
          <p:cNvPicPr>
            <a:picLocks noChangeAspect="1"/>
          </p:cNvPicPr>
          <p:nvPr/>
        </p:nvPicPr>
        <p:blipFill rotWithShape="1">
          <a:blip r:embed="rId2"/>
          <a:srcRect l="33108" t="23752"/>
          <a:stretch/>
        </p:blipFill>
        <p:spPr>
          <a:xfrm>
            <a:off x="2429691" y="3060461"/>
            <a:ext cx="4180115" cy="2903550"/>
          </a:xfrm>
          <a:prstGeom prst="rect">
            <a:avLst/>
          </a:prstGeom>
        </p:spPr>
      </p:pic>
    </p:spTree>
    <p:extLst>
      <p:ext uri="{BB962C8B-B14F-4D97-AF65-F5344CB8AC3E}">
        <p14:creationId xmlns:p14="http://schemas.microsoft.com/office/powerpoint/2010/main" val="79091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TRABAJO</a:t>
            </a:r>
            <a:br>
              <a:rPr lang="es-MX" dirty="0"/>
            </a:br>
            <a:br>
              <a:rPr lang="es-MX" dirty="0"/>
            </a:br>
            <a:endParaRPr lang="es-MX" dirty="0"/>
          </a:p>
        </p:txBody>
      </p:sp>
      <p:sp>
        <p:nvSpPr>
          <p:cNvPr id="3" name="Marcador de contenido 2"/>
          <p:cNvSpPr>
            <a:spLocks noGrp="1"/>
          </p:cNvSpPr>
          <p:nvPr>
            <p:ph idx="1"/>
          </p:nvPr>
        </p:nvSpPr>
        <p:spPr>
          <a:xfrm>
            <a:off x="3648892" y="653143"/>
            <a:ext cx="8543108" cy="5917474"/>
          </a:xfrm>
        </p:spPr>
        <p:txBody>
          <a:bodyPr>
            <a:normAutofit/>
          </a:bodyPr>
          <a:lstStyle/>
          <a:p>
            <a:pPr marL="0" indent="0" algn="just">
              <a:buNone/>
            </a:pPr>
            <a:r>
              <a:rPr lang="es-MX" dirty="0"/>
              <a:t>En lo personal me gustaría mucho ejercer la bella profesión en la que me estoy formando, la cual es Licenciada en Educación Preescolar, quiero seguir creciendo mucho más en el ámbito personal por lo que tengo como objetivo organizarme para que eso afecte en mi vida personal, será difícil cuando un día me manden a otro lugar pero trato de prepararme de la mejor manera.</a:t>
            </a:r>
          </a:p>
          <a:p>
            <a:pPr marL="0" indent="0">
              <a:buNone/>
            </a:pPr>
            <a:endParaRPr lang="es-MX" dirty="0"/>
          </a:p>
        </p:txBody>
      </p:sp>
      <p:pic>
        <p:nvPicPr>
          <p:cNvPr id="5" name="Imagen 4"/>
          <p:cNvPicPr>
            <a:picLocks noChangeAspect="1"/>
          </p:cNvPicPr>
          <p:nvPr/>
        </p:nvPicPr>
        <p:blipFill>
          <a:blip r:embed="rId2"/>
          <a:stretch>
            <a:fillRect/>
          </a:stretch>
        </p:blipFill>
        <p:spPr>
          <a:xfrm>
            <a:off x="252919" y="3424428"/>
            <a:ext cx="2857500" cy="1600200"/>
          </a:xfrm>
          <a:prstGeom prst="rect">
            <a:avLst/>
          </a:prstGeom>
        </p:spPr>
      </p:pic>
    </p:spTree>
    <p:extLst>
      <p:ext uri="{BB962C8B-B14F-4D97-AF65-F5344CB8AC3E}">
        <p14:creationId xmlns:p14="http://schemas.microsoft.com/office/powerpoint/2010/main" val="2450999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FAMILIA</a:t>
            </a:r>
          </a:p>
        </p:txBody>
      </p:sp>
      <p:sp>
        <p:nvSpPr>
          <p:cNvPr id="3" name="Marcador de contenido 2"/>
          <p:cNvSpPr>
            <a:spLocks noGrp="1"/>
          </p:cNvSpPr>
          <p:nvPr>
            <p:ph idx="1"/>
          </p:nvPr>
        </p:nvSpPr>
        <p:spPr>
          <a:xfrm>
            <a:off x="3555759" y="731952"/>
            <a:ext cx="7315200" cy="5120640"/>
          </a:xfrm>
        </p:spPr>
        <p:txBody>
          <a:bodyPr>
            <a:normAutofit/>
          </a:bodyPr>
          <a:lstStyle/>
          <a:p>
            <a:pPr marL="0" indent="0" algn="just">
              <a:buNone/>
            </a:pPr>
            <a:r>
              <a:rPr lang="es-MX" dirty="0"/>
              <a:t>Formar una familia siempre ha sido un gran sueño para mi, pero siempre he tenido la visión de formar una familia luego de haber disfrutado un poco de mi carrera y de mi pareja, creo que muchas veces hacemos planes en nuestra vida pero el futuro es incierto y aceptare cualquier cosa que tenga el futuro para mi.</a:t>
            </a:r>
          </a:p>
          <a:p>
            <a:endParaRPr lang="es-MX" dirty="0"/>
          </a:p>
        </p:txBody>
      </p:sp>
      <p:pic>
        <p:nvPicPr>
          <p:cNvPr id="4" name="Imagen 3"/>
          <p:cNvPicPr>
            <a:picLocks noChangeAspect="1"/>
          </p:cNvPicPr>
          <p:nvPr/>
        </p:nvPicPr>
        <p:blipFill>
          <a:blip r:embed="rId2"/>
          <a:stretch>
            <a:fillRect/>
          </a:stretch>
        </p:blipFill>
        <p:spPr>
          <a:xfrm>
            <a:off x="266701" y="1123837"/>
            <a:ext cx="2933700" cy="1562100"/>
          </a:xfrm>
          <a:prstGeom prst="rect">
            <a:avLst/>
          </a:prstGeom>
        </p:spPr>
      </p:pic>
    </p:spTree>
    <p:extLst>
      <p:ext uri="{BB962C8B-B14F-4D97-AF65-F5344CB8AC3E}">
        <p14:creationId xmlns:p14="http://schemas.microsoft.com/office/powerpoint/2010/main" val="343428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PROFESIÓN</a:t>
            </a:r>
            <a:br>
              <a:rPr lang="es-MX" dirty="0"/>
            </a:br>
            <a:br>
              <a:rPr lang="es-MX" dirty="0"/>
            </a:br>
            <a:br>
              <a:rPr lang="es-MX" dirty="0"/>
            </a:br>
            <a:br>
              <a:rPr lang="es-MX" dirty="0"/>
            </a:br>
            <a:br>
              <a:rPr lang="es-MX" dirty="0"/>
            </a:br>
            <a:endParaRPr lang="es-MX" dirty="0"/>
          </a:p>
        </p:txBody>
      </p:sp>
      <p:sp>
        <p:nvSpPr>
          <p:cNvPr id="3" name="Marcador de contenido 2"/>
          <p:cNvSpPr>
            <a:spLocks noGrp="1"/>
          </p:cNvSpPr>
          <p:nvPr>
            <p:ph idx="1"/>
          </p:nvPr>
        </p:nvSpPr>
        <p:spPr/>
        <p:txBody>
          <a:bodyPr/>
          <a:lstStyle/>
          <a:p>
            <a:pPr marL="0" indent="0" algn="just">
              <a:buNone/>
            </a:pPr>
            <a:r>
              <a:rPr lang="es-MX" dirty="0"/>
              <a:t>Siempre he tenido como meta seguir expandiendo mucho mas mis conocimientos , quiero ser capaz de mejorar las estrategias pedagógicas en nuestro sistema educativo para brindar una educación de una calidad alta, me gustaría llegar a hacer una maestría y de ser posible un doctorado.</a:t>
            </a:r>
          </a:p>
        </p:txBody>
      </p:sp>
      <p:pic>
        <p:nvPicPr>
          <p:cNvPr id="4" name="Imagen 3"/>
          <p:cNvPicPr>
            <a:picLocks noChangeAspect="1"/>
          </p:cNvPicPr>
          <p:nvPr/>
        </p:nvPicPr>
        <p:blipFill>
          <a:blip r:embed="rId2"/>
          <a:stretch>
            <a:fillRect/>
          </a:stretch>
        </p:blipFill>
        <p:spPr>
          <a:xfrm>
            <a:off x="304801" y="2808243"/>
            <a:ext cx="2895600" cy="1581150"/>
          </a:xfrm>
          <a:prstGeom prst="rect">
            <a:avLst/>
          </a:prstGeom>
        </p:spPr>
      </p:pic>
    </p:spTree>
    <p:extLst>
      <p:ext uri="{BB962C8B-B14F-4D97-AF65-F5344CB8AC3E}">
        <p14:creationId xmlns:p14="http://schemas.microsoft.com/office/powerpoint/2010/main" val="243580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br>
              <a:rPr lang="es-MX" dirty="0"/>
            </a:br>
            <a:br>
              <a:rPr lang="es-MX" dirty="0"/>
            </a:br>
            <a:br>
              <a:rPr lang="es-MX" dirty="0"/>
            </a:br>
            <a:br>
              <a:rPr lang="es-MX" dirty="0"/>
            </a:br>
            <a:br>
              <a:rPr lang="es-MX" dirty="0"/>
            </a:br>
            <a:br>
              <a:rPr lang="es-MX" dirty="0"/>
            </a:br>
            <a:br>
              <a:rPr lang="es-MX" dirty="0"/>
            </a:br>
            <a:br>
              <a:rPr lang="es-MX" dirty="0"/>
            </a:br>
            <a:r>
              <a:rPr lang="es-MX" dirty="0"/>
              <a:t>OCIO</a:t>
            </a:r>
          </a:p>
        </p:txBody>
      </p:sp>
      <p:sp>
        <p:nvSpPr>
          <p:cNvPr id="3" name="Marcador de contenido 2"/>
          <p:cNvSpPr>
            <a:spLocks noGrp="1"/>
          </p:cNvSpPr>
          <p:nvPr>
            <p:ph idx="1"/>
          </p:nvPr>
        </p:nvSpPr>
        <p:spPr/>
        <p:txBody>
          <a:bodyPr/>
          <a:lstStyle/>
          <a:p>
            <a:r>
              <a:rPr lang="es-MX" dirty="0"/>
              <a:t>En mi tiempo de ocio suelo leer, amo leer con todo mi corazón siento que puedo escapar de este mundo por un momento y olvidarme de todo, cuando leo me imagino todo en mi mente y vivirlo en mi imaginación es maravilloso, también suelo hacer ejercicio, es algo que me gusta mucho aunque ya no puedo hacerlo mucho a causa de toda la tarea. </a:t>
            </a:r>
          </a:p>
        </p:txBody>
      </p:sp>
      <p:pic>
        <p:nvPicPr>
          <p:cNvPr id="4" name="Imagen 3"/>
          <p:cNvPicPr>
            <a:picLocks noChangeAspect="1"/>
          </p:cNvPicPr>
          <p:nvPr/>
        </p:nvPicPr>
        <p:blipFill>
          <a:blip r:embed="rId2"/>
          <a:stretch>
            <a:fillRect/>
          </a:stretch>
        </p:blipFill>
        <p:spPr>
          <a:xfrm>
            <a:off x="252919" y="3220459"/>
            <a:ext cx="2466975" cy="1847850"/>
          </a:xfrm>
          <a:prstGeom prst="rect">
            <a:avLst/>
          </a:prstGeom>
        </p:spPr>
      </p:pic>
    </p:spTree>
    <p:extLst>
      <p:ext uri="{BB962C8B-B14F-4D97-AF65-F5344CB8AC3E}">
        <p14:creationId xmlns:p14="http://schemas.microsoft.com/office/powerpoint/2010/main" val="313201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234864" cy="4601183"/>
          </a:xfrm>
        </p:spPr>
        <p:txBody>
          <a:bodyPr/>
          <a:lstStyle/>
          <a:p>
            <a:r>
              <a:rPr lang="es-MX" dirty="0"/>
              <a:t>CUIDADO DEPENDIENTES</a:t>
            </a:r>
          </a:p>
        </p:txBody>
      </p:sp>
      <p:sp>
        <p:nvSpPr>
          <p:cNvPr id="3" name="Marcador de contenido 2"/>
          <p:cNvSpPr>
            <a:spLocks noGrp="1"/>
          </p:cNvSpPr>
          <p:nvPr>
            <p:ph idx="1"/>
          </p:nvPr>
        </p:nvSpPr>
        <p:spPr/>
        <p:txBody>
          <a:bodyPr/>
          <a:lstStyle/>
          <a:p>
            <a:pPr marL="0" indent="0">
              <a:buNone/>
            </a:pPr>
            <a:r>
              <a:rPr lang="es-MX" dirty="0"/>
              <a:t>Tengo una hermana que es sorda por lo que a diario suelo tomarme mi tiempo de hablar con ella para saber como se siente, si necesita algo, lo que quiere hacer, cuando mis papás se enferman siempre busco mi tiempo para cuidarlos y siempre lo hare así tenga mil cosas que hacer. </a:t>
            </a:r>
          </a:p>
        </p:txBody>
      </p:sp>
      <p:pic>
        <p:nvPicPr>
          <p:cNvPr id="4" name="Imagen 3"/>
          <p:cNvPicPr>
            <a:picLocks noChangeAspect="1"/>
          </p:cNvPicPr>
          <p:nvPr/>
        </p:nvPicPr>
        <p:blipFill>
          <a:blip r:embed="rId2"/>
          <a:stretch>
            <a:fillRect/>
          </a:stretch>
        </p:blipFill>
        <p:spPr>
          <a:xfrm>
            <a:off x="367922" y="864108"/>
            <a:ext cx="2466975" cy="1847850"/>
          </a:xfrm>
          <a:prstGeom prst="rect">
            <a:avLst/>
          </a:prstGeom>
        </p:spPr>
      </p:pic>
    </p:spTree>
    <p:extLst>
      <p:ext uri="{BB962C8B-B14F-4D97-AF65-F5344CB8AC3E}">
        <p14:creationId xmlns:p14="http://schemas.microsoft.com/office/powerpoint/2010/main" val="10060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TIEMPO PERSONAL</a:t>
            </a:r>
          </a:p>
        </p:txBody>
      </p:sp>
      <p:sp>
        <p:nvSpPr>
          <p:cNvPr id="3" name="Marcador de contenido 2"/>
          <p:cNvSpPr>
            <a:spLocks noGrp="1"/>
          </p:cNvSpPr>
          <p:nvPr>
            <p:ph idx="1"/>
          </p:nvPr>
        </p:nvSpPr>
        <p:spPr>
          <a:xfrm>
            <a:off x="3730488" y="437029"/>
            <a:ext cx="7745896" cy="5983941"/>
          </a:xfrm>
        </p:spPr>
        <p:txBody>
          <a:bodyPr>
            <a:normAutofit/>
          </a:bodyPr>
          <a:lstStyle/>
          <a:p>
            <a:pPr marL="0" indent="0" algn="just" fontAlgn="base">
              <a:buNone/>
            </a:pPr>
            <a:r>
              <a:rPr lang="es-MX" dirty="0"/>
              <a:t>En este punto la verdad estoy sin palabras, se que aprovechar el tiempo es importante y que debo aprovecharlo al máximo sin embargo se que muchas veces no lo hago, muchas veces pienso que me sigo reprimiendo y no se porque pero a pesar de todo soy feliz con lo que tengo y hago</a:t>
            </a:r>
          </a:p>
          <a:p>
            <a:pPr algn="just"/>
            <a:endParaRPr lang="es-MX" dirty="0"/>
          </a:p>
        </p:txBody>
      </p:sp>
      <p:pic>
        <p:nvPicPr>
          <p:cNvPr id="4" name="Imagen 3"/>
          <p:cNvPicPr>
            <a:picLocks noChangeAspect="1"/>
          </p:cNvPicPr>
          <p:nvPr/>
        </p:nvPicPr>
        <p:blipFill>
          <a:blip r:embed="rId2"/>
          <a:stretch>
            <a:fillRect/>
          </a:stretch>
        </p:blipFill>
        <p:spPr>
          <a:xfrm>
            <a:off x="483647" y="3997888"/>
            <a:ext cx="2486025" cy="1838325"/>
          </a:xfrm>
          <a:prstGeom prst="rect">
            <a:avLst/>
          </a:prstGeom>
        </p:spPr>
      </p:pic>
    </p:spTree>
    <p:extLst>
      <p:ext uri="{BB962C8B-B14F-4D97-AF65-F5344CB8AC3E}">
        <p14:creationId xmlns:p14="http://schemas.microsoft.com/office/powerpoint/2010/main" val="78222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ACTIVIDAD</a:t>
            </a:r>
          </a:p>
        </p:txBody>
      </p:sp>
      <p:sp>
        <p:nvSpPr>
          <p:cNvPr id="3" name="Marcador de contenido 2"/>
          <p:cNvSpPr>
            <a:spLocks noGrp="1"/>
          </p:cNvSpPr>
          <p:nvPr>
            <p:ph idx="1"/>
          </p:nvPr>
        </p:nvSpPr>
        <p:spPr/>
        <p:txBody>
          <a:bodyPr/>
          <a:lstStyle/>
          <a:p>
            <a:pPr marL="0" indent="0">
              <a:buNone/>
            </a:pPr>
            <a:r>
              <a:rPr lang="es-MX" sz="4400" b="1" dirty="0"/>
              <a:t>¿Cuáles son tus alternativas?</a:t>
            </a:r>
          </a:p>
          <a:p>
            <a:pPr marL="0" indent="0">
              <a:buNone/>
            </a:pPr>
            <a:r>
              <a:rPr lang="es-MX" sz="4400" b="1" dirty="0"/>
              <a:t>Fecha de entrega: 20/04/21</a:t>
            </a:r>
          </a:p>
          <a:p>
            <a:endParaRPr lang="es-MX" dirty="0"/>
          </a:p>
        </p:txBody>
      </p:sp>
    </p:spTree>
    <p:extLst>
      <p:ext uri="{BB962C8B-B14F-4D97-AF65-F5344CB8AC3E}">
        <p14:creationId xmlns:p14="http://schemas.microsoft.com/office/powerpoint/2010/main" val="323039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364910" y="1045029"/>
            <a:ext cx="7365537" cy="4901430"/>
          </a:xfrm>
          <a:prstGeom prst="rect">
            <a:avLst/>
          </a:prstGeom>
        </p:spPr>
      </p:pic>
    </p:spTree>
    <p:extLst>
      <p:ext uri="{BB962C8B-B14F-4D97-AF65-F5344CB8AC3E}">
        <p14:creationId xmlns:p14="http://schemas.microsoft.com/office/powerpoint/2010/main" val="2915022638"/>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166</TotalTime>
  <Words>400</Words>
  <Application>Microsoft Office PowerPoint</Application>
  <PresentationFormat>Panorámica</PresentationFormat>
  <Paragraphs>16</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Corbel</vt:lpstr>
      <vt:lpstr>Wingdings 2</vt:lpstr>
      <vt:lpstr>Marco</vt:lpstr>
      <vt:lpstr>SEGUIMIENTO AL PLAN DE VIDA Y CARRERA</vt:lpstr>
      <vt:lpstr>TRABAJO  </vt:lpstr>
      <vt:lpstr>FAMILIA</vt:lpstr>
      <vt:lpstr>PROFESIÓN     </vt:lpstr>
      <vt:lpstr>        OCIO</vt:lpstr>
      <vt:lpstr>CUIDADO DEPENDIENTES</vt:lpstr>
      <vt:lpstr>TIEMPO PERSONAL</vt:lpstr>
      <vt:lpstr>ACTIVIDAD</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AL PLAN DE VIDA Y CARRERA</dc:title>
  <dc:creator>User</dc:creator>
  <cp:lastModifiedBy>vanessa rico velazquez</cp:lastModifiedBy>
  <cp:revision>11</cp:revision>
  <dcterms:created xsi:type="dcterms:W3CDTF">2021-04-15T03:27:07Z</dcterms:created>
  <dcterms:modified xsi:type="dcterms:W3CDTF">2021-04-22T04:19:05Z</dcterms:modified>
</cp:coreProperties>
</file>