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4/21/2021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4/21/2021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91870" y="1097280"/>
            <a:ext cx="7980099" cy="1810512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pPr algn="ctr"/>
            <a:r>
              <a:rPr lang="es-MX" dirty="0"/>
              <a:t>SEGUIMIENTO AL PLAN DE VIDA Y CARRERA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33108" t="23752"/>
          <a:stretch/>
        </p:blipFill>
        <p:spPr>
          <a:xfrm>
            <a:off x="2429691" y="3060461"/>
            <a:ext cx="4180115" cy="290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914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TRABAJO</a:t>
            </a:r>
            <a:br>
              <a:rPr lang="es-MX" dirty="0"/>
            </a:b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648892" y="653143"/>
            <a:ext cx="7986517" cy="59174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/>
              <a:t>Seguir teniendo una gran actitud en mi trabajo. Posteriormente al ser profesional del área educativa disfrutar cada día como si fuera el último. 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919" y="3424428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999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FAMILIA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55759" y="731952"/>
            <a:ext cx="7315200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/>
              <a:t>En un futuro no me gustaría casarme y tener hijos, hasta que tenga una vida estable en todos los sentidos. </a:t>
            </a:r>
          </a:p>
          <a:p>
            <a:pPr marL="0" indent="0">
              <a:buNone/>
            </a:pPr>
            <a:r>
              <a:rPr lang="es-MX" dirty="0"/>
              <a:t>Por lo que ahora me dedico a disfrutar mi vida y a mi familia.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1" y="1123837"/>
            <a:ext cx="2933700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289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PROFESIÓN</a:t>
            </a: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/>
              <a:t> Desde que soy estudiante normalista he disfrutado tanto la carrera, por lo que teniendo ya mi carrera, me dedicaré a seguir estudiando y preparándome para ser una de las mejores educadoras.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1" y="2808243"/>
            <a:ext cx="2895600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805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r>
              <a:rPr lang="es-MX" dirty="0"/>
              <a:t>OCIO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Generalmente no tengo tiempo de ocio, debido a que estudio y trabajo. </a:t>
            </a:r>
          </a:p>
          <a:p>
            <a:pPr marL="0" indent="0">
              <a:buNone/>
            </a:pPr>
            <a:r>
              <a:rPr lang="es-MX" dirty="0"/>
              <a:t>Sé aprovechar bien el tiempo.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919" y="3220459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013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3234864" cy="4601183"/>
          </a:xfrm>
        </p:spPr>
        <p:txBody>
          <a:bodyPr/>
          <a:lstStyle/>
          <a:p>
            <a:r>
              <a:rPr lang="es-MX" dirty="0"/>
              <a:t>CUIDADO DEPENDIENTES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Todos los días me planteó objetivos u pequeñas metas del día, las cuales me motivan a dar lo mejor de mí diariamente.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922" y="864108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05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TIEMPO PERSONAL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05200" y="432457"/>
            <a:ext cx="8203153" cy="5983941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A pesar de que estudio y trabajo, siempre busco tiempo para mi y consentirme, ya sea haciendo algo que me guste o me haga feliz.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647" y="3997888"/>
            <a:ext cx="2486025" cy="18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228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ACTIVIDAD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4400" b="1" dirty="0"/>
              <a:t>¿Cuáles son tus alternativas?</a:t>
            </a:r>
          </a:p>
          <a:p>
            <a:pPr marL="0" indent="0">
              <a:buNone/>
            </a:pPr>
            <a:r>
              <a:rPr lang="es-MX" sz="4400" b="1" dirty="0"/>
              <a:t>Fecha de entrega: 20/04/21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30397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4910" y="1045029"/>
            <a:ext cx="7365537" cy="4901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022638"/>
      </p:ext>
    </p:extLst>
  </p:cSld>
  <p:clrMapOvr>
    <a:masterClrMapping/>
  </p:clrMapOvr>
</p:sld>
</file>

<file path=ppt/theme/theme1.xml><?xml version="1.0" encoding="utf-8"?>
<a:theme xmlns:a="http://schemas.openxmlformats.org/drawingml/2006/main" name="Marco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TM03457475[[fn=Marco]]</Template>
  <TotalTime>116</TotalTime>
  <Words>211</Words>
  <Application>Microsoft Office PowerPoint</Application>
  <PresentationFormat>Panorámica</PresentationFormat>
  <Paragraphs>18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Corbel</vt:lpstr>
      <vt:lpstr>Wingdings 2</vt:lpstr>
      <vt:lpstr>Marco</vt:lpstr>
      <vt:lpstr>SEGUIMIENTO AL PLAN DE VIDA Y CARRERA</vt:lpstr>
      <vt:lpstr>TRABAJO  </vt:lpstr>
      <vt:lpstr>FAMILIA</vt:lpstr>
      <vt:lpstr>PROFESIÓN     </vt:lpstr>
      <vt:lpstr>        OCIO</vt:lpstr>
      <vt:lpstr>CUIDADO DEPENDIENTES</vt:lpstr>
      <vt:lpstr>TIEMPO PERSONAL</vt:lpstr>
      <vt:lpstr>ACTIVIDAD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SEGUIMIENTO AL PLAN DE VIDA Y CARRERA</dc:title>
  <dc:creator>User</dc:creator>
  <cp:lastModifiedBy>Alexa Carrizales</cp:lastModifiedBy>
  <cp:revision>9</cp:revision>
  <dcterms:created xsi:type="dcterms:W3CDTF">2021-04-15T03:27:07Z</dcterms:created>
  <dcterms:modified xsi:type="dcterms:W3CDTF">2021-04-22T04:59:34Z</dcterms:modified>
</cp:coreProperties>
</file>