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BB378E0-25CC-48CA-80FD-CEBB6614FFD3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D650610-5D32-49FE-A6EF-784FBC42D0E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9144000" cy="7317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es-ES_tradnl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Tutoría </a:t>
            </a:r>
            <a:r>
              <a:rPr lang="es-ES_tradn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grupal</a:t>
            </a:r>
          </a:p>
          <a:p>
            <a:pPr algn="ctr"/>
            <a:r>
              <a:rPr lang="es-ES_tradn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“Actividad 1 y 2”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Maestro: </a:t>
            </a:r>
            <a:r>
              <a:rPr lang="es-ES_tradn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Gloria Elizabeth Martínez Rivera </a:t>
            </a:r>
          </a:p>
          <a:p>
            <a:pPr algn="ctr"/>
            <a:r>
              <a:rPr lang="es-ES_tradn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Briseida </a:t>
            </a:r>
            <a:r>
              <a:rPr lang="es-ES_tradn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Guadalupe Medrano Gallegos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6to semestre sección A 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 </a:t>
            </a:r>
            <a:r>
              <a:rPr lang="es-ES_tradn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Abril del 2021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Saltillo, Coahuila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42291" y="102448"/>
            <a:ext cx="4706738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Preescolar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Licenciatura en educaci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preescolar.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Ciclo escolar 2020-2021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Imagen 6" descr="Descripción: 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972" y="1386115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6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/>
              <a:t>¿Qué alternativas propondrías para mejorar el trafico vehicular en las calles de tu ciudad? 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Crear un puente para mejorar la </a:t>
            </a:r>
            <a:r>
              <a:rPr lang="es-ES_tradnl" dirty="0" err="1" smtClean="0"/>
              <a:t>salidad</a:t>
            </a:r>
            <a:r>
              <a:rPr lang="es-ES_tradnl" dirty="0" smtClean="0"/>
              <a:t> y entrada</a:t>
            </a:r>
          </a:p>
          <a:p>
            <a:r>
              <a:rPr lang="es-ES_tradnl" dirty="0" smtClean="0"/>
              <a:t>Que los semáforos duren menos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573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200" dirty="0" smtClean="0"/>
              <a:t>Elabora una lista de todas las ciudades que visitarías y para cada una de ellas explicar que actividades le gustaría realizar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dirty="0" smtClean="0"/>
              <a:t>Guadalajara, Jalisco </a:t>
            </a:r>
          </a:p>
          <a:p>
            <a:pPr marL="0" indent="0">
              <a:buNone/>
            </a:pPr>
            <a:r>
              <a:rPr lang="es-ES_tradnl" dirty="0" smtClean="0"/>
              <a:t>Me gustaría conocer como se elabora el tequila, como también el hotel que las habitaciones son forma de barril y adoptas a un magueyes.</a:t>
            </a:r>
          </a:p>
          <a:p>
            <a:r>
              <a:rPr lang="es-ES_tradnl" b="1" dirty="0" smtClean="0"/>
              <a:t> Baja california, Ensenada.</a:t>
            </a:r>
          </a:p>
          <a:p>
            <a:pPr marL="0" indent="0">
              <a:buNone/>
            </a:pPr>
            <a:r>
              <a:rPr lang="es-ES_tradnl" dirty="0" smtClean="0"/>
              <a:t>Me gustaría conocer las playas que tienen y en zoológico </a:t>
            </a:r>
          </a:p>
          <a:p>
            <a:r>
              <a:rPr lang="es-ES_tradnl" b="1" dirty="0" smtClean="0"/>
              <a:t>Baja california, Tijuana </a:t>
            </a:r>
          </a:p>
          <a:p>
            <a:pPr marL="0" indent="0">
              <a:buNone/>
            </a:pPr>
            <a:r>
              <a:rPr lang="es-ES_tradnl" dirty="0" smtClean="0"/>
              <a:t>Me gustaría conocer las playas y picas fresas que son muy famosas de ahí </a:t>
            </a:r>
          </a:p>
          <a:p>
            <a:r>
              <a:rPr lang="es-ES_tradnl" b="1" dirty="0" smtClean="0"/>
              <a:t>Mérida, Yucatán </a:t>
            </a:r>
          </a:p>
          <a:p>
            <a:pPr marL="0" indent="0">
              <a:buNone/>
            </a:pPr>
            <a:r>
              <a:rPr lang="es-ES_tradnl" dirty="0" smtClean="0"/>
              <a:t>Conocer la normal de preescolar de ahí, conocer lugares turísticos </a:t>
            </a:r>
          </a:p>
          <a:p>
            <a:r>
              <a:rPr lang="es-ES_tradnl" b="1" dirty="0" smtClean="0"/>
              <a:t>Cuatro Ciénegas, Coahuila </a:t>
            </a:r>
          </a:p>
          <a:p>
            <a:pPr marL="0" indent="0">
              <a:buNone/>
            </a:pPr>
            <a:r>
              <a:rPr lang="es-ES_tradnl" dirty="0" smtClean="0"/>
              <a:t>Conocer los lugares turísticos de aquí,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539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Calentamiento global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Control de carro en las vías </a:t>
            </a:r>
          </a:p>
          <a:p>
            <a:r>
              <a:rPr lang="es-ES" dirty="0"/>
              <a:t>Utilizar el transporte público</a:t>
            </a:r>
            <a:r>
              <a:rPr lang="es-ES" dirty="0" smtClean="0"/>
              <a:t>.</a:t>
            </a:r>
            <a:endParaRPr lang="es-ES" dirty="0"/>
          </a:p>
          <a:p>
            <a:r>
              <a:rPr lang="es-ES" dirty="0"/>
              <a:t>Ahorra energía. </a:t>
            </a:r>
          </a:p>
          <a:p>
            <a:r>
              <a:rPr lang="es-ES" dirty="0"/>
              <a:t>Trata de consumir menos carne. </a:t>
            </a:r>
          </a:p>
          <a:p>
            <a:r>
              <a:rPr lang="es-ES" dirty="0"/>
              <a:t>Reducir y reutilizar... </a:t>
            </a:r>
          </a:p>
          <a:p>
            <a:r>
              <a:rPr lang="es-ES" dirty="0"/>
              <a:t>Informar y educar a los demás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582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mundo en 100 años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Tecnología avanzada </a:t>
            </a:r>
          </a:p>
          <a:p>
            <a:r>
              <a:rPr lang="es-ES_tradnl" dirty="0" smtClean="0"/>
              <a:t>Ya no existirán los animales ni plantas</a:t>
            </a:r>
          </a:p>
          <a:p>
            <a:r>
              <a:rPr lang="es-ES_tradnl" dirty="0" smtClean="0"/>
              <a:t>Menos personas humanas </a:t>
            </a:r>
          </a:p>
          <a:p>
            <a:r>
              <a:rPr lang="es-ES_tradnl" dirty="0" smtClean="0"/>
              <a:t>Menos trabajo </a:t>
            </a:r>
          </a:p>
          <a:p>
            <a:r>
              <a:rPr lang="es-ES_tradnl" dirty="0" smtClean="0"/>
              <a:t>Alimentos con mas </a:t>
            </a:r>
            <a:r>
              <a:rPr lang="es-ES_tradnl" dirty="0" err="1" smtClean="0"/>
              <a:t>quimicos</a:t>
            </a:r>
            <a:r>
              <a:rPr lang="es-ES_tradnl" dirty="0" smtClean="0"/>
              <a:t> 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148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200" dirty="0" smtClean="0"/>
              <a:t>¿Qué recursos consideras que necesita una persona para tener la capacidad de generar muchas alterativas?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Tener creatividad </a:t>
            </a:r>
          </a:p>
          <a:p>
            <a:r>
              <a:rPr lang="es-ES_tradnl" dirty="0" smtClean="0"/>
              <a:t>Conocer las posibilidades mas básicas</a:t>
            </a:r>
          </a:p>
          <a:p>
            <a:r>
              <a:rPr lang="es-ES_tradnl" dirty="0" smtClean="0"/>
              <a:t>Habilidades </a:t>
            </a:r>
          </a:p>
          <a:p>
            <a:r>
              <a:rPr lang="es-ES_tradnl" dirty="0" smtClean="0"/>
              <a:t>Ganas de aprender algo nuevo 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071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¿Qué aplicaciones útiles tiene esta operación de pensamiento?</a:t>
            </a:r>
            <a:br>
              <a:rPr lang="es-ES_tradnl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Logica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Creatividad </a:t>
            </a:r>
          </a:p>
          <a:p>
            <a:r>
              <a:rPr lang="es-ES_tradnl" dirty="0" smtClean="0"/>
              <a:t>Desarrollo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312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¿De que manera considerar alternativa  ayuda a elaborar un plan de vida y carrera y reorientarlo si es necesario?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Importante ya que realiza un plan de corto, mediano y largo plazo, ayuda a tener en cuenta las oportunidades que se pueden afrontar y así analizar cual es la que mas conviene decidir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80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1. Lista de diferentes trabajos que estas personas pudieran desempeñar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Hacer manualidades </a:t>
            </a:r>
          </a:p>
          <a:p>
            <a:r>
              <a:rPr lang="es-ES_tradnl" dirty="0" smtClean="0"/>
              <a:t>Empacar artículos </a:t>
            </a:r>
          </a:p>
          <a:p>
            <a:r>
              <a:rPr lang="es-ES_tradnl" dirty="0" smtClean="0"/>
              <a:t>Limpiar los patios </a:t>
            </a:r>
          </a:p>
          <a:p>
            <a:r>
              <a:rPr lang="es-ES_tradnl" dirty="0" smtClean="0"/>
              <a:t>Venta de artículos </a:t>
            </a:r>
          </a:p>
          <a:p>
            <a:r>
              <a:rPr lang="es-ES_tradnl" dirty="0" smtClean="0"/>
              <a:t>Acomodar cosas básicas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74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Elabora una lista de todas las actividades que los </a:t>
            </a:r>
            <a:r>
              <a:rPr lang="es-ES_tradnl" dirty="0" err="1" smtClean="0"/>
              <a:t>jovenes</a:t>
            </a:r>
            <a:r>
              <a:rPr lang="es-ES_tradnl" dirty="0" smtClean="0"/>
              <a:t> pueden realizar en forma sana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 </a:t>
            </a:r>
            <a:r>
              <a:rPr lang="es-ES_tradnl" dirty="0" smtClean="0"/>
              <a:t>Costura </a:t>
            </a:r>
          </a:p>
          <a:p>
            <a:r>
              <a:rPr lang="es-ES_tradnl" dirty="0" smtClean="0"/>
              <a:t>Repostería </a:t>
            </a:r>
          </a:p>
          <a:p>
            <a:r>
              <a:rPr lang="es-ES_tradnl" dirty="0" smtClean="0"/>
              <a:t>Venta de ropa </a:t>
            </a:r>
          </a:p>
          <a:p>
            <a:r>
              <a:rPr lang="es-ES_tradnl" dirty="0" smtClean="0"/>
              <a:t>Crear nuevos artículos </a:t>
            </a:r>
          </a:p>
          <a:p>
            <a:r>
              <a:rPr lang="es-ES_tradnl" dirty="0" smtClean="0"/>
              <a:t>Trabajo en fabricas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977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200" dirty="0" smtClean="0"/>
              <a:t>Lista de actividades todas las actividades que te gustaría desempeñar en tu ocupación profesional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Asesorías </a:t>
            </a:r>
          </a:p>
          <a:p>
            <a:r>
              <a:rPr lang="es-ES_tradnl" dirty="0" smtClean="0"/>
              <a:t>Clases de Danza </a:t>
            </a:r>
          </a:p>
          <a:p>
            <a:r>
              <a:rPr lang="es-ES_tradnl" dirty="0" smtClean="0"/>
              <a:t>Clases de manualidades </a:t>
            </a:r>
          </a:p>
          <a:p>
            <a:r>
              <a:rPr lang="es-ES_tradnl" dirty="0" smtClean="0"/>
              <a:t>Realizar títeres</a:t>
            </a:r>
          </a:p>
          <a:p>
            <a:r>
              <a:rPr lang="es-ES_tradnl" dirty="0" smtClean="0"/>
              <a:t>Hacer videos de como elaborar material o accesorias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749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Actividades para la </a:t>
            </a:r>
            <a:r>
              <a:rPr lang="es-ES_tradnl" dirty="0" err="1" smtClean="0"/>
              <a:t>relacion</a:t>
            </a:r>
            <a:r>
              <a:rPr lang="es-ES_tradnl" dirty="0" smtClean="0"/>
              <a:t> de padre e hijo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Actividades sobre la importancia de la familia</a:t>
            </a:r>
          </a:p>
          <a:p>
            <a:r>
              <a:rPr lang="es-ES_tradnl" dirty="0" smtClean="0"/>
              <a:t>Actividades de socioemocional </a:t>
            </a:r>
          </a:p>
          <a:p>
            <a:r>
              <a:rPr lang="es-ES_tradnl" dirty="0" smtClean="0"/>
              <a:t>Juegos didácticos </a:t>
            </a:r>
          </a:p>
          <a:p>
            <a:r>
              <a:rPr lang="es-ES_tradnl" dirty="0" smtClean="0"/>
              <a:t>Videos sobre la familia</a:t>
            </a:r>
          </a:p>
          <a:p>
            <a:r>
              <a:rPr lang="es-ES_tradnl" dirty="0" smtClean="0"/>
              <a:t>Circuito de actividades con la ayuda de los padres de familia </a:t>
            </a:r>
          </a:p>
          <a:p>
            <a:r>
              <a:rPr lang="es-ES_tradnl" dirty="0" smtClean="0"/>
              <a:t>Elaboración de cartas para ambos lados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81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Lista para generar dinero extra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Vender ropa que ya no usa y esta en buen estado </a:t>
            </a:r>
          </a:p>
          <a:p>
            <a:r>
              <a:rPr lang="es-ES_tradnl" dirty="0" smtClean="0"/>
              <a:t>Vender productos que puede elaborar </a:t>
            </a:r>
          </a:p>
          <a:p>
            <a:r>
              <a:rPr lang="es-ES_tradnl" dirty="0" smtClean="0"/>
              <a:t>Hacer asesorías de la rama que estudio </a:t>
            </a:r>
          </a:p>
          <a:p>
            <a:r>
              <a:rPr lang="es-ES_tradnl" dirty="0" smtClean="0"/>
              <a:t>Hacer repostería </a:t>
            </a:r>
          </a:p>
          <a:p>
            <a:r>
              <a:rPr lang="es-ES_tradnl" dirty="0" smtClean="0"/>
              <a:t>Elaborar prendas o accesorios </a:t>
            </a:r>
            <a:r>
              <a:rPr lang="es-ES_tradnl" dirty="0" err="1" smtClean="0"/>
              <a:t>facil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737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Lista de actividades para ayudar a la naturaleza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Ofrecer materiales que tienes en casa para reciclar</a:t>
            </a:r>
          </a:p>
          <a:p>
            <a:r>
              <a:rPr lang="es-ES_tradnl" dirty="0" smtClean="0"/>
              <a:t>Darle otro lados visto a la ropa (recortar mangas o coser la cintura) </a:t>
            </a:r>
          </a:p>
          <a:p>
            <a:r>
              <a:rPr lang="es-ES_tradnl" dirty="0" smtClean="0"/>
              <a:t>Reciclar el plástico </a:t>
            </a:r>
          </a:p>
          <a:p>
            <a:r>
              <a:rPr lang="es-ES_tradnl" dirty="0" smtClean="0"/>
              <a:t>Reusar </a:t>
            </a:r>
          </a:p>
          <a:p>
            <a:r>
              <a:rPr lang="es-ES_tradnl" dirty="0" smtClean="0"/>
              <a:t>Hacer composta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670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Lista de alterativas </a:t>
            </a:r>
            <a:r>
              <a:rPr lang="es-ES_tradnl" dirty="0" err="1" smtClean="0"/>
              <a:t>tendrias</a:t>
            </a:r>
            <a:r>
              <a:rPr lang="es-ES_tradnl" dirty="0" smtClean="0"/>
              <a:t> para salir de este apuro sin perder la amistad?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Hablar con sinceridad </a:t>
            </a:r>
          </a:p>
          <a:p>
            <a:r>
              <a:rPr lang="es-ES_tradnl" dirty="0" smtClean="0"/>
              <a:t>Decir que tienes un compromiso familiar </a:t>
            </a:r>
          </a:p>
          <a:p>
            <a:r>
              <a:rPr lang="es-ES_tradnl" dirty="0" smtClean="0"/>
              <a:t>Preguntas ¿Se podrá otro día? </a:t>
            </a:r>
          </a:p>
          <a:p>
            <a:r>
              <a:rPr lang="es-ES_tradnl" dirty="0" smtClean="0"/>
              <a:t>Hacer puntos de vista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00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Tiempo libre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Hacer accesorios de costura</a:t>
            </a:r>
          </a:p>
          <a:p>
            <a:r>
              <a:rPr lang="es-ES_tradnl" dirty="0" smtClean="0"/>
              <a:t>Crear maquillajes distintos </a:t>
            </a:r>
          </a:p>
          <a:p>
            <a:r>
              <a:rPr lang="es-ES_tradnl" dirty="0" smtClean="0"/>
              <a:t>Crear peinados diferentes </a:t>
            </a:r>
          </a:p>
          <a:p>
            <a:r>
              <a:rPr lang="es-ES_tradnl" dirty="0" smtClean="0"/>
              <a:t>Sacar ropa que ya no me queda </a:t>
            </a:r>
          </a:p>
          <a:p>
            <a:r>
              <a:rPr lang="es-ES_tradnl" dirty="0" smtClean="0"/>
              <a:t>Hacer mas ejercicio </a:t>
            </a:r>
          </a:p>
          <a:p>
            <a:r>
              <a:rPr lang="es-ES_tradnl" dirty="0" smtClean="0"/>
              <a:t>Salir con mi familia </a:t>
            </a:r>
          </a:p>
          <a:p>
            <a:r>
              <a:rPr lang="es-ES_tradnl" dirty="0" smtClean="0"/>
              <a:t>Salir con  mis amigos </a:t>
            </a:r>
          </a:p>
          <a:p>
            <a:r>
              <a:rPr lang="es-ES_tradnl" dirty="0" smtClean="0"/>
              <a:t>Bailar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967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821</TotalTime>
  <Words>573</Words>
  <Application>Microsoft Office PowerPoint</Application>
  <PresentationFormat>Presentación en pantalla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Ángulos</vt:lpstr>
      <vt:lpstr>Presentación de PowerPoint</vt:lpstr>
      <vt:lpstr>1. Lista de diferentes trabajos que estas personas pudieran desempeñar </vt:lpstr>
      <vt:lpstr>Elabora una lista de todas las actividades que los jovenes pueden realizar en forma sana </vt:lpstr>
      <vt:lpstr>Lista de actividades todas las actividades que te gustaría desempeñar en tu ocupación profesional</vt:lpstr>
      <vt:lpstr>Actividades para la relacion de padre e hijo</vt:lpstr>
      <vt:lpstr>Lista para generar dinero extra </vt:lpstr>
      <vt:lpstr>Lista de actividades para ayudar a la naturaleza </vt:lpstr>
      <vt:lpstr>Lista de alterativas tendrias para salir de este apuro sin perder la amistad?</vt:lpstr>
      <vt:lpstr>Tiempo libre</vt:lpstr>
      <vt:lpstr>¿Qué alternativas propondrías para mejorar el trafico vehicular en las calles de tu ciudad? </vt:lpstr>
      <vt:lpstr>Elabora una lista de todas las ciudades que visitarías y para cada una de ellas explicar que actividades le gustaría realizar </vt:lpstr>
      <vt:lpstr>Calentamiento global  </vt:lpstr>
      <vt:lpstr>El mundo en 100 años</vt:lpstr>
      <vt:lpstr>¿Qué recursos consideras que necesita una persona para tener la capacidad de generar muchas alterativas?</vt:lpstr>
      <vt:lpstr>¿Qué aplicaciones útiles tiene esta operación de pensamiento? </vt:lpstr>
      <vt:lpstr>¿De que manera considerar alternativa  ayuda a elaborar un plan de vida y carrera y reorientarlo si es necesario?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11</cp:revision>
  <dcterms:created xsi:type="dcterms:W3CDTF">2021-04-21T14:51:21Z</dcterms:created>
  <dcterms:modified xsi:type="dcterms:W3CDTF">2021-04-22T04:33:07Z</dcterms:modified>
</cp:coreProperties>
</file>