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F084A-C4EA-4077-B272-7E791F8B2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705D68-E93D-4AD4-BEE8-274B07F24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880BC-3F08-4889-ACAA-82166C70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DD1FF-D5F0-490E-A85C-DF54ABA7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FB8C5-842A-4D0E-81DD-34898395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13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34917-B76E-47C0-9F8A-A2C917AE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A0AE32-6812-485E-9580-46D71F685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1760B-2E9F-4CE8-A533-D00C5B4E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1D6AAE-31BE-4C14-A867-CE9BB368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67A4C-DFB4-4CDB-B457-A2F94481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32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D6D655-562B-4F77-B853-F5E71EE84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76B098-0463-4518-9181-7AE16F5C1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AFDD39-1AE3-42E2-A465-A873A909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BB0528-081D-4C52-8C55-484F1717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B128E8-5C2E-472F-8D5E-0F1B89D2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66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CAABA-C489-434D-ABB8-AF8F75C0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AD31EF-FB8B-48E0-9CF1-47E81C2E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915EC-BC5F-4C90-8011-D8054324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C35364-1758-4BAE-B751-CD68F297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93028A-8A6D-4FA9-98B9-73F56219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100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3E8D7-E75E-4495-98CA-35A1A3AC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87AB6F-484E-4765-A4A5-4A63F9E37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752693-5C20-497B-A7A5-4D2D2E3B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353241-DF64-40E3-9033-77BAC33A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ABBEF9-8805-4CDC-BCAF-D5DF2717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847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198BA-E2C6-445C-BE95-31EDCB31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0E1DDE-8ABB-4E74-9921-F7B4DD6C9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754598-803E-4040-AFA4-4C29D6618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4AB997-3609-464A-BB88-C91AA7C8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23CCF2-DA18-43DD-A340-0D347DD8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3B56D-D35D-4CA7-8E77-C786E63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45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20FD-A1BC-46C1-BAC6-4BA91C1E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A3A6EA-BE02-4F75-AA85-D3FDABB6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1BF097-DC50-4C9A-85BE-7DCB3F818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753836-7C53-4F0A-B8FA-8958D98B1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1EC1A7-D030-4E65-AF85-01D6BF86F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1FCB32-98D5-49AE-B6D7-D3112F2B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E9142E-F9A4-4253-9E34-3258EF01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D32BB1-AD21-42FF-AAFC-19A78A73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76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1C7D6-CF4F-4E98-ADB4-ABE7B23C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3561DF-2600-4734-AF9D-0E91D580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8DFF54-8998-4EA1-A63E-A9EDB412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9EEB51-E850-49F1-B5E1-D852CF10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7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B176B2-CB9B-4ACA-925C-2427A97C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A6475F-DC59-42B5-9190-5AAC43D4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7F6436-5701-446A-A3F3-9F6D9FC0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371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5BD51-8E72-4129-80ED-DC0D7057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750A0D-AAA0-42F4-A2E9-B52171A36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49689D-6AE7-4A55-AC0C-13E1716E6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1EA02F-B5F7-44C8-B46E-269FFFD0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581DBF-ABEA-47A5-A6B1-F44107B8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BD3FDA-2A6D-4BFE-89F2-F0EB0A00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792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86C87-0067-4D15-AB46-A5F398C8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E54E41-766C-4A83-98E1-802CFD0C9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E785-7C36-4EE2-AB23-4701B3ADB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A94E11-5305-4814-B98A-0502D25B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17B960-4C08-461F-A6E8-31BDA12B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C7A12-2A3B-4957-ACD1-CC88D2CC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293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3C4AE7-F8FE-4B71-8236-42AC67F9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689F84-9D3C-413A-9293-C52E9422D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0936E3-86A1-4179-940D-126915BAB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5404C-44E9-49EF-969F-9B813268EB29}" type="datetimeFigureOut">
              <a:rPr lang="es-MX" smtClean="0"/>
              <a:t>18/04/2021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39784C-DF16-4191-98DB-C67DE337F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20F5A4-147C-4F7E-A70D-F43FA9D27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698F5-8990-46F2-A303-80510EE41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2C5E4DE-E86A-419D-AAD7-5F2639CC48E1}"/>
              </a:ext>
            </a:extLst>
          </p:cNvPr>
          <p:cNvGrpSpPr/>
          <p:nvPr/>
        </p:nvGrpSpPr>
        <p:grpSpPr>
          <a:xfrm>
            <a:off x="3568560" y="916058"/>
            <a:ext cx="4677045" cy="1070611"/>
            <a:chOff x="0" y="0"/>
            <a:chExt cx="4364042" cy="909701"/>
          </a:xfrm>
        </p:grpSpPr>
        <p:pic>
          <p:nvPicPr>
            <p:cNvPr id="5" name="2 Imagen">
              <a:extLst>
                <a:ext uri="{FF2B5EF4-FFF2-40B4-BE49-F238E27FC236}">
                  <a16:creationId xmlns:a16="http://schemas.microsoft.com/office/drawing/2014/main" id="{A5FC89AD-C97C-40BD-8C38-01318204A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6" name="1 CuadroTexto">
              <a:extLst>
                <a:ext uri="{FF2B5EF4-FFF2-40B4-BE49-F238E27FC236}">
                  <a16:creationId xmlns:a16="http://schemas.microsoft.com/office/drawing/2014/main" id="{D6A4C12B-B021-4085-83E1-8D7310855751}"/>
                </a:ext>
              </a:extLst>
            </p:cNvPr>
            <p:cNvSpPr txBox="1"/>
            <p:nvPr/>
          </p:nvSpPr>
          <p:spPr>
            <a:xfrm>
              <a:off x="2079312" y="239146"/>
              <a:ext cx="2284730" cy="5642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s-MX" sz="2000" b="1" dirty="0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​TUTORIA GRUPAL</a:t>
              </a:r>
              <a:endParaRPr lang="es-MX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endParaRPr>
            </a:p>
          </p:txBody>
        </p:sp>
        <p:cxnSp>
          <p:nvCxnSpPr>
            <p:cNvPr id="7" name="12 Conector recto">
              <a:extLst>
                <a:ext uri="{FF2B5EF4-FFF2-40B4-BE49-F238E27FC236}">
                  <a16:creationId xmlns:a16="http://schemas.microsoft.com/office/drawing/2014/main" id="{99E60238-0A01-4166-91D7-9E9470CEA582}"/>
                </a:ext>
              </a:extLst>
            </p:cNvPr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F8D4DF23-C8F9-4664-994F-DEB1F65B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760" y="2413337"/>
            <a:ext cx="84124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ESCUELA NORMAL DE EDUCACI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PREESCOLAR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Licenciatura en Educaci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preescolar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Ciclo escolar 2020 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kern="0" dirty="0">
              <a:solidFill>
                <a:srgbClr val="393346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703C318-534C-41A0-894A-C6058E78E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333" y="3429001"/>
            <a:ext cx="7673331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b="1" kern="0" dirty="0">
                <a:solidFill>
                  <a:srgbClr val="3933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UNIDAD I 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MX" altLang="es-MX" kern="0" dirty="0">
                <a:solidFill>
                  <a:srgbClr val="393346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s-MX" altLang="es-MX" sz="1200" kern="0" dirty="0">
              <a:solidFill>
                <a:srgbClr val="393346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Grupo: 1°C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docente: Karla Griselda García Pimentel 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b="1" kern="0" dirty="0">
              <a:solidFill>
                <a:srgbClr val="39334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EQUIPO 1 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b="1" kern="0" dirty="0">
              <a:solidFill>
                <a:srgbClr val="39334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Fecha: 19/04/2021</a:t>
            </a:r>
            <a:endParaRPr lang="es-MX" altLang="es-MX" sz="2400" kern="0" dirty="0">
              <a:solidFill>
                <a:srgbClr val="393346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2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FA3B4-BEE5-4735-98FE-63E5A9A68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9C23FC-CF59-43CE-9084-504708D24A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59A897-FA27-497C-AE64-BCC42EC43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7B31-982B-428B-8CF6-36C28EEC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E78808-E428-40F4-BAA4-C4CAFF6A9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D6FF5E-569A-40B6-85AB-781134C18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0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45946-7C25-4967-AD69-7C44149A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60B62B-68CF-44AC-8EBD-74A85DB2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626C1-2B6B-4ABD-B633-1D5C8DEE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0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D779-14CE-4F85-AC5D-95AD1350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04A560-C5DE-4B4A-BD81-B2C74603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893FE0-5D25-4FDD-BDB1-A30FBDA0E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3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1F2E4-2427-4BB3-BE9B-60B5F286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6964F-7ECE-4B52-8041-83C2555A2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0FE796-602B-4F87-BE99-2A6D64C9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5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E3D2C-4CAC-456D-9D15-DFE0FFF4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5E2E9E-147D-48F1-A712-E972FD6D2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943C68-D67E-47EA-947A-F635FC9B8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FF889A2-06D0-4835-856A-5342E482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8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04DA0-34D7-4DB0-BD0F-694B2C90F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AD55-B65F-4D20-A46B-E982A4E4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BBD732-ED08-4FE3-8A4B-93B78139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05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38</Words>
  <Application>Microsoft Office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4</cp:revision>
  <dcterms:created xsi:type="dcterms:W3CDTF">2021-04-19T01:39:32Z</dcterms:created>
  <dcterms:modified xsi:type="dcterms:W3CDTF">2021-04-19T02:39:55Z</dcterms:modified>
</cp:coreProperties>
</file>