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57" r:id="rId3"/>
    <p:sldId id="259" r:id="rId4"/>
    <p:sldId id="260" r:id="rId5"/>
    <p:sldId id="258" r:id="rId6"/>
    <p:sldId id="313" r:id="rId7"/>
    <p:sldId id="285" r:id="rId8"/>
    <p:sldId id="262" r:id="rId9"/>
    <p:sldId id="261" r:id="rId10"/>
    <p:sldId id="263" r:id="rId11"/>
  </p:sldIdLst>
  <p:sldSz cx="9144000" cy="5143500" type="screen16x9"/>
  <p:notesSz cx="6858000" cy="9144000"/>
  <p:embeddedFontLst>
    <p:embeddedFont>
      <p:font typeface="Caveat Brush" pitchFamily="2" charset="0"/>
      <p:regular r:id="rId13"/>
    </p:embeddedFont>
    <p:embeddedFont>
      <p:font typeface="Raavi" panose="020B0802040204020203" pitchFamily="34" charset="0"/>
      <p:regular r:id="rId14"/>
      <p:bold r:id="rId15"/>
    </p:embeddedFont>
    <p:embeddedFont>
      <p:font typeface="Raleway"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9F8E95-0E40-4E15-89BA-6E9A086F4B67}">
  <a:tblStyle styleId="{FD9F8E95-0E40-4E15-89BA-6E9A086F4B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notesMaster" Target="notesMasters/notesMaster1.xml" /><Relationship Id="rId17" Type="http://schemas.openxmlformats.org/officeDocument/2006/relationships/font" Target="fonts/font5.fntdata"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3.fntdata"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8"/>
        <p:cNvGrpSpPr/>
        <p:nvPr/>
      </p:nvGrpSpPr>
      <p:grpSpPr>
        <a:xfrm>
          <a:off x="0" y="0"/>
          <a:ext cx="0" cy="0"/>
          <a:chOff x="0" y="0"/>
          <a:chExt cx="0" cy="0"/>
        </a:xfrm>
      </p:grpSpPr>
      <p:sp>
        <p:nvSpPr>
          <p:cNvPr id="7299" name="Google Shape;7299;g9eef0a043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0" name="Google Shape;7300;g9eef0a043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76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8.png"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5.png"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6.pn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9_2">
    <p:spTree>
      <p:nvGrpSpPr>
        <p:cNvPr id="1" name="Shape 5493"/>
        <p:cNvGrpSpPr/>
        <p:nvPr/>
      </p:nvGrpSpPr>
      <p:grpSpPr>
        <a:xfrm>
          <a:off x="0" y="0"/>
          <a:ext cx="0" cy="0"/>
          <a:chOff x="0" y="0"/>
          <a:chExt cx="0" cy="0"/>
        </a:xfrm>
      </p:grpSpPr>
      <p:pic>
        <p:nvPicPr>
          <p:cNvPr id="5494" name="Google Shape;5494;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95" name="Google Shape;5495;p31"/>
          <p:cNvSpPr txBox="1">
            <a:spLocks noGrp="1"/>
          </p:cNvSpPr>
          <p:nvPr>
            <p:ph type="subTitle" idx="1"/>
          </p:nvPr>
        </p:nvSpPr>
        <p:spPr>
          <a:xfrm>
            <a:off x="714875" y="1443626"/>
            <a:ext cx="7714200" cy="2540400"/>
          </a:xfrm>
          <a:prstGeom prst="rect">
            <a:avLst/>
          </a:prstGeom>
        </p:spPr>
        <p:txBody>
          <a:bodyPr spcFirstLastPara="1" wrap="square" lIns="91425" tIns="91425" rIns="91425" bIns="91425" anchor="ctr" anchorCtr="0">
            <a:noAutofit/>
          </a:bodyPr>
          <a:lstStyle>
            <a:lvl1pPr lvl="0" algn="ctr" rtl="0">
              <a:lnSpc>
                <a:spcPct val="100000"/>
              </a:lnSpc>
              <a:spcBef>
                <a:spcPts val="1000"/>
              </a:spcBef>
              <a:spcAft>
                <a:spcPts val="0"/>
              </a:spcAft>
              <a:buClr>
                <a:schemeClr val="lt2"/>
              </a:buClr>
              <a:buSzPts val="1600"/>
              <a:buChar char="●"/>
              <a:defRPr sz="1600"/>
            </a:lvl1pPr>
            <a:lvl2pPr lvl="1" algn="ctr" rtl="0">
              <a:lnSpc>
                <a:spcPct val="100000"/>
              </a:lnSpc>
              <a:spcBef>
                <a:spcPts val="0"/>
              </a:spcBef>
              <a:spcAft>
                <a:spcPts val="0"/>
              </a:spcAft>
              <a:buClr>
                <a:schemeClr val="dk1"/>
              </a:buClr>
              <a:buSzPts val="1600"/>
              <a:buChar char="○"/>
              <a:defRPr sz="1600"/>
            </a:lvl2pPr>
            <a:lvl3pPr lvl="2" algn="ctr" rtl="0">
              <a:lnSpc>
                <a:spcPct val="100000"/>
              </a:lnSpc>
              <a:spcBef>
                <a:spcPts val="0"/>
              </a:spcBef>
              <a:spcAft>
                <a:spcPts val="0"/>
              </a:spcAft>
              <a:buClr>
                <a:schemeClr val="dk1"/>
              </a:buClr>
              <a:buSzPts val="1600"/>
              <a:buChar char="■"/>
              <a:defRPr sz="1600"/>
            </a:lvl3pPr>
            <a:lvl4pPr lvl="3" algn="ctr" rtl="0">
              <a:lnSpc>
                <a:spcPct val="100000"/>
              </a:lnSpc>
              <a:spcBef>
                <a:spcPts val="0"/>
              </a:spcBef>
              <a:spcAft>
                <a:spcPts val="0"/>
              </a:spcAft>
              <a:buClr>
                <a:schemeClr val="dk1"/>
              </a:buClr>
              <a:buSzPts val="1600"/>
              <a:buChar char="●"/>
              <a:defRPr sz="1600"/>
            </a:lvl4pPr>
            <a:lvl5pPr lvl="4" algn="ctr" rtl="0">
              <a:lnSpc>
                <a:spcPct val="100000"/>
              </a:lnSpc>
              <a:spcBef>
                <a:spcPts val="0"/>
              </a:spcBef>
              <a:spcAft>
                <a:spcPts val="0"/>
              </a:spcAft>
              <a:buClr>
                <a:schemeClr val="dk1"/>
              </a:buClr>
              <a:buSzPts val="1600"/>
              <a:buChar char="○"/>
              <a:defRPr sz="1600"/>
            </a:lvl5pPr>
            <a:lvl6pPr lvl="5" algn="ctr" rtl="0">
              <a:lnSpc>
                <a:spcPct val="100000"/>
              </a:lnSpc>
              <a:spcBef>
                <a:spcPts val="0"/>
              </a:spcBef>
              <a:spcAft>
                <a:spcPts val="0"/>
              </a:spcAft>
              <a:buClr>
                <a:schemeClr val="dk1"/>
              </a:buClr>
              <a:buSzPts val="1600"/>
              <a:buChar char="■"/>
              <a:defRPr sz="1600"/>
            </a:lvl6pPr>
            <a:lvl7pPr lvl="6" algn="ctr" rtl="0">
              <a:lnSpc>
                <a:spcPct val="100000"/>
              </a:lnSpc>
              <a:spcBef>
                <a:spcPts val="0"/>
              </a:spcBef>
              <a:spcAft>
                <a:spcPts val="0"/>
              </a:spcAft>
              <a:buClr>
                <a:schemeClr val="dk1"/>
              </a:buClr>
              <a:buSzPts val="1600"/>
              <a:buChar char="●"/>
              <a:defRPr sz="1600"/>
            </a:lvl7pPr>
            <a:lvl8pPr lvl="7" algn="ctr" rtl="0">
              <a:lnSpc>
                <a:spcPct val="100000"/>
              </a:lnSpc>
              <a:spcBef>
                <a:spcPts val="0"/>
              </a:spcBef>
              <a:spcAft>
                <a:spcPts val="0"/>
              </a:spcAft>
              <a:buClr>
                <a:schemeClr val="dk1"/>
              </a:buClr>
              <a:buSzPts val="1600"/>
              <a:buChar char="○"/>
              <a:defRPr sz="1600"/>
            </a:lvl8pPr>
            <a:lvl9pPr lvl="8" algn="ctr" rtl="0">
              <a:lnSpc>
                <a:spcPct val="100000"/>
              </a:lnSpc>
              <a:spcBef>
                <a:spcPts val="0"/>
              </a:spcBef>
              <a:spcAft>
                <a:spcPts val="0"/>
              </a:spcAft>
              <a:buClr>
                <a:schemeClr val="dk1"/>
              </a:buClr>
              <a:buSzPts val="1600"/>
              <a:buChar char="■"/>
              <a:defRPr sz="1600"/>
            </a:lvl9pPr>
          </a:lstStyle>
          <a:p>
            <a:endParaRPr/>
          </a:p>
        </p:txBody>
      </p:sp>
      <p:sp>
        <p:nvSpPr>
          <p:cNvPr id="5496" name="Google Shape;5496;p31"/>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97" name="Google Shape;5497;p31"/>
          <p:cNvGrpSpPr/>
          <p:nvPr/>
        </p:nvGrpSpPr>
        <p:grpSpPr>
          <a:xfrm>
            <a:off x="0" y="4603500"/>
            <a:ext cx="2106500" cy="597475"/>
            <a:chOff x="-2810250" y="3572525"/>
            <a:chExt cx="2106500" cy="597475"/>
          </a:xfrm>
        </p:grpSpPr>
        <p:sp>
          <p:nvSpPr>
            <p:cNvPr id="5498" name="Google Shape;5498;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8" name="Google Shape;5608;p31"/>
          <p:cNvGrpSpPr/>
          <p:nvPr/>
        </p:nvGrpSpPr>
        <p:grpSpPr>
          <a:xfrm flipH="1">
            <a:off x="7696200" y="550600"/>
            <a:ext cx="2106500" cy="597475"/>
            <a:chOff x="-2810250" y="3572525"/>
            <a:chExt cx="2106500" cy="597475"/>
          </a:xfrm>
        </p:grpSpPr>
        <p:sp>
          <p:nvSpPr>
            <p:cNvPr id="5609" name="Google Shape;5609;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19" name="Google Shape;5719;p31"/>
          <p:cNvPicPr preferRelativeResize="0"/>
          <p:nvPr/>
        </p:nvPicPr>
        <p:blipFill>
          <a:blip r:embed="rId3">
            <a:alphaModFix amt="72000"/>
          </a:blip>
          <a:stretch>
            <a:fillRect/>
          </a:stretch>
        </p:blipFill>
        <p:spPr>
          <a:xfrm rot="-2976215">
            <a:off x="6883871" y="3813840"/>
            <a:ext cx="2763900" cy="1812092"/>
          </a:xfrm>
          <a:prstGeom prst="rect">
            <a:avLst/>
          </a:prstGeom>
          <a:noFill/>
          <a:ln>
            <a:noFill/>
          </a:ln>
        </p:spPr>
      </p:pic>
      <p:pic>
        <p:nvPicPr>
          <p:cNvPr id="5720" name="Google Shape;5720;p31"/>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60" r:id="rId6"/>
    <p:sldLayoutId id="2147483661" r:id="rId7"/>
    <p:sldLayoutId id="2147483662" r:id="rId8"/>
    <p:sldLayoutId id="2147483663" r:id="rId9"/>
    <p:sldLayoutId id="2147483677"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0.xml" /><Relationship Id="rId1" Type="http://schemas.openxmlformats.org/officeDocument/2006/relationships/slideLayout" Target="../slideLayouts/slideLayout9.xml" /><Relationship Id="rId4" Type="http://schemas.openxmlformats.org/officeDocument/2006/relationships/image" Target="../media/image14.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4.xml" /><Relationship Id="rId4" Type="http://schemas.openxmlformats.org/officeDocument/2006/relationships/image" Target="../media/image10.png" /></Relationships>
</file>

<file path=ppt/slides/_rels/slide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9.xm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532100" y="915625"/>
            <a:ext cx="6261950" cy="3312225"/>
          </a:xfrm>
          <a:prstGeom prst="rect">
            <a:avLst/>
          </a:prstGeom>
          <a:noFill/>
          <a:ln>
            <a:noFill/>
          </a:ln>
        </p:spPr>
      </p:pic>
      <p:sp>
        <p:nvSpPr>
          <p:cNvPr id="7153" name="Google Shape;7153;p41"/>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err="1"/>
              <a:t>Kenya</a:t>
            </a:r>
            <a:r>
              <a:rPr lang="es-MX" dirty="0"/>
              <a:t> </a:t>
            </a:r>
            <a:r>
              <a:rPr lang="es-MX" dirty="0" err="1"/>
              <a:t>katherine</a:t>
            </a:r>
            <a:r>
              <a:rPr lang="es-MX" dirty="0"/>
              <a:t> </a:t>
            </a:r>
            <a:r>
              <a:rPr lang="es-MX" dirty="0" err="1"/>
              <a:t>jaramillo</a:t>
            </a:r>
            <a:r>
              <a:rPr lang="es-MX" dirty="0"/>
              <a:t> Guillen</a:t>
            </a:r>
          </a:p>
          <a:p>
            <a:pPr marL="0" lvl="0" indent="0" algn="ctr" rtl="0">
              <a:spcBef>
                <a:spcPts val="0"/>
              </a:spcBef>
              <a:spcAft>
                <a:spcPts val="0"/>
              </a:spcAft>
              <a:buNone/>
            </a:pPr>
            <a:r>
              <a:rPr lang="es-MX" dirty="0"/>
              <a:t>Alison </a:t>
            </a:r>
            <a:r>
              <a:rPr lang="es-MX" dirty="0" err="1"/>
              <a:t>lily</a:t>
            </a:r>
            <a:r>
              <a:rPr lang="es-MX" dirty="0"/>
              <a:t> Hernández vega</a:t>
            </a:r>
          </a:p>
          <a:p>
            <a:pPr marL="0" lvl="0" indent="0" algn="ctr" rtl="0">
              <a:spcBef>
                <a:spcPts val="0"/>
              </a:spcBef>
              <a:spcAft>
                <a:spcPts val="0"/>
              </a:spcAft>
              <a:buNone/>
            </a:pPr>
            <a:r>
              <a:rPr lang="es-MX" dirty="0"/>
              <a:t>Diana Cristina Hernández González </a:t>
            </a:r>
          </a:p>
          <a:p>
            <a:pPr marL="0" lvl="0" indent="0" algn="ctr" rtl="0">
              <a:spcBef>
                <a:spcPts val="0"/>
              </a:spcBef>
              <a:spcAft>
                <a:spcPts val="0"/>
              </a:spcAft>
              <a:buNone/>
            </a:pPr>
            <a:r>
              <a:rPr lang="es-MX" dirty="0"/>
              <a:t>María de los Ángeles Guevara Ramírez</a:t>
            </a:r>
          </a:p>
          <a:p>
            <a:pPr marL="0" lvl="0" indent="0" algn="ctr" rtl="0">
              <a:spcBef>
                <a:spcPts val="0"/>
              </a:spcBef>
              <a:spcAft>
                <a:spcPts val="0"/>
              </a:spcAft>
              <a:buNone/>
            </a:pPr>
            <a:r>
              <a:rPr lang="es-MX" dirty="0"/>
              <a:t>Luz María </a:t>
            </a:r>
            <a:r>
              <a:rPr lang="es-MX" dirty="0" err="1"/>
              <a:t>Gutierrez</a:t>
            </a:r>
            <a:r>
              <a:rPr lang="es-MX" dirty="0"/>
              <a:t> Reyes</a:t>
            </a:r>
            <a:endParaRPr dirty="0"/>
          </a:p>
        </p:txBody>
      </p:sp>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1718100" y="1259449"/>
            <a:ext cx="5893800" cy="23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Cuadro sinóptico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grpSp>
        <p:nvGrpSpPr>
          <p:cNvPr id="7419" name="Google Shape;7419;p48"/>
          <p:cNvGrpSpPr/>
          <p:nvPr/>
        </p:nvGrpSpPr>
        <p:grpSpPr>
          <a:xfrm>
            <a:off x="1080224" y="3883925"/>
            <a:ext cx="6988179" cy="174750"/>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3" name="Google Shape;7453;p48"/>
          <p:cNvGrpSpPr/>
          <p:nvPr/>
        </p:nvGrpSpPr>
        <p:grpSpPr>
          <a:xfrm>
            <a:off x="2968930" y="1205450"/>
            <a:ext cx="3206130" cy="174750"/>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Imagen 16">
            <a:extLst>
              <a:ext uri="{FF2B5EF4-FFF2-40B4-BE49-F238E27FC236}">
                <a16:creationId xmlns:a16="http://schemas.microsoft.com/office/drawing/2014/main" id="{4919D819-23C5-495C-8490-6870A028F4FC}"/>
              </a:ext>
            </a:extLst>
          </p:cNvPr>
          <p:cNvPicPr>
            <a:picLocks noChangeAspect="1"/>
          </p:cNvPicPr>
          <p:nvPr/>
        </p:nvPicPr>
        <p:blipFill rotWithShape="1">
          <a:blip r:embed="rId3"/>
          <a:srcRect b="15125"/>
          <a:stretch/>
        </p:blipFill>
        <p:spPr>
          <a:xfrm>
            <a:off x="665218" y="769212"/>
            <a:ext cx="3771120" cy="2397455"/>
          </a:xfrm>
          <a:prstGeom prst="rect">
            <a:avLst/>
          </a:prstGeom>
        </p:spPr>
      </p:pic>
      <p:pic>
        <p:nvPicPr>
          <p:cNvPr id="18" name="Imagen 17">
            <a:extLst>
              <a:ext uri="{FF2B5EF4-FFF2-40B4-BE49-F238E27FC236}">
                <a16:creationId xmlns:a16="http://schemas.microsoft.com/office/drawing/2014/main" id="{5BF6613B-35A5-41F4-9E42-07E954C63556}"/>
              </a:ext>
            </a:extLst>
          </p:cNvPr>
          <p:cNvPicPr>
            <a:picLocks noChangeAspect="1"/>
          </p:cNvPicPr>
          <p:nvPr/>
        </p:nvPicPr>
        <p:blipFill>
          <a:blip r:embed="rId4"/>
          <a:stretch>
            <a:fillRect/>
          </a:stretch>
        </p:blipFill>
        <p:spPr>
          <a:xfrm>
            <a:off x="4446187" y="2571750"/>
            <a:ext cx="4226065" cy="179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Qué es el cuadro sinoptico</a:t>
            </a:r>
            <a:endParaRPr dirty="0"/>
          </a:p>
        </p:txBody>
      </p:sp>
      <p:sp>
        <p:nvSpPr>
          <p:cNvPr id="7210" name="Google Shape;7210;p42"/>
          <p:cNvSpPr txBox="1">
            <a:spLocks noGrp="1"/>
          </p:cNvSpPr>
          <p:nvPr>
            <p:ph type="body" idx="1"/>
          </p:nvPr>
        </p:nvSpPr>
        <p:spPr>
          <a:xfrm>
            <a:off x="716550" y="1369953"/>
            <a:ext cx="7710900" cy="3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Un cuadro sinóptico es un estilo de expresión visual de textos o de ideas extensamente usados como recursos instruccionales que relacionan la estructura lógica de la información. Son tácticas para organizar el contenido de forma condensada y sencilla. Un cuadro sinóptico demuestra los diversos elementos, contrastes, detalles y conexiones del tema investigado lo que permite observar la estructura lógica del contenido, reajustar los conceptos e ideas y enseñar información de manera ordenada. Los cuadros sinópticos son utilizados en el área estudiantil como una herramienta de estudio o para simplificar la enseñanza.</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El cuadro sinóptico es una forma visual en la que se expresan textos o ideas, son muy utilizados de manera instruccional ya que comunican la manera lógica del contenido. Establecen una estructura general y coherente del tema con las diferentes relaciones entre sus vertientes, su principal objetivo es comparar las semejanzas o diferencias entre las variables de un tema. Esta definición de cuadro sinóptico por lo general es la utilizada para explicar a los niños su significado, ya que es fácil de comprender.</a:t>
            </a:r>
          </a:p>
          <a:p>
            <a:pPr marL="0" lvl="0" indent="0" algn="ctr" rtl="0">
              <a:spcBef>
                <a:spcPts val="0"/>
              </a:spcBef>
              <a:spcAft>
                <a:spcPts val="0"/>
              </a:spcAft>
              <a:buClr>
                <a:schemeClr val="dk2"/>
              </a:buClr>
              <a:buSzPts val="1100"/>
              <a:buFont typeface="Arial"/>
              <a:buNone/>
            </a:pPr>
            <a:r>
              <a:rPr lang="es-MX" b="1" dirty="0">
                <a:solidFill>
                  <a:schemeClr val="accent3"/>
                </a:solidFill>
                <a:latin typeface="Raavi" panose="020B0502040204020203" pitchFamily="34" charset="0"/>
                <a:cs typeface="Raavi" panose="020B0502040204020203" pitchFamily="34" charset="0"/>
              </a:rPr>
              <a:t>Estos facilitan el aprendizaje de ideas de forma sintética, sin permitir que el estudiante se confunda ya que al incorporarse a través del sistema de llaves y captar el estilo de un diagrama, o al visualizarse organizadas en columnas y filas permite que se dé una lectura y una compresión fácil.</a:t>
            </a:r>
          </a:p>
          <a:p>
            <a:pPr marL="0" lvl="0" indent="0" algn="ctr" rtl="0">
              <a:spcBef>
                <a:spcPts val="0"/>
              </a:spcBef>
              <a:spcAft>
                <a:spcPts val="0"/>
              </a:spcAft>
              <a:buClr>
                <a:schemeClr val="dk2"/>
              </a:buClr>
              <a:buSzPts val="1100"/>
              <a:buFont typeface="Arial"/>
              <a:buNone/>
            </a:pPr>
            <a:endParaRPr lang="es-MX" b="1" dirty="0">
              <a:solidFill>
                <a:schemeClr val="accent3"/>
              </a:solidFill>
              <a:latin typeface="Raavi" panose="020B0502040204020203" pitchFamily="34" charset="0"/>
              <a:cs typeface="Raavi" panose="020B0502040204020203" pitchFamily="34" charset="0"/>
            </a:endParaRP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01"/>
        <p:cNvGrpSpPr/>
        <p:nvPr/>
      </p:nvGrpSpPr>
      <p:grpSpPr>
        <a:xfrm>
          <a:off x="0" y="0"/>
          <a:ext cx="0" cy="0"/>
          <a:chOff x="0" y="0"/>
          <a:chExt cx="0" cy="0"/>
        </a:xfrm>
      </p:grpSpPr>
      <p:pic>
        <p:nvPicPr>
          <p:cNvPr id="7302" name="Google Shape;7302;p44"/>
          <p:cNvPicPr preferRelativeResize="0"/>
          <p:nvPr/>
        </p:nvPicPr>
        <p:blipFill>
          <a:blip r:embed="rId3">
            <a:alphaModFix amt="38000"/>
          </a:blip>
          <a:stretch>
            <a:fillRect/>
          </a:stretch>
        </p:blipFill>
        <p:spPr>
          <a:xfrm rot="5400000">
            <a:off x="3708336" y="-997887"/>
            <a:ext cx="1727325" cy="4268100"/>
          </a:xfrm>
          <a:prstGeom prst="rect">
            <a:avLst/>
          </a:prstGeom>
          <a:noFill/>
          <a:ln>
            <a:noFill/>
          </a:ln>
        </p:spPr>
      </p:pic>
      <p:sp>
        <p:nvSpPr>
          <p:cNvPr id="7303" name="Google Shape;7303;p44"/>
          <p:cNvSpPr txBox="1">
            <a:spLocks noGrp="1"/>
          </p:cNvSpPr>
          <p:nvPr>
            <p:ph type="title"/>
          </p:nvPr>
        </p:nvSpPr>
        <p:spPr>
          <a:xfrm>
            <a:off x="1753232" y="574158"/>
            <a:ext cx="5233500" cy="1168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Utilidad</a:t>
            </a:r>
            <a:endParaRPr dirty="0"/>
          </a:p>
        </p:txBody>
      </p:sp>
      <p:sp>
        <p:nvSpPr>
          <p:cNvPr id="8" name="CuadroTexto 7">
            <a:extLst>
              <a:ext uri="{FF2B5EF4-FFF2-40B4-BE49-F238E27FC236}">
                <a16:creationId xmlns:a16="http://schemas.microsoft.com/office/drawing/2014/main" id="{D6E4FAAB-07D5-4183-B9BB-71B025B067A6}"/>
              </a:ext>
            </a:extLst>
          </p:cNvPr>
          <p:cNvSpPr txBox="1"/>
          <p:nvPr/>
        </p:nvSpPr>
        <p:spPr>
          <a:xfrm>
            <a:off x="724558" y="2451177"/>
            <a:ext cx="7694879" cy="1384995"/>
          </a:xfrm>
          <a:prstGeom prst="rect">
            <a:avLst/>
          </a:prstGeom>
          <a:noFill/>
        </p:spPr>
        <p:txBody>
          <a:bodyPr wrap="square" rtlCol="0">
            <a:spAutoFit/>
          </a:bodyPr>
          <a:lstStyle/>
          <a:p>
            <a:pPr algn="ctr"/>
            <a:r>
              <a:rPr lang="es-MX" sz="1200" b="1" dirty="0">
                <a:solidFill>
                  <a:schemeClr val="accent5"/>
                </a:solidFill>
                <a:latin typeface="Raavi" panose="020B0502040204020203" pitchFamily="34" charset="0"/>
                <a:cs typeface="Raavi" panose="020B0502040204020203" pitchFamily="34" charset="0"/>
              </a:rPr>
              <a:t>El uso principal del cuadro sinóptico es para resumir la información relevante de un texto. Esto puede ser de gran ayuda para incrementar la comprensión de un texto, así como para organizar ideas y facilitar el estudio de ellas.</a:t>
            </a:r>
          </a:p>
          <a:p>
            <a:pPr algn="ctr"/>
            <a:r>
              <a:rPr lang="es-MX" sz="1200" b="1" dirty="0">
                <a:solidFill>
                  <a:schemeClr val="accent5"/>
                </a:solidFill>
                <a:latin typeface="Raavi" panose="020B0502040204020203" pitchFamily="34" charset="0"/>
                <a:cs typeface="Raavi" panose="020B0502040204020203" pitchFamily="34" charset="0"/>
              </a:rPr>
              <a:t>Un cuadro sinóptico es muy útil tanto para el maestro como para el alumno. El maestro puede utilizarlo para presentar la información de una manera visualmente lógica para que el alumno la entienda más fácilmente. De igual manera, el alumno puede utilizar un cuadro sinóptico para organizar el material de una manera que le facilitará recordar el contenido más fácilmente.</a:t>
            </a:r>
          </a:p>
          <a:p>
            <a:pPr algn="ctr"/>
            <a:endParaRPr lang="es-MX" sz="1200" b="1" dirty="0">
              <a:solidFill>
                <a:schemeClr val="accent5"/>
              </a:solidFill>
              <a:latin typeface="Raavi" panose="020B0502040204020203" pitchFamily="34" charset="0"/>
              <a:cs typeface="Raavi" panose="020B0502040204020203" pitchFamily="34" charset="0"/>
            </a:endParaRPr>
          </a:p>
        </p:txBody>
      </p:sp>
      <p:pic>
        <p:nvPicPr>
          <p:cNvPr id="9" name="Imagen 8">
            <a:extLst>
              <a:ext uri="{FF2B5EF4-FFF2-40B4-BE49-F238E27FC236}">
                <a16:creationId xmlns:a16="http://schemas.microsoft.com/office/drawing/2014/main" id="{2B89D8D2-A1A2-4B32-90F6-587BDF5660A1}"/>
              </a:ext>
            </a:extLst>
          </p:cNvPr>
          <p:cNvPicPr>
            <a:picLocks noChangeAspect="1"/>
          </p:cNvPicPr>
          <p:nvPr/>
        </p:nvPicPr>
        <p:blipFill>
          <a:blip r:embed="rId4"/>
          <a:stretch>
            <a:fillRect/>
          </a:stretch>
        </p:blipFill>
        <p:spPr>
          <a:xfrm>
            <a:off x="6230679" y="3709676"/>
            <a:ext cx="1735388" cy="1161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pic>
        <p:nvPicPr>
          <p:cNvPr id="4" name="Imagen 3">
            <a:extLst>
              <a:ext uri="{FF2B5EF4-FFF2-40B4-BE49-F238E27FC236}">
                <a16:creationId xmlns:a16="http://schemas.microsoft.com/office/drawing/2014/main" id="{15A2AE62-B7B3-420C-B5C5-F08FDAAF05E1}"/>
              </a:ext>
            </a:extLst>
          </p:cNvPr>
          <p:cNvPicPr>
            <a:picLocks noChangeAspect="1"/>
          </p:cNvPicPr>
          <p:nvPr/>
        </p:nvPicPr>
        <p:blipFill>
          <a:blip r:embed="rId3"/>
          <a:stretch>
            <a:fillRect/>
          </a:stretch>
        </p:blipFill>
        <p:spPr>
          <a:xfrm rot="611475">
            <a:off x="5152931" y="1674756"/>
            <a:ext cx="3477737" cy="2668961"/>
          </a:xfrm>
          <a:prstGeom prst="rect">
            <a:avLst/>
          </a:prstGeom>
        </p:spPr>
      </p:pic>
      <p:pic>
        <p:nvPicPr>
          <p:cNvPr id="7311" name="Google Shape;7311;p45"/>
          <p:cNvPicPr preferRelativeResize="0"/>
          <p:nvPr/>
        </p:nvPicPr>
        <p:blipFill>
          <a:blip r:embed="rId4">
            <a:alphaModFix amt="18000"/>
          </a:blip>
          <a:stretch>
            <a:fillRect/>
          </a:stretch>
        </p:blipFill>
        <p:spPr>
          <a:xfrm rot="-5399976">
            <a:off x="1445925" y="801426"/>
            <a:ext cx="2351025" cy="3901108"/>
          </a:xfrm>
          <a:prstGeom prst="rect">
            <a:avLst/>
          </a:prstGeom>
          <a:noFill/>
          <a:ln>
            <a:noFill/>
          </a:ln>
        </p:spPr>
      </p:pic>
      <p:sp>
        <p:nvSpPr>
          <p:cNvPr id="7313" name="Google Shape;7313;p45"/>
          <p:cNvSpPr txBox="1">
            <a:spLocks noGrp="1"/>
          </p:cNvSpPr>
          <p:nvPr>
            <p:ph type="body" idx="1"/>
          </p:nvPr>
        </p:nvSpPr>
        <p:spPr>
          <a:xfrm>
            <a:off x="919046" y="2118000"/>
            <a:ext cx="3700800" cy="90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Este tipo de herramientas permite visualizar fácilmente conceptos para poder comprenderlos y memorizarlos de manera simple y rápida.</a:t>
            </a:r>
          </a:p>
          <a:p>
            <a:pPr marL="0" lvl="0" indent="0" algn="ctr" rtl="0">
              <a:spcBef>
                <a:spcPts val="0"/>
              </a:spcBef>
              <a:spcAft>
                <a:spcPts val="1600"/>
              </a:spcAft>
              <a:buNone/>
            </a:pPr>
            <a:endParaRPr dirty="0"/>
          </a:p>
        </p:txBody>
      </p:sp>
      <p:sp>
        <p:nvSpPr>
          <p:cNvPr id="7314" name="Google Shape;7314;p45"/>
          <p:cNvSpPr/>
          <p:nvPr/>
        </p:nvSpPr>
        <p:spPr>
          <a:xfrm rot="-2878151" flipH="1">
            <a:off x="5190165" y="1524626"/>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5"/>
          <p:cNvSpPr/>
          <p:nvPr/>
        </p:nvSpPr>
        <p:spPr>
          <a:xfrm rot="1800019" flipH="1">
            <a:off x="7858039" y="2009228"/>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2" name="Google Shape;7252;p43"/>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Características</a:t>
            </a:r>
            <a:endParaRPr dirty="0"/>
          </a:p>
        </p:txBody>
      </p:sp>
      <p:sp>
        <p:nvSpPr>
          <p:cNvPr id="7253" name="Google Shape;7253;p43"/>
          <p:cNvSpPr txBox="1">
            <a:spLocks noGrp="1"/>
          </p:cNvSpPr>
          <p:nvPr>
            <p:ph type="subTitle" idx="5"/>
          </p:nvPr>
        </p:nvSpPr>
        <p:spPr>
          <a:xfrm>
            <a:off x="982467" y="2029160"/>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Se suele representar mediante llaves, diagramas o en red.</a:t>
            </a:r>
            <a:endParaRPr dirty="0"/>
          </a:p>
        </p:txBody>
      </p:sp>
      <p:sp>
        <p:nvSpPr>
          <p:cNvPr id="7254" name="Google Shape;7254;p43"/>
          <p:cNvSpPr txBox="1">
            <a:spLocks noGrp="1"/>
          </p:cNvSpPr>
          <p:nvPr>
            <p:ph type="subTitle" idx="6"/>
          </p:nvPr>
        </p:nvSpPr>
        <p:spPr>
          <a:xfrm>
            <a:off x="5232304" y="2404479"/>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Sigue un orden jerárquico coherente desde una idea general hasta ideas complementarias.</a:t>
            </a:r>
            <a:endParaRPr dirty="0"/>
          </a:p>
        </p:txBody>
      </p:sp>
      <p:sp>
        <p:nvSpPr>
          <p:cNvPr id="7255" name="Google Shape;7255;p43"/>
          <p:cNvSpPr txBox="1">
            <a:spLocks noGrp="1"/>
          </p:cNvSpPr>
          <p:nvPr>
            <p:ph type="subTitle" idx="7"/>
          </p:nvPr>
        </p:nvSpPr>
        <p:spPr>
          <a:xfrm>
            <a:off x="965006" y="3365350"/>
            <a:ext cx="3625594"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Se parte desde un tema amplio y este se desarrolla en subtemas.</a:t>
            </a:r>
            <a:endParaRPr dirty="0"/>
          </a:p>
        </p:txBody>
      </p:sp>
      <p:grpSp>
        <p:nvGrpSpPr>
          <p:cNvPr id="7256" name="Google Shape;7256;p43"/>
          <p:cNvGrpSpPr/>
          <p:nvPr/>
        </p:nvGrpSpPr>
        <p:grpSpPr>
          <a:xfrm>
            <a:off x="2968930" y="1205450"/>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901940" y="2761038"/>
            <a:ext cx="3688660"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Idea general que se desarrolla en ideas secundarias</a:t>
            </a:r>
            <a:endParaRPr dirty="0"/>
          </a:p>
        </p:txBody>
      </p:sp>
      <p:sp>
        <p:nvSpPr>
          <p:cNvPr id="7290" name="Google Shape;7290;p43"/>
          <p:cNvSpPr txBox="1">
            <a:spLocks noGrp="1"/>
          </p:cNvSpPr>
          <p:nvPr>
            <p:ph type="subTitle" idx="2"/>
          </p:nvPr>
        </p:nvSpPr>
        <p:spPr>
          <a:xfrm>
            <a:off x="5100010" y="3295767"/>
            <a:ext cx="3800052" cy="34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Contiene pocas ideas principales</a:t>
            </a:r>
            <a:endParaRPr dirty="0"/>
          </a:p>
        </p:txBody>
      </p:sp>
      <p:sp>
        <p:nvSpPr>
          <p:cNvPr id="7291" name="Google Shape;7291;p43"/>
          <p:cNvSpPr txBox="1">
            <a:spLocks noGrp="1"/>
          </p:cNvSpPr>
          <p:nvPr>
            <p:ph type="subTitle" idx="3"/>
          </p:nvPr>
        </p:nvSpPr>
        <p:spPr>
          <a:xfrm>
            <a:off x="912886" y="1573607"/>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Es una representación gráfica</a:t>
            </a:r>
            <a:endParaRPr dirty="0"/>
          </a:p>
        </p:txBody>
      </p:sp>
      <p:sp>
        <p:nvSpPr>
          <p:cNvPr id="7292" name="Google Shape;7292;p43"/>
          <p:cNvSpPr txBox="1">
            <a:spLocks noGrp="1"/>
          </p:cNvSpPr>
          <p:nvPr>
            <p:ph type="subTitle" idx="4"/>
          </p:nvPr>
        </p:nvSpPr>
        <p:spPr>
          <a:xfrm>
            <a:off x="5100010" y="1796671"/>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Tiene una estructura bien organizada</a:t>
            </a:r>
          </a:p>
        </p:txBody>
      </p:sp>
      <p:sp>
        <p:nvSpPr>
          <p:cNvPr id="7293" name="Google Shape;7293;p43"/>
          <p:cNvSpPr txBox="1">
            <a:spLocks noGrp="1"/>
          </p:cNvSpPr>
          <p:nvPr>
            <p:ph type="subTitle" idx="8"/>
          </p:nvPr>
        </p:nvSpPr>
        <p:spPr>
          <a:xfrm>
            <a:off x="5232304" y="3681439"/>
            <a:ext cx="3667758"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Pretende dar una explicación clara y concreta sobre un tema especifico para facilitar la comprensión del receptor. Por lo tanto el número ideal de ideas principales a exponer es tres o cuatro.</a:t>
            </a:r>
            <a:endParaRPr dirty="0"/>
          </a:p>
        </p:txBody>
      </p:sp>
      <p:sp>
        <p:nvSpPr>
          <p:cNvPr id="7294" name="Google Shape;7294;p43"/>
          <p:cNvSpPr txBox="1">
            <a:spLocks noGrp="1"/>
          </p:cNvSpPr>
          <p:nvPr>
            <p:ph type="title"/>
          </p:nvPr>
        </p:nvSpPr>
        <p:spPr>
          <a:xfrm>
            <a:off x="4561284" y="3269084"/>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296" name="Google Shape;7296;p43"/>
          <p:cNvSpPr txBox="1">
            <a:spLocks noGrp="1"/>
          </p:cNvSpPr>
          <p:nvPr>
            <p:ph type="title" idx="13"/>
          </p:nvPr>
        </p:nvSpPr>
        <p:spPr>
          <a:xfrm>
            <a:off x="348750" y="2565763"/>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3" name="Google Shape;7253;p43"/>
          <p:cNvSpPr txBox="1">
            <a:spLocks noGrp="1"/>
          </p:cNvSpPr>
          <p:nvPr>
            <p:ph type="subTitle" idx="5"/>
          </p:nvPr>
        </p:nvSpPr>
        <p:spPr>
          <a:xfrm>
            <a:off x="1000188" y="2403062"/>
            <a:ext cx="3555229"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Todos los elementos del cuadro deben pertenecer o estar relacionados con el tema general.</a:t>
            </a:r>
            <a:endParaRPr lang="es-MX" dirty="0"/>
          </a:p>
        </p:txBody>
      </p:sp>
      <p:sp>
        <p:nvSpPr>
          <p:cNvPr id="7254" name="Google Shape;7254;p43"/>
          <p:cNvSpPr txBox="1">
            <a:spLocks noGrp="1"/>
          </p:cNvSpPr>
          <p:nvPr>
            <p:ph type="subTitle" idx="6"/>
          </p:nvPr>
        </p:nvSpPr>
        <p:spPr>
          <a:xfrm>
            <a:off x="5100010" y="2044757"/>
            <a:ext cx="3505852"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b="0" i="0" dirty="0">
                <a:solidFill>
                  <a:srgbClr val="455A64"/>
                </a:solidFill>
                <a:effectLst/>
                <a:latin typeface="Open Sans"/>
              </a:rPr>
              <a:t>Su función principal es explicar de una manera concisa los puntos principales de una idea general.</a:t>
            </a:r>
            <a:endParaRPr dirty="0"/>
          </a:p>
        </p:txBody>
      </p:sp>
      <p:sp>
        <p:nvSpPr>
          <p:cNvPr id="7255" name="Google Shape;7255;p43"/>
          <p:cNvSpPr txBox="1">
            <a:spLocks noGrp="1"/>
          </p:cNvSpPr>
          <p:nvPr>
            <p:ph type="subTitle" idx="7"/>
          </p:nvPr>
        </p:nvSpPr>
        <p:spPr>
          <a:xfrm>
            <a:off x="2550372" y="3710457"/>
            <a:ext cx="5238489"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s-MX" b="0" i="0" dirty="0">
                <a:solidFill>
                  <a:srgbClr val="455A64"/>
                </a:solidFill>
                <a:effectLst/>
                <a:latin typeface="Open Sans"/>
              </a:rPr>
              <a:t>Muestra las ideas principales de un tema pero no tiene como función explicarlos detalladamente. Podemos considerarlo como un instrumento de apoyo al estudio o a la investigación.</a:t>
            </a:r>
            <a:endParaRPr dirty="0"/>
          </a:p>
        </p:txBody>
      </p:sp>
      <p:grpSp>
        <p:nvGrpSpPr>
          <p:cNvPr id="7256" name="Google Shape;7256;p43"/>
          <p:cNvGrpSpPr/>
          <p:nvPr/>
        </p:nvGrpSpPr>
        <p:grpSpPr>
          <a:xfrm>
            <a:off x="720000" y="1007729"/>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9" name="Google Shape;7289;p43"/>
          <p:cNvSpPr txBox="1">
            <a:spLocks noGrp="1"/>
          </p:cNvSpPr>
          <p:nvPr>
            <p:ph type="subTitle" idx="1"/>
          </p:nvPr>
        </p:nvSpPr>
        <p:spPr>
          <a:xfrm>
            <a:off x="3318235" y="3279872"/>
            <a:ext cx="3913721"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es una explicación detallada</a:t>
            </a:r>
            <a:endParaRPr dirty="0"/>
          </a:p>
        </p:txBody>
      </p:sp>
      <p:sp>
        <p:nvSpPr>
          <p:cNvPr id="7291" name="Google Shape;7291;p43"/>
          <p:cNvSpPr txBox="1">
            <a:spLocks noGrp="1"/>
          </p:cNvSpPr>
          <p:nvPr>
            <p:ph type="subTitle" idx="3"/>
          </p:nvPr>
        </p:nvSpPr>
        <p:spPr>
          <a:xfrm>
            <a:off x="900835" y="1787879"/>
            <a:ext cx="368065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Todos los componentes del mismo tienen relación entre sí.</a:t>
            </a:r>
            <a:endParaRPr dirty="0"/>
          </a:p>
        </p:txBody>
      </p:sp>
      <p:sp>
        <p:nvSpPr>
          <p:cNvPr id="7292" name="Google Shape;7292;p43"/>
          <p:cNvSpPr txBox="1">
            <a:spLocks noGrp="1"/>
          </p:cNvSpPr>
          <p:nvPr>
            <p:ph type="subTitle" idx="4"/>
          </p:nvPr>
        </p:nvSpPr>
        <p:spPr>
          <a:xfrm>
            <a:off x="5100010" y="1602842"/>
            <a:ext cx="3638146" cy="4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s-MX" dirty="0"/>
              <a:t>No tolera la confusión</a:t>
            </a:r>
          </a:p>
        </p:txBody>
      </p:sp>
      <p:sp>
        <p:nvSpPr>
          <p:cNvPr id="7295" name="Google Shape;7295;p43"/>
          <p:cNvSpPr txBox="1">
            <a:spLocks noGrp="1"/>
          </p:cNvSpPr>
          <p:nvPr>
            <p:ph type="title" idx="9"/>
          </p:nvPr>
        </p:nvSpPr>
        <p:spPr>
          <a:xfrm>
            <a:off x="453259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7296" name="Google Shape;7296;p43"/>
          <p:cNvSpPr txBox="1">
            <a:spLocks noGrp="1"/>
          </p:cNvSpPr>
          <p:nvPr>
            <p:ph type="title" idx="13"/>
          </p:nvPr>
        </p:nvSpPr>
        <p:spPr>
          <a:xfrm>
            <a:off x="2777802" y="3279872"/>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7297" name="Google Shape;7297;p43"/>
          <p:cNvSpPr txBox="1">
            <a:spLocks noGrp="1"/>
          </p:cNvSpPr>
          <p:nvPr>
            <p:ph type="title" idx="14"/>
          </p:nvPr>
        </p:nvSpPr>
        <p:spPr>
          <a:xfrm>
            <a:off x="327036" y="1593085"/>
            <a:ext cx="7425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Tree>
    <p:extLst>
      <p:ext uri="{BB962C8B-B14F-4D97-AF65-F5344CB8AC3E}">
        <p14:creationId xmlns:p14="http://schemas.microsoft.com/office/powerpoint/2010/main" val="27994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1" name="Google Shape;8821;p70"/>
          <p:cNvSpPr txBox="1">
            <a:spLocks noGrp="1"/>
          </p:cNvSpPr>
          <p:nvPr>
            <p:ph type="subTitle" idx="1"/>
          </p:nvPr>
        </p:nvSpPr>
        <p:spPr>
          <a:xfrm>
            <a:off x="991321" y="1880885"/>
            <a:ext cx="7714200" cy="2540400"/>
          </a:xfrm>
          <a:prstGeom prst="rect">
            <a:avLst/>
          </a:prstGeom>
        </p:spPr>
        <p:txBody>
          <a:bodyPr spcFirstLastPara="1" wrap="square" lIns="91425" tIns="91425" rIns="91425" bIns="91425" anchor="ctr" anchorCtr="0">
            <a:noAutofit/>
          </a:bodyPr>
          <a:lstStyle/>
          <a:p>
            <a:pPr marL="127000" lvl="0" indent="0" algn="l" rtl="0">
              <a:spcBef>
                <a:spcPts val="1000"/>
              </a:spcBef>
              <a:spcAft>
                <a:spcPts val="0"/>
              </a:spcAft>
              <a:buSzPts val="1600"/>
              <a:buNone/>
            </a:pPr>
            <a:r>
              <a:rPr lang="es-MX" sz="1400" dirty="0"/>
              <a:t>El usar cuadros sinópticos tiene muchas ventajas. Por ejemplo:</a:t>
            </a:r>
          </a:p>
          <a:p>
            <a:pPr marL="457200" lvl="0" indent="-330200" algn="l" rtl="0">
              <a:spcBef>
                <a:spcPts val="1000"/>
              </a:spcBef>
              <a:spcAft>
                <a:spcPts val="0"/>
              </a:spcAft>
              <a:buSzPts val="1600"/>
              <a:buChar char="●"/>
            </a:pPr>
            <a:r>
              <a:rPr lang="es-MX" sz="1400" dirty="0"/>
              <a:t>La presentación de la información es limpia y organizada.</a:t>
            </a:r>
          </a:p>
          <a:p>
            <a:pPr marL="457200" lvl="0" indent="-330200" algn="l" rtl="0">
              <a:spcBef>
                <a:spcPts val="1000"/>
              </a:spcBef>
              <a:spcAft>
                <a:spcPts val="0"/>
              </a:spcAft>
              <a:buSzPts val="1600"/>
              <a:buChar char="●"/>
            </a:pPr>
            <a:r>
              <a:rPr lang="es-MX" sz="1400" dirty="0"/>
              <a:t>Al obtener los datos más importantes de un texto, el cuadro sinóptico nos permite comprender mejor la información.</a:t>
            </a:r>
          </a:p>
          <a:p>
            <a:pPr marL="457200" lvl="0" indent="-330200" algn="l" rtl="0">
              <a:spcBef>
                <a:spcPts val="1000"/>
              </a:spcBef>
              <a:spcAft>
                <a:spcPts val="0"/>
              </a:spcAft>
              <a:buSzPts val="1600"/>
              <a:buChar char="●"/>
            </a:pPr>
            <a:r>
              <a:rPr lang="es-MX" sz="1400" dirty="0"/>
              <a:t>El formato permite que personas entiendan la información resumida, </a:t>
            </a:r>
            <a:r>
              <a:rPr lang="es-MX" sz="1200" dirty="0"/>
              <a:t>aunque</a:t>
            </a:r>
            <a:r>
              <a:rPr lang="es-MX" sz="1400" dirty="0"/>
              <a:t> no tengan un conocimiento previo del tema.</a:t>
            </a:r>
          </a:p>
          <a:p>
            <a:pPr marL="457200" lvl="0" indent="-330200" algn="l" rtl="0">
              <a:spcBef>
                <a:spcPts val="1000"/>
              </a:spcBef>
              <a:spcAft>
                <a:spcPts val="0"/>
              </a:spcAft>
              <a:buSzPts val="1600"/>
              <a:buChar char="●"/>
            </a:pPr>
            <a:r>
              <a:rPr lang="es-MX" sz="1400" dirty="0"/>
              <a:t>Al condensar la información del texto, el estudiante se da la oportunidad de leer y repasar el contenido, lo cual le permite dominar los conceptos más fácilmente.</a:t>
            </a:r>
          </a:p>
          <a:p>
            <a:pPr marL="457200" lvl="0" indent="-330200" algn="l" rtl="0">
              <a:spcBef>
                <a:spcPts val="1000"/>
              </a:spcBef>
              <a:spcAft>
                <a:spcPts val="0"/>
              </a:spcAft>
              <a:buSzPts val="1600"/>
              <a:buChar char="●"/>
            </a:pPr>
            <a:r>
              <a:rPr lang="es-MX" sz="1400" dirty="0"/>
              <a:t>Estudiar se convierte en una tarea más sencilla, ya que el cerebro humano trabaja mejor cuando se trata de datos agrupados, y no esparcidos.</a:t>
            </a:r>
          </a:p>
          <a:p>
            <a:pPr marL="457200" lvl="0" indent="-330200" algn="l" rtl="0">
              <a:spcBef>
                <a:spcPts val="1000"/>
              </a:spcBef>
              <a:spcAft>
                <a:spcPts val="0"/>
              </a:spcAft>
              <a:buSzPts val="1600"/>
              <a:buChar char="●"/>
            </a:pPr>
            <a:r>
              <a:rPr lang="es-MX" sz="1400" dirty="0"/>
              <a:t>Ayuda a visualizar mejor la información </a:t>
            </a:r>
          </a:p>
          <a:p>
            <a:pPr marL="457200" lvl="0" indent="-330200" algn="l" rtl="0">
              <a:spcBef>
                <a:spcPts val="1000"/>
              </a:spcBef>
              <a:spcAft>
                <a:spcPts val="0"/>
              </a:spcAft>
              <a:buSzPts val="1600"/>
              <a:buChar char="●"/>
            </a:pPr>
            <a:endParaRPr sz="1400" dirty="0"/>
          </a:p>
        </p:txBody>
      </p:sp>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Ventajas del cuadro sinoptico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7359" name="Google Shape;7359;p47"/>
          <p:cNvSpPr/>
          <p:nvPr/>
        </p:nvSpPr>
        <p:spPr>
          <a:xfrm>
            <a:off x="2482886" y="985725"/>
            <a:ext cx="4181103" cy="3274036"/>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47"/>
          <p:cNvSpPr/>
          <p:nvPr/>
        </p:nvSpPr>
        <p:spPr>
          <a:xfrm>
            <a:off x="3516407" y="3637954"/>
            <a:ext cx="2190938" cy="212"/>
          </a:xfrm>
          <a:custGeom>
            <a:avLst/>
            <a:gdLst/>
            <a:ahLst/>
            <a:cxnLst/>
            <a:rect l="l" t="t" r="r" b="b"/>
            <a:pathLst>
              <a:path w="10409" h="1" fill="none" extrusionOk="0">
                <a:moveTo>
                  <a:pt x="1" y="0"/>
                </a:moveTo>
                <a:lnTo>
                  <a:pt x="10408" y="0"/>
                </a:lnTo>
              </a:path>
            </a:pathLst>
          </a:custGeom>
          <a:noFill/>
          <a:ln w="3850" cap="flat" cmpd="sng">
            <a:solidFill>
              <a:srgbClr val="92807D"/>
            </a:solidFill>
            <a:prstDash val="solid"/>
            <a:miter lim="118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47"/>
          <p:cNvSpPr txBox="1">
            <a:spLocks noGrp="1"/>
          </p:cNvSpPr>
          <p:nvPr>
            <p:ph type="title"/>
          </p:nvPr>
        </p:nvSpPr>
        <p:spPr>
          <a:xfrm>
            <a:off x="3125093" y="2133449"/>
            <a:ext cx="29355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Ejemplos</a:t>
            </a:r>
            <a:endParaRPr dirty="0"/>
          </a:p>
        </p:txBody>
      </p:sp>
      <p:sp>
        <p:nvSpPr>
          <p:cNvPr id="7363" name="Google Shape;7363;p47"/>
          <p:cNvSpPr/>
          <p:nvPr/>
        </p:nvSpPr>
        <p:spPr>
          <a:xfrm>
            <a:off x="2252104" y="769214"/>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47"/>
          <p:cNvSpPr/>
          <p:nvPr/>
        </p:nvSpPr>
        <p:spPr>
          <a:xfrm>
            <a:off x="6004429" y="346153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6" name="Google Shape;7366;p47"/>
          <p:cNvGrpSpPr/>
          <p:nvPr/>
        </p:nvGrpSpPr>
        <p:grpSpPr>
          <a:xfrm>
            <a:off x="3082314" y="3286264"/>
            <a:ext cx="2978279" cy="175275"/>
            <a:chOff x="3998100" y="4633825"/>
            <a:chExt cx="2329875" cy="175275"/>
          </a:xfrm>
        </p:grpSpPr>
        <p:sp>
          <p:nvSpPr>
            <p:cNvPr id="7367" name="Google Shape;7367;p47"/>
            <p:cNvSpPr/>
            <p:nvPr/>
          </p:nvSpPr>
          <p:spPr>
            <a:xfrm>
              <a:off x="4853875" y="4633825"/>
              <a:ext cx="1023725" cy="161150"/>
            </a:xfrm>
            <a:custGeom>
              <a:avLst/>
              <a:gdLst/>
              <a:ahLst/>
              <a:cxnLst/>
              <a:rect l="l" t="t" r="r" b="b"/>
              <a:pathLst>
                <a:path w="40949" h="6446" extrusionOk="0">
                  <a:moveTo>
                    <a:pt x="2449" y="524"/>
                  </a:moveTo>
                  <a:lnTo>
                    <a:pt x="2993" y="545"/>
                  </a:lnTo>
                  <a:cubicBezTo>
                    <a:pt x="3055" y="629"/>
                    <a:pt x="3097" y="629"/>
                    <a:pt x="3160" y="566"/>
                  </a:cubicBezTo>
                  <a:cubicBezTo>
                    <a:pt x="3641" y="503"/>
                    <a:pt x="4123" y="503"/>
                    <a:pt x="4583" y="587"/>
                  </a:cubicBezTo>
                  <a:cubicBezTo>
                    <a:pt x="4646" y="670"/>
                    <a:pt x="4667" y="775"/>
                    <a:pt x="4729" y="796"/>
                  </a:cubicBezTo>
                  <a:cubicBezTo>
                    <a:pt x="4897" y="838"/>
                    <a:pt x="4918" y="691"/>
                    <a:pt x="4939" y="587"/>
                  </a:cubicBezTo>
                  <a:cubicBezTo>
                    <a:pt x="5587" y="503"/>
                    <a:pt x="6257" y="503"/>
                    <a:pt x="6905" y="587"/>
                  </a:cubicBezTo>
                  <a:cubicBezTo>
                    <a:pt x="7261" y="984"/>
                    <a:pt x="7428" y="984"/>
                    <a:pt x="7784" y="587"/>
                  </a:cubicBezTo>
                  <a:cubicBezTo>
                    <a:pt x="8600" y="503"/>
                    <a:pt x="9437" y="503"/>
                    <a:pt x="10274" y="608"/>
                  </a:cubicBezTo>
                  <a:cubicBezTo>
                    <a:pt x="10316" y="670"/>
                    <a:pt x="10337" y="796"/>
                    <a:pt x="10400" y="817"/>
                  </a:cubicBezTo>
                  <a:cubicBezTo>
                    <a:pt x="10567" y="859"/>
                    <a:pt x="10588" y="712"/>
                    <a:pt x="10630" y="608"/>
                  </a:cubicBezTo>
                  <a:lnTo>
                    <a:pt x="10985" y="608"/>
                  </a:lnTo>
                  <a:cubicBezTo>
                    <a:pt x="11237" y="963"/>
                    <a:pt x="11278" y="963"/>
                    <a:pt x="11509" y="587"/>
                  </a:cubicBezTo>
                  <a:cubicBezTo>
                    <a:pt x="12157" y="524"/>
                    <a:pt x="12806" y="524"/>
                    <a:pt x="13454" y="587"/>
                  </a:cubicBezTo>
                  <a:cubicBezTo>
                    <a:pt x="13747" y="1005"/>
                    <a:pt x="13852" y="1005"/>
                    <a:pt x="14166" y="587"/>
                  </a:cubicBezTo>
                  <a:cubicBezTo>
                    <a:pt x="14752" y="524"/>
                    <a:pt x="15338" y="503"/>
                    <a:pt x="15944" y="545"/>
                  </a:cubicBezTo>
                  <a:cubicBezTo>
                    <a:pt x="16154" y="817"/>
                    <a:pt x="16488" y="712"/>
                    <a:pt x="16760" y="817"/>
                  </a:cubicBezTo>
                  <a:cubicBezTo>
                    <a:pt x="17032" y="942"/>
                    <a:pt x="17263" y="775"/>
                    <a:pt x="17346" y="461"/>
                  </a:cubicBezTo>
                  <a:cubicBezTo>
                    <a:pt x="18120" y="357"/>
                    <a:pt x="18895" y="315"/>
                    <a:pt x="19669" y="378"/>
                  </a:cubicBezTo>
                  <a:cubicBezTo>
                    <a:pt x="19711" y="419"/>
                    <a:pt x="19773" y="482"/>
                    <a:pt x="19815" y="482"/>
                  </a:cubicBezTo>
                  <a:cubicBezTo>
                    <a:pt x="21029" y="503"/>
                    <a:pt x="22221" y="503"/>
                    <a:pt x="23435" y="524"/>
                  </a:cubicBezTo>
                  <a:cubicBezTo>
                    <a:pt x="23602" y="524"/>
                    <a:pt x="23707" y="398"/>
                    <a:pt x="23728" y="252"/>
                  </a:cubicBezTo>
                  <a:cubicBezTo>
                    <a:pt x="24084" y="168"/>
                    <a:pt x="24439" y="168"/>
                    <a:pt x="24795" y="231"/>
                  </a:cubicBezTo>
                  <a:cubicBezTo>
                    <a:pt x="25025" y="629"/>
                    <a:pt x="25088" y="629"/>
                    <a:pt x="25318" y="252"/>
                  </a:cubicBezTo>
                  <a:lnTo>
                    <a:pt x="26030" y="189"/>
                  </a:lnTo>
                  <a:cubicBezTo>
                    <a:pt x="26553" y="524"/>
                    <a:pt x="27159" y="294"/>
                    <a:pt x="27703" y="461"/>
                  </a:cubicBezTo>
                  <a:cubicBezTo>
                    <a:pt x="27871" y="503"/>
                    <a:pt x="27955" y="252"/>
                    <a:pt x="27996" y="85"/>
                  </a:cubicBezTo>
                  <a:cubicBezTo>
                    <a:pt x="28227" y="1"/>
                    <a:pt x="28478" y="22"/>
                    <a:pt x="28708" y="106"/>
                  </a:cubicBezTo>
                  <a:cubicBezTo>
                    <a:pt x="29147" y="503"/>
                    <a:pt x="29691" y="503"/>
                    <a:pt x="30235" y="398"/>
                  </a:cubicBezTo>
                  <a:cubicBezTo>
                    <a:pt x="30256" y="398"/>
                    <a:pt x="30277" y="294"/>
                    <a:pt x="30298" y="252"/>
                  </a:cubicBezTo>
                  <a:lnTo>
                    <a:pt x="30821" y="252"/>
                  </a:lnTo>
                  <a:cubicBezTo>
                    <a:pt x="31198" y="650"/>
                    <a:pt x="31428" y="650"/>
                    <a:pt x="31867" y="273"/>
                  </a:cubicBezTo>
                  <a:lnTo>
                    <a:pt x="32913" y="357"/>
                  </a:lnTo>
                  <a:cubicBezTo>
                    <a:pt x="33018" y="524"/>
                    <a:pt x="33144" y="566"/>
                    <a:pt x="33269" y="378"/>
                  </a:cubicBezTo>
                  <a:cubicBezTo>
                    <a:pt x="34169" y="357"/>
                    <a:pt x="35048" y="378"/>
                    <a:pt x="35947" y="440"/>
                  </a:cubicBezTo>
                  <a:cubicBezTo>
                    <a:pt x="36010" y="712"/>
                    <a:pt x="36198" y="712"/>
                    <a:pt x="36429" y="712"/>
                  </a:cubicBezTo>
                  <a:cubicBezTo>
                    <a:pt x="36784" y="712"/>
                    <a:pt x="37161" y="670"/>
                    <a:pt x="37475" y="775"/>
                  </a:cubicBezTo>
                  <a:cubicBezTo>
                    <a:pt x="37893" y="942"/>
                    <a:pt x="37621" y="1403"/>
                    <a:pt x="37726" y="1717"/>
                  </a:cubicBezTo>
                  <a:cubicBezTo>
                    <a:pt x="37768" y="1800"/>
                    <a:pt x="37830" y="1863"/>
                    <a:pt x="37914" y="1884"/>
                  </a:cubicBezTo>
                  <a:cubicBezTo>
                    <a:pt x="38040" y="1884"/>
                    <a:pt x="38144" y="1800"/>
                    <a:pt x="38165" y="1675"/>
                  </a:cubicBezTo>
                  <a:cubicBezTo>
                    <a:pt x="38186" y="1591"/>
                    <a:pt x="38186" y="1486"/>
                    <a:pt x="38144" y="1403"/>
                  </a:cubicBezTo>
                  <a:cubicBezTo>
                    <a:pt x="37977" y="984"/>
                    <a:pt x="38270" y="880"/>
                    <a:pt x="38563" y="817"/>
                  </a:cubicBezTo>
                  <a:cubicBezTo>
                    <a:pt x="38939" y="712"/>
                    <a:pt x="39253" y="942"/>
                    <a:pt x="39483" y="1403"/>
                  </a:cubicBezTo>
                  <a:cubicBezTo>
                    <a:pt x="39651" y="1821"/>
                    <a:pt x="39944" y="2156"/>
                    <a:pt x="40341" y="2344"/>
                  </a:cubicBezTo>
                  <a:cubicBezTo>
                    <a:pt x="40927" y="2595"/>
                    <a:pt x="40948" y="2721"/>
                    <a:pt x="40781" y="3453"/>
                  </a:cubicBezTo>
                  <a:cubicBezTo>
                    <a:pt x="39776" y="3328"/>
                    <a:pt x="39776" y="3349"/>
                    <a:pt x="40069" y="4165"/>
                  </a:cubicBezTo>
                  <a:cubicBezTo>
                    <a:pt x="39295" y="4290"/>
                    <a:pt x="39295" y="4290"/>
                    <a:pt x="38939" y="4039"/>
                  </a:cubicBezTo>
                  <a:cubicBezTo>
                    <a:pt x="38521" y="3704"/>
                    <a:pt x="38207" y="3746"/>
                    <a:pt x="37893" y="4207"/>
                  </a:cubicBezTo>
                  <a:cubicBezTo>
                    <a:pt x="37454" y="4834"/>
                    <a:pt x="37328" y="4834"/>
                    <a:pt x="36847" y="4290"/>
                  </a:cubicBezTo>
                  <a:cubicBezTo>
                    <a:pt x="36742" y="4186"/>
                    <a:pt x="36659" y="4060"/>
                    <a:pt x="36491" y="4144"/>
                  </a:cubicBezTo>
                  <a:cubicBezTo>
                    <a:pt x="36345" y="4186"/>
                    <a:pt x="36282" y="4374"/>
                    <a:pt x="36366" y="4499"/>
                  </a:cubicBezTo>
                  <a:cubicBezTo>
                    <a:pt x="36450" y="4751"/>
                    <a:pt x="36491" y="5023"/>
                    <a:pt x="36470" y="5295"/>
                  </a:cubicBezTo>
                  <a:lnTo>
                    <a:pt x="35947" y="5315"/>
                  </a:lnTo>
                  <a:cubicBezTo>
                    <a:pt x="35843" y="5169"/>
                    <a:pt x="35654" y="5106"/>
                    <a:pt x="35487" y="5169"/>
                  </a:cubicBezTo>
                  <a:cubicBezTo>
                    <a:pt x="34525" y="5420"/>
                    <a:pt x="33541" y="5295"/>
                    <a:pt x="32558" y="5336"/>
                  </a:cubicBezTo>
                  <a:cubicBezTo>
                    <a:pt x="32348" y="5336"/>
                    <a:pt x="32160" y="5336"/>
                    <a:pt x="32056" y="5567"/>
                  </a:cubicBezTo>
                  <a:lnTo>
                    <a:pt x="31700" y="5608"/>
                  </a:lnTo>
                  <a:cubicBezTo>
                    <a:pt x="31679" y="5504"/>
                    <a:pt x="31658" y="5399"/>
                    <a:pt x="31512" y="5399"/>
                  </a:cubicBezTo>
                  <a:cubicBezTo>
                    <a:pt x="31386" y="5399"/>
                    <a:pt x="31365" y="5525"/>
                    <a:pt x="31344" y="5629"/>
                  </a:cubicBezTo>
                  <a:lnTo>
                    <a:pt x="30988" y="5671"/>
                  </a:lnTo>
                  <a:cubicBezTo>
                    <a:pt x="30737" y="5441"/>
                    <a:pt x="30361" y="5441"/>
                    <a:pt x="30110" y="5671"/>
                  </a:cubicBezTo>
                  <a:lnTo>
                    <a:pt x="29754" y="5650"/>
                  </a:lnTo>
                  <a:cubicBezTo>
                    <a:pt x="29712" y="5504"/>
                    <a:pt x="29649" y="5357"/>
                    <a:pt x="29482" y="5357"/>
                  </a:cubicBezTo>
                  <a:lnTo>
                    <a:pt x="27536" y="5357"/>
                  </a:lnTo>
                  <a:cubicBezTo>
                    <a:pt x="27369" y="5357"/>
                    <a:pt x="27306" y="5504"/>
                    <a:pt x="27285" y="5671"/>
                  </a:cubicBezTo>
                  <a:cubicBezTo>
                    <a:pt x="26574" y="5859"/>
                    <a:pt x="25862" y="5922"/>
                    <a:pt x="25130" y="5839"/>
                  </a:cubicBezTo>
                  <a:cubicBezTo>
                    <a:pt x="25025" y="5671"/>
                    <a:pt x="24900" y="5671"/>
                    <a:pt x="24795" y="5839"/>
                  </a:cubicBezTo>
                  <a:cubicBezTo>
                    <a:pt x="24565" y="5880"/>
                    <a:pt x="24314" y="5880"/>
                    <a:pt x="24084" y="5818"/>
                  </a:cubicBezTo>
                  <a:cubicBezTo>
                    <a:pt x="24000" y="5336"/>
                    <a:pt x="23644" y="5211"/>
                    <a:pt x="23309" y="5399"/>
                  </a:cubicBezTo>
                  <a:cubicBezTo>
                    <a:pt x="22912" y="5629"/>
                    <a:pt x="22682" y="5483"/>
                    <a:pt x="22347" y="5315"/>
                  </a:cubicBezTo>
                  <a:cubicBezTo>
                    <a:pt x="21803" y="5064"/>
                    <a:pt x="21217" y="4751"/>
                    <a:pt x="20673" y="5357"/>
                  </a:cubicBezTo>
                  <a:cubicBezTo>
                    <a:pt x="20548" y="5504"/>
                    <a:pt x="20359" y="5504"/>
                    <a:pt x="20192" y="5504"/>
                  </a:cubicBezTo>
                  <a:cubicBezTo>
                    <a:pt x="19669" y="5546"/>
                    <a:pt x="19167" y="5253"/>
                    <a:pt x="18623" y="5462"/>
                  </a:cubicBezTo>
                  <a:cubicBezTo>
                    <a:pt x="18476" y="5525"/>
                    <a:pt x="18330" y="5336"/>
                    <a:pt x="18246" y="5169"/>
                  </a:cubicBezTo>
                  <a:cubicBezTo>
                    <a:pt x="18016" y="4730"/>
                    <a:pt x="17723" y="4771"/>
                    <a:pt x="17346" y="4960"/>
                  </a:cubicBezTo>
                  <a:cubicBezTo>
                    <a:pt x="17179" y="5064"/>
                    <a:pt x="16928" y="5064"/>
                    <a:pt x="16781" y="5190"/>
                  </a:cubicBezTo>
                  <a:cubicBezTo>
                    <a:pt x="16447" y="5441"/>
                    <a:pt x="16028" y="5504"/>
                    <a:pt x="15631" y="5357"/>
                  </a:cubicBezTo>
                  <a:cubicBezTo>
                    <a:pt x="14814" y="5085"/>
                    <a:pt x="13936" y="5106"/>
                    <a:pt x="13141" y="5441"/>
                  </a:cubicBezTo>
                  <a:cubicBezTo>
                    <a:pt x="12701" y="5608"/>
                    <a:pt x="12220" y="5671"/>
                    <a:pt x="11760" y="5587"/>
                  </a:cubicBezTo>
                  <a:cubicBezTo>
                    <a:pt x="11237" y="5525"/>
                    <a:pt x="11069" y="5755"/>
                    <a:pt x="10965" y="6173"/>
                  </a:cubicBezTo>
                  <a:lnTo>
                    <a:pt x="10441" y="6173"/>
                  </a:lnTo>
                  <a:cubicBezTo>
                    <a:pt x="10169" y="5587"/>
                    <a:pt x="9960" y="6069"/>
                    <a:pt x="9730" y="6194"/>
                  </a:cubicBezTo>
                  <a:cubicBezTo>
                    <a:pt x="9040" y="6194"/>
                    <a:pt x="8328" y="6215"/>
                    <a:pt x="7617" y="6194"/>
                  </a:cubicBezTo>
                  <a:cubicBezTo>
                    <a:pt x="6236" y="6173"/>
                    <a:pt x="4855" y="6445"/>
                    <a:pt x="3474" y="6362"/>
                  </a:cubicBezTo>
                  <a:cubicBezTo>
                    <a:pt x="3244" y="6341"/>
                    <a:pt x="3014" y="6404"/>
                    <a:pt x="2783" y="6278"/>
                  </a:cubicBezTo>
                  <a:cubicBezTo>
                    <a:pt x="2825" y="5943"/>
                    <a:pt x="2721" y="5546"/>
                    <a:pt x="3223" y="5420"/>
                  </a:cubicBezTo>
                  <a:cubicBezTo>
                    <a:pt x="3537" y="5357"/>
                    <a:pt x="3390" y="5127"/>
                    <a:pt x="3265" y="4939"/>
                  </a:cubicBezTo>
                  <a:cubicBezTo>
                    <a:pt x="3202" y="4834"/>
                    <a:pt x="3202" y="4709"/>
                    <a:pt x="3348" y="4646"/>
                  </a:cubicBezTo>
                  <a:cubicBezTo>
                    <a:pt x="3453" y="4604"/>
                    <a:pt x="3599" y="4646"/>
                    <a:pt x="3641" y="4771"/>
                  </a:cubicBezTo>
                  <a:cubicBezTo>
                    <a:pt x="3725" y="4918"/>
                    <a:pt x="3662" y="5148"/>
                    <a:pt x="3830" y="5253"/>
                  </a:cubicBezTo>
                  <a:cubicBezTo>
                    <a:pt x="3976" y="5357"/>
                    <a:pt x="4248" y="5587"/>
                    <a:pt x="4353" y="5315"/>
                  </a:cubicBezTo>
                  <a:cubicBezTo>
                    <a:pt x="4499" y="4876"/>
                    <a:pt x="4959" y="5023"/>
                    <a:pt x="5190" y="4730"/>
                  </a:cubicBezTo>
                  <a:cubicBezTo>
                    <a:pt x="5336" y="4520"/>
                    <a:pt x="5545" y="4625"/>
                    <a:pt x="5692" y="4834"/>
                  </a:cubicBezTo>
                  <a:cubicBezTo>
                    <a:pt x="5796" y="5002"/>
                    <a:pt x="5901" y="5169"/>
                    <a:pt x="6048" y="5336"/>
                  </a:cubicBezTo>
                  <a:cubicBezTo>
                    <a:pt x="6257" y="5546"/>
                    <a:pt x="6654" y="5587"/>
                    <a:pt x="6696" y="5378"/>
                  </a:cubicBezTo>
                  <a:cubicBezTo>
                    <a:pt x="6759" y="5169"/>
                    <a:pt x="6822" y="5148"/>
                    <a:pt x="7010" y="5127"/>
                  </a:cubicBezTo>
                  <a:cubicBezTo>
                    <a:pt x="7282" y="5106"/>
                    <a:pt x="7575" y="5064"/>
                    <a:pt x="7889" y="5023"/>
                  </a:cubicBezTo>
                  <a:cubicBezTo>
                    <a:pt x="7763" y="5357"/>
                    <a:pt x="7533" y="5713"/>
                    <a:pt x="8140" y="5650"/>
                  </a:cubicBezTo>
                  <a:cubicBezTo>
                    <a:pt x="8349" y="5629"/>
                    <a:pt x="8558" y="5922"/>
                    <a:pt x="8768" y="5650"/>
                  </a:cubicBezTo>
                  <a:cubicBezTo>
                    <a:pt x="8412" y="4876"/>
                    <a:pt x="8412" y="4876"/>
                    <a:pt x="9207" y="4876"/>
                  </a:cubicBezTo>
                  <a:cubicBezTo>
                    <a:pt x="9228" y="4876"/>
                    <a:pt x="9270" y="4792"/>
                    <a:pt x="9291" y="4751"/>
                  </a:cubicBezTo>
                  <a:cubicBezTo>
                    <a:pt x="8914" y="4499"/>
                    <a:pt x="8914" y="4499"/>
                    <a:pt x="8642" y="4499"/>
                  </a:cubicBezTo>
                  <a:cubicBezTo>
                    <a:pt x="8119" y="4520"/>
                    <a:pt x="7638" y="4520"/>
                    <a:pt x="7177" y="4227"/>
                  </a:cubicBezTo>
                  <a:cubicBezTo>
                    <a:pt x="6864" y="4018"/>
                    <a:pt x="6487" y="3976"/>
                    <a:pt x="6152" y="4123"/>
                  </a:cubicBezTo>
                  <a:cubicBezTo>
                    <a:pt x="5859" y="4227"/>
                    <a:pt x="5566" y="4248"/>
                    <a:pt x="5273" y="4207"/>
                  </a:cubicBezTo>
                  <a:cubicBezTo>
                    <a:pt x="5148" y="4207"/>
                    <a:pt x="5043" y="4123"/>
                    <a:pt x="5022" y="4018"/>
                  </a:cubicBezTo>
                  <a:cubicBezTo>
                    <a:pt x="4980" y="3893"/>
                    <a:pt x="5022" y="3767"/>
                    <a:pt x="5148" y="3725"/>
                  </a:cubicBezTo>
                  <a:cubicBezTo>
                    <a:pt x="5503" y="3516"/>
                    <a:pt x="5817" y="3223"/>
                    <a:pt x="6340" y="3432"/>
                  </a:cubicBezTo>
                  <a:cubicBezTo>
                    <a:pt x="6696" y="3579"/>
                    <a:pt x="7136" y="3600"/>
                    <a:pt x="7449" y="3809"/>
                  </a:cubicBezTo>
                  <a:cubicBezTo>
                    <a:pt x="7617" y="3663"/>
                    <a:pt x="7659" y="3411"/>
                    <a:pt x="7575" y="3370"/>
                  </a:cubicBezTo>
                  <a:cubicBezTo>
                    <a:pt x="6989" y="3119"/>
                    <a:pt x="6822" y="2135"/>
                    <a:pt x="5922" y="2428"/>
                  </a:cubicBezTo>
                  <a:cubicBezTo>
                    <a:pt x="5671" y="2491"/>
                    <a:pt x="5483" y="2323"/>
                    <a:pt x="5294" y="2156"/>
                  </a:cubicBezTo>
                  <a:cubicBezTo>
                    <a:pt x="5127" y="1989"/>
                    <a:pt x="4918" y="1821"/>
                    <a:pt x="4771" y="1968"/>
                  </a:cubicBezTo>
                  <a:cubicBezTo>
                    <a:pt x="4374" y="2302"/>
                    <a:pt x="3976" y="2177"/>
                    <a:pt x="3537" y="2135"/>
                  </a:cubicBezTo>
                  <a:cubicBezTo>
                    <a:pt x="3286" y="2093"/>
                    <a:pt x="1716" y="1821"/>
                    <a:pt x="1549" y="1696"/>
                  </a:cubicBezTo>
                  <a:cubicBezTo>
                    <a:pt x="1214" y="1445"/>
                    <a:pt x="838" y="1277"/>
                    <a:pt x="419" y="1214"/>
                  </a:cubicBezTo>
                  <a:cubicBezTo>
                    <a:pt x="63" y="1173"/>
                    <a:pt x="1" y="963"/>
                    <a:pt x="1" y="670"/>
                  </a:cubicBezTo>
                  <a:cubicBezTo>
                    <a:pt x="440" y="670"/>
                    <a:pt x="879" y="691"/>
                    <a:pt x="1319" y="670"/>
                  </a:cubicBezTo>
                  <a:cubicBezTo>
                    <a:pt x="1758" y="650"/>
                    <a:pt x="2114" y="838"/>
                    <a:pt x="2449" y="524"/>
                  </a:cubicBezTo>
                  <a:close/>
                  <a:moveTo>
                    <a:pt x="9772" y="4792"/>
                  </a:moveTo>
                  <a:cubicBezTo>
                    <a:pt x="9730" y="4960"/>
                    <a:pt x="9814" y="5148"/>
                    <a:pt x="10002" y="5211"/>
                  </a:cubicBezTo>
                  <a:cubicBezTo>
                    <a:pt x="10128" y="5295"/>
                    <a:pt x="10316" y="5211"/>
                    <a:pt x="10358" y="5064"/>
                  </a:cubicBezTo>
                  <a:cubicBezTo>
                    <a:pt x="10462" y="4730"/>
                    <a:pt x="10609" y="4646"/>
                    <a:pt x="10985" y="4688"/>
                  </a:cubicBezTo>
                  <a:cubicBezTo>
                    <a:pt x="11362" y="4751"/>
                    <a:pt x="11697" y="4499"/>
                    <a:pt x="11739" y="4123"/>
                  </a:cubicBezTo>
                  <a:cubicBezTo>
                    <a:pt x="11760" y="4018"/>
                    <a:pt x="11843" y="3893"/>
                    <a:pt x="11739" y="3788"/>
                  </a:cubicBezTo>
                  <a:cubicBezTo>
                    <a:pt x="11655" y="3704"/>
                    <a:pt x="11509" y="3704"/>
                    <a:pt x="11425" y="3788"/>
                  </a:cubicBezTo>
                  <a:cubicBezTo>
                    <a:pt x="11132" y="4144"/>
                    <a:pt x="10818" y="4039"/>
                    <a:pt x="10483" y="3914"/>
                  </a:cubicBezTo>
                  <a:cubicBezTo>
                    <a:pt x="10190" y="3830"/>
                    <a:pt x="9960" y="3914"/>
                    <a:pt x="9918" y="4269"/>
                  </a:cubicBezTo>
                  <a:cubicBezTo>
                    <a:pt x="9877" y="4458"/>
                    <a:pt x="9835" y="4625"/>
                    <a:pt x="9772" y="4792"/>
                  </a:cubicBezTo>
                  <a:close/>
                  <a:moveTo>
                    <a:pt x="39023" y="2282"/>
                  </a:moveTo>
                  <a:cubicBezTo>
                    <a:pt x="39149" y="2261"/>
                    <a:pt x="39295" y="2240"/>
                    <a:pt x="39295" y="2093"/>
                  </a:cubicBezTo>
                  <a:cubicBezTo>
                    <a:pt x="39295" y="1947"/>
                    <a:pt x="39170" y="1821"/>
                    <a:pt x="39023" y="1821"/>
                  </a:cubicBezTo>
                  <a:cubicBezTo>
                    <a:pt x="38877" y="1800"/>
                    <a:pt x="38730" y="1926"/>
                    <a:pt x="38730" y="2072"/>
                  </a:cubicBezTo>
                  <a:cubicBezTo>
                    <a:pt x="38730" y="2261"/>
                    <a:pt x="38877" y="2282"/>
                    <a:pt x="39023" y="2282"/>
                  </a:cubicBezTo>
                  <a:close/>
                  <a:moveTo>
                    <a:pt x="19711" y="942"/>
                  </a:moveTo>
                  <a:cubicBezTo>
                    <a:pt x="19606" y="942"/>
                    <a:pt x="19522" y="1026"/>
                    <a:pt x="19522" y="1110"/>
                  </a:cubicBezTo>
                  <a:cubicBezTo>
                    <a:pt x="19501" y="1361"/>
                    <a:pt x="19690" y="1403"/>
                    <a:pt x="19878" y="1403"/>
                  </a:cubicBezTo>
                  <a:cubicBezTo>
                    <a:pt x="19983" y="1403"/>
                    <a:pt x="20129" y="1340"/>
                    <a:pt x="20087" y="1214"/>
                  </a:cubicBezTo>
                  <a:cubicBezTo>
                    <a:pt x="20045" y="1005"/>
                    <a:pt x="19857" y="963"/>
                    <a:pt x="19711" y="942"/>
                  </a:cubicBezTo>
                  <a:close/>
                  <a:moveTo>
                    <a:pt x="18225" y="1863"/>
                  </a:moveTo>
                  <a:cubicBezTo>
                    <a:pt x="18225" y="1738"/>
                    <a:pt x="18162" y="1675"/>
                    <a:pt x="18079" y="1675"/>
                  </a:cubicBezTo>
                  <a:cubicBezTo>
                    <a:pt x="17974" y="1654"/>
                    <a:pt x="17911" y="1738"/>
                    <a:pt x="17911" y="1821"/>
                  </a:cubicBezTo>
                  <a:cubicBezTo>
                    <a:pt x="17911" y="1947"/>
                    <a:pt x="17953" y="2072"/>
                    <a:pt x="18100" y="2030"/>
                  </a:cubicBezTo>
                  <a:cubicBezTo>
                    <a:pt x="18162" y="2010"/>
                    <a:pt x="18183" y="1905"/>
                    <a:pt x="18225" y="1863"/>
                  </a:cubicBezTo>
                  <a:close/>
                  <a:moveTo>
                    <a:pt x="20485" y="1884"/>
                  </a:moveTo>
                  <a:lnTo>
                    <a:pt x="20317" y="1821"/>
                  </a:lnTo>
                  <a:cubicBezTo>
                    <a:pt x="20296" y="1884"/>
                    <a:pt x="20255" y="1947"/>
                    <a:pt x="20276" y="1968"/>
                  </a:cubicBezTo>
                  <a:cubicBezTo>
                    <a:pt x="20276" y="2010"/>
                    <a:pt x="20359" y="2010"/>
                    <a:pt x="20401" y="2051"/>
                  </a:cubicBezTo>
                  <a:cubicBezTo>
                    <a:pt x="20443" y="1989"/>
                    <a:pt x="20464" y="1926"/>
                    <a:pt x="20485" y="18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47"/>
            <p:cNvSpPr/>
            <p:nvPr/>
          </p:nvSpPr>
          <p:spPr>
            <a:xfrm>
              <a:off x="4232975" y="4637500"/>
              <a:ext cx="852650" cy="163225"/>
            </a:xfrm>
            <a:custGeom>
              <a:avLst/>
              <a:gdLst/>
              <a:ahLst/>
              <a:cxnLst/>
              <a:rect l="l" t="t" r="r" b="b"/>
              <a:pathLst>
                <a:path w="34106" h="6529" extrusionOk="0">
                  <a:moveTo>
                    <a:pt x="24816" y="544"/>
                  </a:moveTo>
                  <a:cubicBezTo>
                    <a:pt x="24816" y="837"/>
                    <a:pt x="24878" y="1026"/>
                    <a:pt x="25234" y="1088"/>
                  </a:cubicBezTo>
                  <a:cubicBezTo>
                    <a:pt x="25632" y="1130"/>
                    <a:pt x="26029" y="1298"/>
                    <a:pt x="26364" y="1570"/>
                  </a:cubicBezTo>
                  <a:cubicBezTo>
                    <a:pt x="26510" y="1674"/>
                    <a:pt x="28101" y="1967"/>
                    <a:pt x="28352" y="1988"/>
                  </a:cubicBezTo>
                  <a:cubicBezTo>
                    <a:pt x="28770" y="2051"/>
                    <a:pt x="29189" y="2176"/>
                    <a:pt x="29586" y="1821"/>
                  </a:cubicBezTo>
                  <a:cubicBezTo>
                    <a:pt x="29754" y="1674"/>
                    <a:pt x="29963" y="1883"/>
                    <a:pt x="30109" y="2030"/>
                  </a:cubicBezTo>
                  <a:cubicBezTo>
                    <a:pt x="30256" y="2176"/>
                    <a:pt x="30486" y="2365"/>
                    <a:pt x="30737" y="2281"/>
                  </a:cubicBezTo>
                  <a:cubicBezTo>
                    <a:pt x="31637" y="2009"/>
                    <a:pt x="31804" y="2972"/>
                    <a:pt x="32390" y="3244"/>
                  </a:cubicBezTo>
                  <a:cubicBezTo>
                    <a:pt x="32474" y="3285"/>
                    <a:pt x="32432" y="3516"/>
                    <a:pt x="32264" y="3662"/>
                  </a:cubicBezTo>
                  <a:cubicBezTo>
                    <a:pt x="31930" y="3474"/>
                    <a:pt x="31511" y="3432"/>
                    <a:pt x="31156" y="3306"/>
                  </a:cubicBezTo>
                  <a:cubicBezTo>
                    <a:pt x="30632" y="3097"/>
                    <a:pt x="30319" y="3369"/>
                    <a:pt x="29942" y="3578"/>
                  </a:cubicBezTo>
                  <a:cubicBezTo>
                    <a:pt x="29837" y="3641"/>
                    <a:pt x="29775" y="3767"/>
                    <a:pt x="29816" y="3871"/>
                  </a:cubicBezTo>
                  <a:cubicBezTo>
                    <a:pt x="29858" y="3997"/>
                    <a:pt x="29963" y="4060"/>
                    <a:pt x="30088" y="4060"/>
                  </a:cubicBezTo>
                  <a:cubicBezTo>
                    <a:pt x="30381" y="4122"/>
                    <a:pt x="30674" y="4101"/>
                    <a:pt x="30967" y="3997"/>
                  </a:cubicBezTo>
                  <a:cubicBezTo>
                    <a:pt x="31281" y="3850"/>
                    <a:pt x="31679" y="3892"/>
                    <a:pt x="31972" y="4101"/>
                  </a:cubicBezTo>
                  <a:cubicBezTo>
                    <a:pt x="32453" y="4394"/>
                    <a:pt x="32934" y="4373"/>
                    <a:pt x="33457" y="4352"/>
                  </a:cubicBezTo>
                  <a:cubicBezTo>
                    <a:pt x="33729" y="4352"/>
                    <a:pt x="33729" y="4332"/>
                    <a:pt x="34106" y="4624"/>
                  </a:cubicBezTo>
                  <a:cubicBezTo>
                    <a:pt x="34064" y="4666"/>
                    <a:pt x="34043" y="4750"/>
                    <a:pt x="34001" y="4750"/>
                  </a:cubicBezTo>
                  <a:cubicBezTo>
                    <a:pt x="33227" y="4729"/>
                    <a:pt x="33227" y="4729"/>
                    <a:pt x="33583" y="5524"/>
                  </a:cubicBezTo>
                  <a:cubicBezTo>
                    <a:pt x="33373" y="5754"/>
                    <a:pt x="33164" y="5482"/>
                    <a:pt x="32955" y="5524"/>
                  </a:cubicBezTo>
                  <a:cubicBezTo>
                    <a:pt x="32348" y="5587"/>
                    <a:pt x="32578" y="5231"/>
                    <a:pt x="32704" y="4896"/>
                  </a:cubicBezTo>
                  <a:cubicBezTo>
                    <a:pt x="32369" y="4938"/>
                    <a:pt x="32097" y="4980"/>
                    <a:pt x="31804" y="4980"/>
                  </a:cubicBezTo>
                  <a:cubicBezTo>
                    <a:pt x="31637" y="4980"/>
                    <a:pt x="31574" y="4980"/>
                    <a:pt x="31511" y="5252"/>
                  </a:cubicBezTo>
                  <a:cubicBezTo>
                    <a:pt x="31448" y="5503"/>
                    <a:pt x="31051" y="5399"/>
                    <a:pt x="30863" y="5189"/>
                  </a:cubicBezTo>
                  <a:cubicBezTo>
                    <a:pt x="30716" y="5043"/>
                    <a:pt x="30591" y="4876"/>
                    <a:pt x="30486" y="4708"/>
                  </a:cubicBezTo>
                  <a:cubicBezTo>
                    <a:pt x="30339" y="4499"/>
                    <a:pt x="30151" y="4394"/>
                    <a:pt x="29984" y="4604"/>
                  </a:cubicBezTo>
                  <a:cubicBezTo>
                    <a:pt x="29775" y="4896"/>
                    <a:pt x="29293" y="4729"/>
                    <a:pt x="29147" y="5189"/>
                  </a:cubicBezTo>
                  <a:cubicBezTo>
                    <a:pt x="29063" y="5440"/>
                    <a:pt x="28791" y="5231"/>
                    <a:pt x="28624" y="5106"/>
                  </a:cubicBezTo>
                  <a:cubicBezTo>
                    <a:pt x="28477" y="5001"/>
                    <a:pt x="28540" y="4792"/>
                    <a:pt x="28456" y="4624"/>
                  </a:cubicBezTo>
                  <a:cubicBezTo>
                    <a:pt x="28394" y="4520"/>
                    <a:pt x="28268" y="4457"/>
                    <a:pt x="28163" y="4520"/>
                  </a:cubicBezTo>
                  <a:cubicBezTo>
                    <a:pt x="28017" y="4562"/>
                    <a:pt x="28017" y="4687"/>
                    <a:pt x="28080" y="4813"/>
                  </a:cubicBezTo>
                  <a:cubicBezTo>
                    <a:pt x="28205" y="4980"/>
                    <a:pt x="28352" y="5210"/>
                    <a:pt x="28038" y="5294"/>
                  </a:cubicBezTo>
                  <a:cubicBezTo>
                    <a:pt x="27515" y="5420"/>
                    <a:pt x="27640" y="5796"/>
                    <a:pt x="27598" y="6131"/>
                  </a:cubicBezTo>
                  <a:lnTo>
                    <a:pt x="26029" y="6089"/>
                  </a:lnTo>
                  <a:cubicBezTo>
                    <a:pt x="25841" y="5650"/>
                    <a:pt x="25841" y="5650"/>
                    <a:pt x="25318" y="6047"/>
                  </a:cubicBezTo>
                  <a:lnTo>
                    <a:pt x="24795" y="6068"/>
                  </a:lnTo>
                  <a:cubicBezTo>
                    <a:pt x="24669" y="5880"/>
                    <a:pt x="24565" y="5880"/>
                    <a:pt x="24439" y="6068"/>
                  </a:cubicBezTo>
                  <a:lnTo>
                    <a:pt x="24083" y="6047"/>
                  </a:lnTo>
                  <a:cubicBezTo>
                    <a:pt x="24041" y="5775"/>
                    <a:pt x="23895" y="5671"/>
                    <a:pt x="23644" y="5754"/>
                  </a:cubicBezTo>
                  <a:cubicBezTo>
                    <a:pt x="23184" y="5964"/>
                    <a:pt x="22744" y="5943"/>
                    <a:pt x="22389" y="5545"/>
                  </a:cubicBezTo>
                  <a:cubicBezTo>
                    <a:pt x="22284" y="5420"/>
                    <a:pt x="22117" y="5336"/>
                    <a:pt x="21991" y="5440"/>
                  </a:cubicBezTo>
                  <a:cubicBezTo>
                    <a:pt x="21656" y="5733"/>
                    <a:pt x="21091" y="5712"/>
                    <a:pt x="20882" y="6236"/>
                  </a:cubicBezTo>
                  <a:lnTo>
                    <a:pt x="19480" y="6257"/>
                  </a:lnTo>
                  <a:cubicBezTo>
                    <a:pt x="19355" y="6068"/>
                    <a:pt x="19229" y="6068"/>
                    <a:pt x="19104" y="6257"/>
                  </a:cubicBezTo>
                  <a:lnTo>
                    <a:pt x="18769" y="6257"/>
                  </a:lnTo>
                  <a:cubicBezTo>
                    <a:pt x="18539" y="5985"/>
                    <a:pt x="18350" y="5985"/>
                    <a:pt x="18225" y="6340"/>
                  </a:cubicBezTo>
                  <a:cubicBezTo>
                    <a:pt x="17827" y="6445"/>
                    <a:pt x="17388" y="6466"/>
                    <a:pt x="16990" y="6403"/>
                  </a:cubicBezTo>
                  <a:cubicBezTo>
                    <a:pt x="16865" y="6005"/>
                    <a:pt x="16802" y="5503"/>
                    <a:pt x="16216" y="5985"/>
                  </a:cubicBezTo>
                  <a:cubicBezTo>
                    <a:pt x="16091" y="6089"/>
                    <a:pt x="15944" y="5964"/>
                    <a:pt x="15798" y="5964"/>
                  </a:cubicBezTo>
                  <a:cubicBezTo>
                    <a:pt x="15546" y="5964"/>
                    <a:pt x="15588" y="6173"/>
                    <a:pt x="15567" y="6340"/>
                  </a:cubicBezTo>
                  <a:cubicBezTo>
                    <a:pt x="15274" y="6424"/>
                    <a:pt x="14961" y="6424"/>
                    <a:pt x="14668" y="6340"/>
                  </a:cubicBezTo>
                  <a:cubicBezTo>
                    <a:pt x="14479" y="5943"/>
                    <a:pt x="14228" y="6026"/>
                    <a:pt x="13977" y="6257"/>
                  </a:cubicBezTo>
                  <a:cubicBezTo>
                    <a:pt x="12847" y="6319"/>
                    <a:pt x="11717" y="6298"/>
                    <a:pt x="10609" y="6194"/>
                  </a:cubicBezTo>
                  <a:cubicBezTo>
                    <a:pt x="10567" y="5838"/>
                    <a:pt x="10211" y="5880"/>
                    <a:pt x="10002" y="5754"/>
                  </a:cubicBezTo>
                  <a:cubicBezTo>
                    <a:pt x="9374" y="5399"/>
                    <a:pt x="9269" y="5461"/>
                    <a:pt x="9186" y="6236"/>
                  </a:cubicBezTo>
                  <a:cubicBezTo>
                    <a:pt x="8244" y="6529"/>
                    <a:pt x="7303" y="6382"/>
                    <a:pt x="6340" y="6361"/>
                  </a:cubicBezTo>
                  <a:cubicBezTo>
                    <a:pt x="6361" y="6005"/>
                    <a:pt x="6884" y="6131"/>
                    <a:pt x="6884" y="5733"/>
                  </a:cubicBezTo>
                  <a:cubicBezTo>
                    <a:pt x="6884" y="5294"/>
                    <a:pt x="7240" y="5064"/>
                    <a:pt x="7554" y="4855"/>
                  </a:cubicBezTo>
                  <a:cubicBezTo>
                    <a:pt x="7847" y="4708"/>
                    <a:pt x="8077" y="4478"/>
                    <a:pt x="8244" y="4185"/>
                  </a:cubicBezTo>
                  <a:cubicBezTo>
                    <a:pt x="8391" y="3871"/>
                    <a:pt x="8265" y="3348"/>
                    <a:pt x="8035" y="3327"/>
                  </a:cubicBezTo>
                  <a:cubicBezTo>
                    <a:pt x="7658" y="3306"/>
                    <a:pt x="7847" y="3704"/>
                    <a:pt x="7658" y="3829"/>
                  </a:cubicBezTo>
                  <a:cubicBezTo>
                    <a:pt x="7637" y="3850"/>
                    <a:pt x="7596" y="3829"/>
                    <a:pt x="7512" y="3850"/>
                  </a:cubicBezTo>
                  <a:cubicBezTo>
                    <a:pt x="7344" y="3557"/>
                    <a:pt x="7282" y="3160"/>
                    <a:pt x="6905" y="2972"/>
                  </a:cubicBezTo>
                  <a:cubicBezTo>
                    <a:pt x="6800" y="2909"/>
                    <a:pt x="6717" y="2783"/>
                    <a:pt x="6759" y="2679"/>
                  </a:cubicBezTo>
                  <a:cubicBezTo>
                    <a:pt x="6989" y="2218"/>
                    <a:pt x="6549" y="1904"/>
                    <a:pt x="6528" y="1507"/>
                  </a:cubicBezTo>
                  <a:cubicBezTo>
                    <a:pt x="6528" y="1256"/>
                    <a:pt x="6445" y="984"/>
                    <a:pt x="6131" y="1005"/>
                  </a:cubicBezTo>
                  <a:cubicBezTo>
                    <a:pt x="5838" y="1047"/>
                    <a:pt x="5712" y="1256"/>
                    <a:pt x="5691" y="1570"/>
                  </a:cubicBezTo>
                  <a:cubicBezTo>
                    <a:pt x="5587" y="2030"/>
                    <a:pt x="5545" y="2511"/>
                    <a:pt x="5545" y="2972"/>
                  </a:cubicBezTo>
                  <a:cubicBezTo>
                    <a:pt x="4457" y="3034"/>
                    <a:pt x="4101" y="2030"/>
                    <a:pt x="3369" y="1591"/>
                  </a:cubicBezTo>
                  <a:cubicBezTo>
                    <a:pt x="3160" y="1465"/>
                    <a:pt x="3118" y="1067"/>
                    <a:pt x="2720" y="1235"/>
                  </a:cubicBezTo>
                  <a:cubicBezTo>
                    <a:pt x="2386" y="1381"/>
                    <a:pt x="2114" y="1026"/>
                    <a:pt x="1779" y="1151"/>
                  </a:cubicBezTo>
                  <a:cubicBezTo>
                    <a:pt x="1695" y="1172"/>
                    <a:pt x="1590" y="1235"/>
                    <a:pt x="1632" y="1319"/>
                  </a:cubicBezTo>
                  <a:cubicBezTo>
                    <a:pt x="1758" y="1695"/>
                    <a:pt x="1590" y="2030"/>
                    <a:pt x="1465" y="2344"/>
                  </a:cubicBezTo>
                  <a:cubicBezTo>
                    <a:pt x="1298" y="2762"/>
                    <a:pt x="1800" y="2972"/>
                    <a:pt x="1821" y="3327"/>
                  </a:cubicBezTo>
                  <a:cubicBezTo>
                    <a:pt x="942" y="3432"/>
                    <a:pt x="544" y="2783"/>
                    <a:pt x="0" y="2323"/>
                  </a:cubicBezTo>
                  <a:cubicBezTo>
                    <a:pt x="565" y="1863"/>
                    <a:pt x="607" y="1339"/>
                    <a:pt x="230" y="754"/>
                  </a:cubicBezTo>
                  <a:cubicBezTo>
                    <a:pt x="189" y="628"/>
                    <a:pt x="147" y="523"/>
                    <a:pt x="147" y="398"/>
                  </a:cubicBezTo>
                  <a:cubicBezTo>
                    <a:pt x="314" y="398"/>
                    <a:pt x="523" y="440"/>
                    <a:pt x="670" y="251"/>
                  </a:cubicBezTo>
                  <a:lnTo>
                    <a:pt x="1381" y="210"/>
                  </a:lnTo>
                  <a:cubicBezTo>
                    <a:pt x="1904" y="691"/>
                    <a:pt x="2909" y="670"/>
                    <a:pt x="3683" y="147"/>
                  </a:cubicBezTo>
                  <a:cubicBezTo>
                    <a:pt x="4457" y="21"/>
                    <a:pt x="5231" y="0"/>
                    <a:pt x="6005" y="126"/>
                  </a:cubicBezTo>
                  <a:cubicBezTo>
                    <a:pt x="6319" y="565"/>
                    <a:pt x="6675" y="461"/>
                    <a:pt x="7052" y="231"/>
                  </a:cubicBezTo>
                  <a:lnTo>
                    <a:pt x="7951" y="293"/>
                  </a:lnTo>
                  <a:cubicBezTo>
                    <a:pt x="8202" y="670"/>
                    <a:pt x="8244" y="670"/>
                    <a:pt x="8474" y="293"/>
                  </a:cubicBezTo>
                  <a:lnTo>
                    <a:pt x="8851" y="251"/>
                  </a:lnTo>
                  <a:lnTo>
                    <a:pt x="9730" y="754"/>
                  </a:lnTo>
                  <a:cubicBezTo>
                    <a:pt x="10253" y="900"/>
                    <a:pt x="10776" y="984"/>
                    <a:pt x="11132" y="419"/>
                  </a:cubicBezTo>
                  <a:cubicBezTo>
                    <a:pt x="11278" y="419"/>
                    <a:pt x="11404" y="377"/>
                    <a:pt x="11487" y="251"/>
                  </a:cubicBezTo>
                  <a:lnTo>
                    <a:pt x="11843" y="293"/>
                  </a:lnTo>
                  <a:cubicBezTo>
                    <a:pt x="11927" y="649"/>
                    <a:pt x="12241" y="586"/>
                    <a:pt x="12492" y="586"/>
                  </a:cubicBezTo>
                  <a:lnTo>
                    <a:pt x="15212" y="586"/>
                  </a:lnTo>
                  <a:cubicBezTo>
                    <a:pt x="15254" y="837"/>
                    <a:pt x="15107" y="1235"/>
                    <a:pt x="15337" y="1339"/>
                  </a:cubicBezTo>
                  <a:cubicBezTo>
                    <a:pt x="15798" y="1528"/>
                    <a:pt x="16216" y="1904"/>
                    <a:pt x="16781" y="1821"/>
                  </a:cubicBezTo>
                  <a:cubicBezTo>
                    <a:pt x="16907" y="1800"/>
                    <a:pt x="17032" y="1800"/>
                    <a:pt x="17074" y="1674"/>
                  </a:cubicBezTo>
                  <a:cubicBezTo>
                    <a:pt x="17116" y="1486"/>
                    <a:pt x="16990" y="1402"/>
                    <a:pt x="16844" y="1339"/>
                  </a:cubicBezTo>
                  <a:cubicBezTo>
                    <a:pt x="16739" y="1298"/>
                    <a:pt x="16614" y="1298"/>
                    <a:pt x="16509" y="1298"/>
                  </a:cubicBezTo>
                  <a:cubicBezTo>
                    <a:pt x="16028" y="1298"/>
                    <a:pt x="15902" y="984"/>
                    <a:pt x="15923" y="586"/>
                  </a:cubicBezTo>
                  <a:cubicBezTo>
                    <a:pt x="16342" y="607"/>
                    <a:pt x="16760" y="544"/>
                    <a:pt x="17179" y="419"/>
                  </a:cubicBezTo>
                  <a:cubicBezTo>
                    <a:pt x="17137" y="921"/>
                    <a:pt x="17471" y="1088"/>
                    <a:pt x="17869" y="1088"/>
                  </a:cubicBezTo>
                  <a:cubicBezTo>
                    <a:pt x="18287" y="1067"/>
                    <a:pt x="18706" y="1193"/>
                    <a:pt x="19041" y="1465"/>
                  </a:cubicBezTo>
                  <a:cubicBezTo>
                    <a:pt x="18999" y="1088"/>
                    <a:pt x="18978" y="837"/>
                    <a:pt x="18936" y="586"/>
                  </a:cubicBezTo>
                  <a:cubicBezTo>
                    <a:pt x="19145" y="586"/>
                    <a:pt x="19355" y="607"/>
                    <a:pt x="19480" y="377"/>
                  </a:cubicBezTo>
                  <a:lnTo>
                    <a:pt x="20171" y="377"/>
                  </a:lnTo>
                  <a:cubicBezTo>
                    <a:pt x="20233" y="795"/>
                    <a:pt x="20568" y="837"/>
                    <a:pt x="20861" y="942"/>
                  </a:cubicBezTo>
                  <a:cubicBezTo>
                    <a:pt x="21489" y="1151"/>
                    <a:pt x="22158" y="1130"/>
                    <a:pt x="22765" y="1402"/>
                  </a:cubicBezTo>
                  <a:cubicBezTo>
                    <a:pt x="23330" y="1653"/>
                    <a:pt x="23665" y="1339"/>
                    <a:pt x="23728" y="586"/>
                  </a:cubicBezTo>
                  <a:lnTo>
                    <a:pt x="23916" y="356"/>
                  </a:lnTo>
                  <a:lnTo>
                    <a:pt x="24418" y="356"/>
                  </a:lnTo>
                  <a:cubicBezTo>
                    <a:pt x="24502" y="503"/>
                    <a:pt x="24669" y="565"/>
                    <a:pt x="24816" y="544"/>
                  </a:cubicBezTo>
                  <a:close/>
                  <a:moveTo>
                    <a:pt x="9207" y="3871"/>
                  </a:moveTo>
                  <a:cubicBezTo>
                    <a:pt x="9416" y="3892"/>
                    <a:pt x="9541" y="3788"/>
                    <a:pt x="9541" y="3641"/>
                  </a:cubicBezTo>
                  <a:cubicBezTo>
                    <a:pt x="9541" y="3411"/>
                    <a:pt x="9374" y="3244"/>
                    <a:pt x="9165" y="3223"/>
                  </a:cubicBezTo>
                  <a:cubicBezTo>
                    <a:pt x="9018" y="3181"/>
                    <a:pt x="8872" y="3306"/>
                    <a:pt x="8893" y="3474"/>
                  </a:cubicBezTo>
                  <a:cubicBezTo>
                    <a:pt x="8872" y="3662"/>
                    <a:pt x="8997" y="3850"/>
                    <a:pt x="9207" y="3871"/>
                  </a:cubicBezTo>
                  <a:close/>
                  <a:moveTo>
                    <a:pt x="7386" y="1109"/>
                  </a:moveTo>
                  <a:cubicBezTo>
                    <a:pt x="7386" y="984"/>
                    <a:pt x="7261" y="900"/>
                    <a:pt x="7156" y="921"/>
                  </a:cubicBezTo>
                  <a:cubicBezTo>
                    <a:pt x="7031" y="921"/>
                    <a:pt x="6926" y="1026"/>
                    <a:pt x="6947" y="1151"/>
                  </a:cubicBezTo>
                  <a:cubicBezTo>
                    <a:pt x="6926" y="1319"/>
                    <a:pt x="7072" y="1423"/>
                    <a:pt x="7240" y="1381"/>
                  </a:cubicBezTo>
                  <a:cubicBezTo>
                    <a:pt x="7365" y="1360"/>
                    <a:pt x="7407" y="1256"/>
                    <a:pt x="7386" y="1130"/>
                  </a:cubicBezTo>
                  <a:close/>
                  <a:moveTo>
                    <a:pt x="24209" y="4206"/>
                  </a:moveTo>
                  <a:cubicBezTo>
                    <a:pt x="24167" y="4185"/>
                    <a:pt x="24104" y="4143"/>
                    <a:pt x="24062" y="4143"/>
                  </a:cubicBezTo>
                  <a:cubicBezTo>
                    <a:pt x="24041" y="4164"/>
                    <a:pt x="24021" y="4248"/>
                    <a:pt x="24000" y="4290"/>
                  </a:cubicBezTo>
                  <a:cubicBezTo>
                    <a:pt x="24041" y="4311"/>
                    <a:pt x="24104" y="4352"/>
                    <a:pt x="24146" y="4352"/>
                  </a:cubicBezTo>
                  <a:cubicBezTo>
                    <a:pt x="24188" y="4332"/>
                    <a:pt x="24188" y="4269"/>
                    <a:pt x="24209" y="4227"/>
                  </a:cubicBezTo>
                  <a:close/>
                  <a:moveTo>
                    <a:pt x="21028" y="1381"/>
                  </a:moveTo>
                  <a:cubicBezTo>
                    <a:pt x="20966" y="1339"/>
                    <a:pt x="20903" y="1298"/>
                    <a:pt x="20882" y="1319"/>
                  </a:cubicBezTo>
                  <a:cubicBezTo>
                    <a:pt x="20840" y="1319"/>
                    <a:pt x="20840" y="1402"/>
                    <a:pt x="20798" y="1465"/>
                  </a:cubicBezTo>
                  <a:cubicBezTo>
                    <a:pt x="20861" y="1486"/>
                    <a:pt x="20924" y="1528"/>
                    <a:pt x="20945" y="1507"/>
                  </a:cubicBezTo>
                  <a:cubicBezTo>
                    <a:pt x="20987" y="1486"/>
                    <a:pt x="21008" y="1423"/>
                    <a:pt x="21028" y="138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47"/>
            <p:cNvSpPr/>
            <p:nvPr/>
          </p:nvSpPr>
          <p:spPr>
            <a:xfrm>
              <a:off x="5753075" y="4641150"/>
              <a:ext cx="574900" cy="128200"/>
            </a:xfrm>
            <a:custGeom>
              <a:avLst/>
              <a:gdLst/>
              <a:ahLst/>
              <a:cxnLst/>
              <a:rect l="l" t="t" r="r" b="b"/>
              <a:pathLst>
                <a:path w="22996" h="5128" extrusionOk="0">
                  <a:moveTo>
                    <a:pt x="544" y="4960"/>
                  </a:moveTo>
                  <a:cubicBezTo>
                    <a:pt x="565" y="4688"/>
                    <a:pt x="523" y="4416"/>
                    <a:pt x="419" y="4186"/>
                  </a:cubicBezTo>
                  <a:cubicBezTo>
                    <a:pt x="335" y="4039"/>
                    <a:pt x="398" y="3872"/>
                    <a:pt x="544" y="3809"/>
                  </a:cubicBezTo>
                  <a:cubicBezTo>
                    <a:pt x="712" y="3746"/>
                    <a:pt x="816" y="3851"/>
                    <a:pt x="900" y="3976"/>
                  </a:cubicBezTo>
                  <a:cubicBezTo>
                    <a:pt x="1381" y="4520"/>
                    <a:pt x="1528" y="4499"/>
                    <a:pt x="1946" y="3893"/>
                  </a:cubicBezTo>
                  <a:cubicBezTo>
                    <a:pt x="2281" y="3432"/>
                    <a:pt x="2574" y="3390"/>
                    <a:pt x="2992" y="3704"/>
                  </a:cubicBezTo>
                  <a:cubicBezTo>
                    <a:pt x="3348" y="3976"/>
                    <a:pt x="3348" y="3976"/>
                    <a:pt x="4143" y="3851"/>
                  </a:cubicBezTo>
                  <a:cubicBezTo>
                    <a:pt x="3829" y="3014"/>
                    <a:pt x="3850" y="3014"/>
                    <a:pt x="4855" y="3139"/>
                  </a:cubicBezTo>
                  <a:cubicBezTo>
                    <a:pt x="5001" y="2386"/>
                    <a:pt x="4980" y="2261"/>
                    <a:pt x="4415" y="2009"/>
                  </a:cubicBezTo>
                  <a:cubicBezTo>
                    <a:pt x="4018" y="1821"/>
                    <a:pt x="3704" y="1486"/>
                    <a:pt x="3557" y="1089"/>
                  </a:cubicBezTo>
                  <a:cubicBezTo>
                    <a:pt x="3327" y="608"/>
                    <a:pt x="2992" y="398"/>
                    <a:pt x="2637" y="503"/>
                  </a:cubicBezTo>
                  <a:cubicBezTo>
                    <a:pt x="2323" y="587"/>
                    <a:pt x="2030" y="670"/>
                    <a:pt x="2218" y="1089"/>
                  </a:cubicBezTo>
                  <a:cubicBezTo>
                    <a:pt x="2239" y="1173"/>
                    <a:pt x="2260" y="1256"/>
                    <a:pt x="2239" y="1361"/>
                  </a:cubicBezTo>
                  <a:cubicBezTo>
                    <a:pt x="2218" y="1465"/>
                    <a:pt x="2093" y="1549"/>
                    <a:pt x="1967" y="1549"/>
                  </a:cubicBezTo>
                  <a:cubicBezTo>
                    <a:pt x="1883" y="1528"/>
                    <a:pt x="1821" y="1465"/>
                    <a:pt x="1800" y="1403"/>
                  </a:cubicBezTo>
                  <a:cubicBezTo>
                    <a:pt x="1674" y="1089"/>
                    <a:pt x="1967" y="608"/>
                    <a:pt x="1528" y="461"/>
                  </a:cubicBezTo>
                  <a:cubicBezTo>
                    <a:pt x="1214" y="336"/>
                    <a:pt x="837" y="398"/>
                    <a:pt x="482" y="398"/>
                  </a:cubicBezTo>
                  <a:cubicBezTo>
                    <a:pt x="272" y="398"/>
                    <a:pt x="63" y="377"/>
                    <a:pt x="0" y="126"/>
                  </a:cubicBezTo>
                  <a:cubicBezTo>
                    <a:pt x="2072" y="22"/>
                    <a:pt x="4143" y="64"/>
                    <a:pt x="6215" y="64"/>
                  </a:cubicBezTo>
                  <a:cubicBezTo>
                    <a:pt x="7449" y="1"/>
                    <a:pt x="8684" y="22"/>
                    <a:pt x="9939" y="105"/>
                  </a:cubicBezTo>
                  <a:cubicBezTo>
                    <a:pt x="11320" y="252"/>
                    <a:pt x="12701" y="126"/>
                    <a:pt x="14082" y="377"/>
                  </a:cubicBezTo>
                  <a:cubicBezTo>
                    <a:pt x="14375" y="419"/>
                    <a:pt x="14668" y="419"/>
                    <a:pt x="14961" y="398"/>
                  </a:cubicBezTo>
                  <a:cubicBezTo>
                    <a:pt x="16572" y="398"/>
                    <a:pt x="18204" y="524"/>
                    <a:pt x="19815" y="733"/>
                  </a:cubicBezTo>
                  <a:cubicBezTo>
                    <a:pt x="20066" y="796"/>
                    <a:pt x="20338" y="796"/>
                    <a:pt x="20589" y="775"/>
                  </a:cubicBezTo>
                  <a:cubicBezTo>
                    <a:pt x="21426" y="629"/>
                    <a:pt x="22054" y="1026"/>
                    <a:pt x="22702" y="1486"/>
                  </a:cubicBezTo>
                  <a:cubicBezTo>
                    <a:pt x="22995" y="1675"/>
                    <a:pt x="22933" y="1863"/>
                    <a:pt x="22870" y="2156"/>
                  </a:cubicBezTo>
                  <a:cubicBezTo>
                    <a:pt x="22807" y="2428"/>
                    <a:pt x="22828" y="2805"/>
                    <a:pt x="22430" y="2805"/>
                  </a:cubicBezTo>
                  <a:cubicBezTo>
                    <a:pt x="22054" y="2846"/>
                    <a:pt x="21656" y="2993"/>
                    <a:pt x="21321" y="3181"/>
                  </a:cubicBezTo>
                  <a:cubicBezTo>
                    <a:pt x="21133" y="3286"/>
                    <a:pt x="20945" y="3349"/>
                    <a:pt x="20736" y="3349"/>
                  </a:cubicBezTo>
                  <a:cubicBezTo>
                    <a:pt x="19689" y="3244"/>
                    <a:pt x="18727" y="3788"/>
                    <a:pt x="17681" y="3746"/>
                  </a:cubicBezTo>
                  <a:cubicBezTo>
                    <a:pt x="17555" y="3725"/>
                    <a:pt x="17451" y="3746"/>
                    <a:pt x="17346" y="3809"/>
                  </a:cubicBezTo>
                  <a:cubicBezTo>
                    <a:pt x="16321" y="4541"/>
                    <a:pt x="15170" y="4248"/>
                    <a:pt x="14082" y="4227"/>
                  </a:cubicBezTo>
                  <a:cubicBezTo>
                    <a:pt x="13391" y="4186"/>
                    <a:pt x="12680" y="4186"/>
                    <a:pt x="11990" y="4269"/>
                  </a:cubicBezTo>
                  <a:cubicBezTo>
                    <a:pt x="11006" y="4395"/>
                    <a:pt x="10002" y="4227"/>
                    <a:pt x="9018" y="4458"/>
                  </a:cubicBezTo>
                  <a:cubicBezTo>
                    <a:pt x="7951" y="4709"/>
                    <a:pt x="6842" y="4667"/>
                    <a:pt x="5775" y="4730"/>
                  </a:cubicBezTo>
                  <a:cubicBezTo>
                    <a:pt x="4018" y="4855"/>
                    <a:pt x="2281" y="5127"/>
                    <a:pt x="544" y="496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47"/>
            <p:cNvSpPr/>
            <p:nvPr/>
          </p:nvSpPr>
          <p:spPr>
            <a:xfrm>
              <a:off x="3998100" y="4643250"/>
              <a:ext cx="445175" cy="158525"/>
            </a:xfrm>
            <a:custGeom>
              <a:avLst/>
              <a:gdLst/>
              <a:ahLst/>
              <a:cxnLst/>
              <a:rect l="l" t="t" r="r" b="b"/>
              <a:pathLst>
                <a:path w="17807" h="6341" extrusionOk="0">
                  <a:moveTo>
                    <a:pt x="9563" y="147"/>
                  </a:moveTo>
                  <a:cubicBezTo>
                    <a:pt x="9563" y="252"/>
                    <a:pt x="9604" y="377"/>
                    <a:pt x="9646" y="482"/>
                  </a:cubicBezTo>
                  <a:cubicBezTo>
                    <a:pt x="10023" y="1068"/>
                    <a:pt x="9981" y="1591"/>
                    <a:pt x="9437" y="2051"/>
                  </a:cubicBezTo>
                  <a:cubicBezTo>
                    <a:pt x="9981" y="2511"/>
                    <a:pt x="10358" y="3160"/>
                    <a:pt x="11237" y="3055"/>
                  </a:cubicBezTo>
                  <a:cubicBezTo>
                    <a:pt x="11216" y="2700"/>
                    <a:pt x="10713" y="2511"/>
                    <a:pt x="10881" y="2072"/>
                  </a:cubicBezTo>
                  <a:cubicBezTo>
                    <a:pt x="11006" y="1758"/>
                    <a:pt x="11174" y="1423"/>
                    <a:pt x="11048" y="1068"/>
                  </a:cubicBezTo>
                  <a:cubicBezTo>
                    <a:pt x="11027" y="963"/>
                    <a:pt x="11111" y="900"/>
                    <a:pt x="11195" y="879"/>
                  </a:cubicBezTo>
                  <a:cubicBezTo>
                    <a:pt x="11529" y="754"/>
                    <a:pt x="11822" y="1109"/>
                    <a:pt x="12157" y="963"/>
                  </a:cubicBezTo>
                  <a:cubicBezTo>
                    <a:pt x="12534" y="796"/>
                    <a:pt x="12576" y="1193"/>
                    <a:pt x="12785" y="1319"/>
                  </a:cubicBezTo>
                  <a:cubicBezTo>
                    <a:pt x="13517" y="1758"/>
                    <a:pt x="13873" y="2762"/>
                    <a:pt x="14982" y="2721"/>
                  </a:cubicBezTo>
                  <a:cubicBezTo>
                    <a:pt x="14961" y="2239"/>
                    <a:pt x="15003" y="1758"/>
                    <a:pt x="15107" y="1298"/>
                  </a:cubicBezTo>
                  <a:cubicBezTo>
                    <a:pt x="15149" y="984"/>
                    <a:pt x="15296" y="775"/>
                    <a:pt x="15568" y="754"/>
                  </a:cubicBezTo>
                  <a:cubicBezTo>
                    <a:pt x="15819" y="712"/>
                    <a:pt x="15923" y="984"/>
                    <a:pt x="15944" y="1235"/>
                  </a:cubicBezTo>
                  <a:cubicBezTo>
                    <a:pt x="15965" y="1633"/>
                    <a:pt x="16405" y="1946"/>
                    <a:pt x="16175" y="2407"/>
                  </a:cubicBezTo>
                  <a:cubicBezTo>
                    <a:pt x="16133" y="2511"/>
                    <a:pt x="16216" y="2658"/>
                    <a:pt x="16321" y="2700"/>
                  </a:cubicBezTo>
                  <a:cubicBezTo>
                    <a:pt x="16698" y="2888"/>
                    <a:pt x="16760" y="3306"/>
                    <a:pt x="16928" y="3578"/>
                  </a:cubicBezTo>
                  <a:cubicBezTo>
                    <a:pt x="17011" y="3578"/>
                    <a:pt x="17053" y="3578"/>
                    <a:pt x="17074" y="3578"/>
                  </a:cubicBezTo>
                  <a:cubicBezTo>
                    <a:pt x="17263" y="3453"/>
                    <a:pt x="17074" y="3055"/>
                    <a:pt x="17451" y="3076"/>
                  </a:cubicBezTo>
                  <a:cubicBezTo>
                    <a:pt x="17681" y="3097"/>
                    <a:pt x="17807" y="3599"/>
                    <a:pt x="17660" y="3934"/>
                  </a:cubicBezTo>
                  <a:cubicBezTo>
                    <a:pt x="17493" y="4206"/>
                    <a:pt x="17263" y="4436"/>
                    <a:pt x="16970" y="4604"/>
                  </a:cubicBezTo>
                  <a:cubicBezTo>
                    <a:pt x="16656" y="4813"/>
                    <a:pt x="16300" y="5022"/>
                    <a:pt x="16300" y="5462"/>
                  </a:cubicBezTo>
                  <a:cubicBezTo>
                    <a:pt x="16300" y="5859"/>
                    <a:pt x="15777" y="5755"/>
                    <a:pt x="15777" y="6089"/>
                  </a:cubicBezTo>
                  <a:cubicBezTo>
                    <a:pt x="15547" y="6173"/>
                    <a:pt x="15296" y="6194"/>
                    <a:pt x="15066" y="6131"/>
                  </a:cubicBezTo>
                  <a:cubicBezTo>
                    <a:pt x="15066" y="5817"/>
                    <a:pt x="15066" y="5482"/>
                    <a:pt x="15024" y="5169"/>
                  </a:cubicBezTo>
                  <a:cubicBezTo>
                    <a:pt x="15003" y="5043"/>
                    <a:pt x="14877" y="4938"/>
                    <a:pt x="14752" y="4980"/>
                  </a:cubicBezTo>
                  <a:cubicBezTo>
                    <a:pt x="14626" y="4980"/>
                    <a:pt x="14563" y="5085"/>
                    <a:pt x="14542" y="5210"/>
                  </a:cubicBezTo>
                  <a:cubicBezTo>
                    <a:pt x="14459" y="5441"/>
                    <a:pt x="14689" y="5650"/>
                    <a:pt x="14584" y="5901"/>
                  </a:cubicBezTo>
                  <a:cubicBezTo>
                    <a:pt x="14291" y="6047"/>
                    <a:pt x="13936" y="6006"/>
                    <a:pt x="13685" y="5796"/>
                  </a:cubicBezTo>
                  <a:cubicBezTo>
                    <a:pt x="13224" y="5524"/>
                    <a:pt x="13308" y="5922"/>
                    <a:pt x="13287" y="6173"/>
                  </a:cubicBezTo>
                  <a:lnTo>
                    <a:pt x="12931" y="6173"/>
                  </a:lnTo>
                  <a:cubicBezTo>
                    <a:pt x="12889" y="5859"/>
                    <a:pt x="13015" y="5524"/>
                    <a:pt x="12785" y="5169"/>
                  </a:cubicBezTo>
                  <a:cubicBezTo>
                    <a:pt x="12178" y="5901"/>
                    <a:pt x="11383" y="5587"/>
                    <a:pt x="10651" y="5650"/>
                  </a:cubicBezTo>
                  <a:cubicBezTo>
                    <a:pt x="10546" y="5650"/>
                    <a:pt x="10421" y="5608"/>
                    <a:pt x="10337" y="5524"/>
                  </a:cubicBezTo>
                  <a:cubicBezTo>
                    <a:pt x="9835" y="5127"/>
                    <a:pt x="9793" y="5148"/>
                    <a:pt x="9521" y="5650"/>
                  </a:cubicBezTo>
                  <a:cubicBezTo>
                    <a:pt x="9458" y="5796"/>
                    <a:pt x="9458" y="6006"/>
                    <a:pt x="9249" y="6047"/>
                  </a:cubicBezTo>
                  <a:cubicBezTo>
                    <a:pt x="8872" y="5713"/>
                    <a:pt x="8851" y="5692"/>
                    <a:pt x="8412" y="5901"/>
                  </a:cubicBezTo>
                  <a:cubicBezTo>
                    <a:pt x="8182" y="6027"/>
                    <a:pt x="8035" y="5901"/>
                    <a:pt x="7847" y="5838"/>
                  </a:cubicBezTo>
                  <a:cubicBezTo>
                    <a:pt x="7366" y="5629"/>
                    <a:pt x="6759" y="5838"/>
                    <a:pt x="6361" y="6319"/>
                  </a:cubicBezTo>
                  <a:lnTo>
                    <a:pt x="5106" y="6340"/>
                  </a:lnTo>
                  <a:cubicBezTo>
                    <a:pt x="4750" y="6047"/>
                    <a:pt x="4269" y="6236"/>
                    <a:pt x="3871" y="6089"/>
                  </a:cubicBezTo>
                  <a:cubicBezTo>
                    <a:pt x="3767" y="6047"/>
                    <a:pt x="3725" y="6236"/>
                    <a:pt x="3704" y="6340"/>
                  </a:cubicBezTo>
                  <a:lnTo>
                    <a:pt x="3348" y="6340"/>
                  </a:lnTo>
                  <a:cubicBezTo>
                    <a:pt x="3202" y="5880"/>
                    <a:pt x="2930" y="5964"/>
                    <a:pt x="2637" y="6173"/>
                  </a:cubicBezTo>
                  <a:cubicBezTo>
                    <a:pt x="2323" y="6173"/>
                    <a:pt x="2009" y="6068"/>
                    <a:pt x="1737" y="5880"/>
                  </a:cubicBezTo>
                  <a:cubicBezTo>
                    <a:pt x="1905" y="5127"/>
                    <a:pt x="1800" y="4897"/>
                    <a:pt x="1089" y="4646"/>
                  </a:cubicBezTo>
                  <a:cubicBezTo>
                    <a:pt x="963" y="4604"/>
                    <a:pt x="817" y="4604"/>
                    <a:pt x="670" y="4604"/>
                  </a:cubicBezTo>
                  <a:cubicBezTo>
                    <a:pt x="607" y="4541"/>
                    <a:pt x="565" y="4478"/>
                    <a:pt x="503" y="4436"/>
                  </a:cubicBezTo>
                  <a:cubicBezTo>
                    <a:pt x="670" y="4164"/>
                    <a:pt x="691" y="3830"/>
                    <a:pt x="900" y="3558"/>
                  </a:cubicBezTo>
                  <a:cubicBezTo>
                    <a:pt x="1109" y="3286"/>
                    <a:pt x="1109" y="2930"/>
                    <a:pt x="921" y="2658"/>
                  </a:cubicBezTo>
                  <a:cubicBezTo>
                    <a:pt x="754" y="2407"/>
                    <a:pt x="565" y="2051"/>
                    <a:pt x="168" y="2386"/>
                  </a:cubicBezTo>
                  <a:cubicBezTo>
                    <a:pt x="126" y="2428"/>
                    <a:pt x="1" y="2323"/>
                    <a:pt x="21" y="2239"/>
                  </a:cubicBezTo>
                  <a:cubicBezTo>
                    <a:pt x="21" y="2135"/>
                    <a:pt x="63" y="2030"/>
                    <a:pt x="105" y="2009"/>
                  </a:cubicBezTo>
                  <a:cubicBezTo>
                    <a:pt x="545" y="1800"/>
                    <a:pt x="1026" y="1653"/>
                    <a:pt x="1528" y="1591"/>
                  </a:cubicBezTo>
                  <a:cubicBezTo>
                    <a:pt x="1737" y="1591"/>
                    <a:pt x="1988" y="1549"/>
                    <a:pt x="2009" y="1298"/>
                  </a:cubicBezTo>
                  <a:cubicBezTo>
                    <a:pt x="2051" y="984"/>
                    <a:pt x="1716" y="1109"/>
                    <a:pt x="1570" y="1005"/>
                  </a:cubicBezTo>
                  <a:cubicBezTo>
                    <a:pt x="1528" y="963"/>
                    <a:pt x="1507" y="900"/>
                    <a:pt x="1486" y="858"/>
                  </a:cubicBezTo>
                  <a:cubicBezTo>
                    <a:pt x="1570" y="649"/>
                    <a:pt x="1946" y="691"/>
                    <a:pt x="1926" y="398"/>
                  </a:cubicBezTo>
                  <a:lnTo>
                    <a:pt x="2449" y="356"/>
                  </a:lnTo>
                  <a:cubicBezTo>
                    <a:pt x="2721" y="691"/>
                    <a:pt x="3265" y="377"/>
                    <a:pt x="3516" y="837"/>
                  </a:cubicBezTo>
                  <a:cubicBezTo>
                    <a:pt x="3704" y="1172"/>
                    <a:pt x="3955" y="1109"/>
                    <a:pt x="4039" y="712"/>
                  </a:cubicBezTo>
                  <a:cubicBezTo>
                    <a:pt x="4102" y="545"/>
                    <a:pt x="4164" y="398"/>
                    <a:pt x="4206" y="231"/>
                  </a:cubicBezTo>
                  <a:cubicBezTo>
                    <a:pt x="4562" y="147"/>
                    <a:pt x="4918" y="147"/>
                    <a:pt x="5273" y="210"/>
                  </a:cubicBezTo>
                  <a:cubicBezTo>
                    <a:pt x="5378" y="733"/>
                    <a:pt x="5378" y="733"/>
                    <a:pt x="5755" y="482"/>
                  </a:cubicBezTo>
                  <a:lnTo>
                    <a:pt x="5985" y="356"/>
                  </a:lnTo>
                  <a:lnTo>
                    <a:pt x="6340" y="356"/>
                  </a:lnTo>
                  <a:cubicBezTo>
                    <a:pt x="6445" y="712"/>
                    <a:pt x="6508" y="1068"/>
                    <a:pt x="6152" y="1361"/>
                  </a:cubicBezTo>
                  <a:cubicBezTo>
                    <a:pt x="5922" y="1549"/>
                    <a:pt x="5901" y="1884"/>
                    <a:pt x="6089" y="2093"/>
                  </a:cubicBezTo>
                  <a:cubicBezTo>
                    <a:pt x="6236" y="2323"/>
                    <a:pt x="6424" y="2511"/>
                    <a:pt x="6738" y="2428"/>
                  </a:cubicBezTo>
                  <a:cubicBezTo>
                    <a:pt x="7156" y="2323"/>
                    <a:pt x="7700" y="2825"/>
                    <a:pt x="7993" y="2177"/>
                  </a:cubicBezTo>
                  <a:cubicBezTo>
                    <a:pt x="7993" y="2156"/>
                    <a:pt x="8161" y="2197"/>
                    <a:pt x="8244" y="2197"/>
                  </a:cubicBezTo>
                  <a:cubicBezTo>
                    <a:pt x="8558" y="2197"/>
                    <a:pt x="9270" y="1570"/>
                    <a:pt x="9312" y="1277"/>
                  </a:cubicBezTo>
                  <a:cubicBezTo>
                    <a:pt x="9332" y="1151"/>
                    <a:pt x="9312" y="984"/>
                    <a:pt x="9207" y="963"/>
                  </a:cubicBezTo>
                  <a:cubicBezTo>
                    <a:pt x="8516" y="900"/>
                    <a:pt x="8788" y="440"/>
                    <a:pt x="8830" y="84"/>
                  </a:cubicBezTo>
                  <a:cubicBezTo>
                    <a:pt x="9060" y="1"/>
                    <a:pt x="9291" y="1"/>
                    <a:pt x="9521" y="42"/>
                  </a:cubicBezTo>
                  <a:cubicBezTo>
                    <a:pt x="9542" y="84"/>
                    <a:pt x="9542" y="105"/>
                    <a:pt x="9563" y="147"/>
                  </a:cubicBezTo>
                  <a:close/>
                  <a:moveTo>
                    <a:pt x="12304" y="2407"/>
                  </a:moveTo>
                  <a:cubicBezTo>
                    <a:pt x="12345" y="2386"/>
                    <a:pt x="12471" y="2365"/>
                    <a:pt x="12471" y="2323"/>
                  </a:cubicBezTo>
                  <a:cubicBezTo>
                    <a:pt x="12534" y="2177"/>
                    <a:pt x="12429" y="2114"/>
                    <a:pt x="12304" y="2114"/>
                  </a:cubicBezTo>
                  <a:cubicBezTo>
                    <a:pt x="12220" y="2114"/>
                    <a:pt x="12136" y="2156"/>
                    <a:pt x="12136" y="2260"/>
                  </a:cubicBezTo>
                  <a:cubicBezTo>
                    <a:pt x="12115" y="2344"/>
                    <a:pt x="12178" y="2407"/>
                    <a:pt x="12304" y="24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47"/>
            <p:cNvSpPr/>
            <p:nvPr/>
          </p:nvSpPr>
          <p:spPr>
            <a:xfrm>
              <a:off x="5127975" y="4751525"/>
              <a:ext cx="328525" cy="37700"/>
            </a:xfrm>
            <a:custGeom>
              <a:avLst/>
              <a:gdLst/>
              <a:ahLst/>
              <a:cxnLst/>
              <a:rect l="l" t="t" r="r" b="b"/>
              <a:pathLst>
                <a:path w="13141" h="1508" extrusionOk="0">
                  <a:moveTo>
                    <a:pt x="1" y="1424"/>
                  </a:moveTo>
                  <a:cubicBezTo>
                    <a:pt x="126" y="1005"/>
                    <a:pt x="314" y="796"/>
                    <a:pt x="817" y="859"/>
                  </a:cubicBezTo>
                  <a:cubicBezTo>
                    <a:pt x="1277" y="921"/>
                    <a:pt x="1758" y="879"/>
                    <a:pt x="2198" y="691"/>
                  </a:cubicBezTo>
                  <a:cubicBezTo>
                    <a:pt x="2993" y="377"/>
                    <a:pt x="3871" y="335"/>
                    <a:pt x="4687" y="607"/>
                  </a:cubicBezTo>
                  <a:cubicBezTo>
                    <a:pt x="5085" y="775"/>
                    <a:pt x="5503" y="712"/>
                    <a:pt x="5838" y="461"/>
                  </a:cubicBezTo>
                  <a:cubicBezTo>
                    <a:pt x="5985" y="335"/>
                    <a:pt x="6215" y="315"/>
                    <a:pt x="6403" y="231"/>
                  </a:cubicBezTo>
                  <a:cubicBezTo>
                    <a:pt x="6759" y="43"/>
                    <a:pt x="7073" y="1"/>
                    <a:pt x="7282" y="419"/>
                  </a:cubicBezTo>
                  <a:cubicBezTo>
                    <a:pt x="7366" y="587"/>
                    <a:pt x="7512" y="796"/>
                    <a:pt x="7680" y="733"/>
                  </a:cubicBezTo>
                  <a:cubicBezTo>
                    <a:pt x="8203" y="503"/>
                    <a:pt x="8726" y="796"/>
                    <a:pt x="9228" y="775"/>
                  </a:cubicBezTo>
                  <a:cubicBezTo>
                    <a:pt x="9416" y="754"/>
                    <a:pt x="9584" y="775"/>
                    <a:pt x="9730" y="628"/>
                  </a:cubicBezTo>
                  <a:cubicBezTo>
                    <a:pt x="10274" y="22"/>
                    <a:pt x="10860" y="335"/>
                    <a:pt x="11404" y="587"/>
                  </a:cubicBezTo>
                  <a:cubicBezTo>
                    <a:pt x="11739" y="733"/>
                    <a:pt x="11969" y="900"/>
                    <a:pt x="12345" y="670"/>
                  </a:cubicBezTo>
                  <a:cubicBezTo>
                    <a:pt x="12701" y="461"/>
                    <a:pt x="13036" y="607"/>
                    <a:pt x="13141" y="1068"/>
                  </a:cubicBezTo>
                  <a:cubicBezTo>
                    <a:pt x="12053" y="1089"/>
                    <a:pt x="10944" y="1068"/>
                    <a:pt x="9856" y="1131"/>
                  </a:cubicBezTo>
                  <a:cubicBezTo>
                    <a:pt x="8140" y="1235"/>
                    <a:pt x="6403" y="1256"/>
                    <a:pt x="4667" y="1319"/>
                  </a:cubicBezTo>
                  <a:cubicBezTo>
                    <a:pt x="3118" y="1403"/>
                    <a:pt x="1570" y="1507"/>
                    <a:pt x="1" y="142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47"/>
            <p:cNvSpPr/>
            <p:nvPr/>
          </p:nvSpPr>
          <p:spPr>
            <a:xfrm>
              <a:off x="4146125" y="4641675"/>
              <a:ext cx="85825" cy="71700"/>
            </a:xfrm>
            <a:custGeom>
              <a:avLst/>
              <a:gdLst/>
              <a:ahLst/>
              <a:cxnLst/>
              <a:rect l="l" t="t" r="r" b="b"/>
              <a:pathLst>
                <a:path w="3433" h="2868" extrusionOk="0">
                  <a:moveTo>
                    <a:pt x="2930" y="105"/>
                  </a:moveTo>
                  <a:cubicBezTo>
                    <a:pt x="2888" y="461"/>
                    <a:pt x="2616" y="921"/>
                    <a:pt x="3307" y="984"/>
                  </a:cubicBezTo>
                  <a:cubicBezTo>
                    <a:pt x="3411" y="984"/>
                    <a:pt x="3432" y="1172"/>
                    <a:pt x="3411" y="1298"/>
                  </a:cubicBezTo>
                  <a:cubicBezTo>
                    <a:pt x="3370" y="1591"/>
                    <a:pt x="2658" y="2219"/>
                    <a:pt x="2344" y="2219"/>
                  </a:cubicBezTo>
                  <a:cubicBezTo>
                    <a:pt x="2261" y="2219"/>
                    <a:pt x="2114" y="2177"/>
                    <a:pt x="2114" y="2198"/>
                  </a:cubicBezTo>
                  <a:cubicBezTo>
                    <a:pt x="1800" y="2867"/>
                    <a:pt x="1256" y="2365"/>
                    <a:pt x="838" y="2449"/>
                  </a:cubicBezTo>
                  <a:cubicBezTo>
                    <a:pt x="524" y="2532"/>
                    <a:pt x="336" y="2344"/>
                    <a:pt x="189" y="2114"/>
                  </a:cubicBezTo>
                  <a:cubicBezTo>
                    <a:pt x="1" y="1905"/>
                    <a:pt x="43" y="1570"/>
                    <a:pt x="252" y="1382"/>
                  </a:cubicBezTo>
                  <a:cubicBezTo>
                    <a:pt x="629" y="1089"/>
                    <a:pt x="545" y="733"/>
                    <a:pt x="440" y="377"/>
                  </a:cubicBezTo>
                  <a:cubicBezTo>
                    <a:pt x="608" y="377"/>
                    <a:pt x="754" y="315"/>
                    <a:pt x="796" y="126"/>
                  </a:cubicBezTo>
                  <a:cubicBezTo>
                    <a:pt x="1026" y="22"/>
                    <a:pt x="1277" y="1"/>
                    <a:pt x="1507" y="84"/>
                  </a:cubicBezTo>
                  <a:cubicBezTo>
                    <a:pt x="1759" y="461"/>
                    <a:pt x="1800" y="461"/>
                    <a:pt x="2031" y="84"/>
                  </a:cubicBezTo>
                  <a:cubicBezTo>
                    <a:pt x="2323" y="1"/>
                    <a:pt x="2637" y="22"/>
                    <a:pt x="2930" y="10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47"/>
            <p:cNvSpPr/>
            <p:nvPr/>
          </p:nvSpPr>
          <p:spPr>
            <a:xfrm>
              <a:off x="4157125" y="4770875"/>
              <a:ext cx="166375" cy="35075"/>
            </a:xfrm>
            <a:custGeom>
              <a:avLst/>
              <a:gdLst/>
              <a:ahLst/>
              <a:cxnLst/>
              <a:rect l="l" t="t" r="r" b="b"/>
              <a:pathLst>
                <a:path w="6655" h="1403" extrusionOk="0">
                  <a:moveTo>
                    <a:pt x="0" y="1194"/>
                  </a:moveTo>
                  <a:cubicBezTo>
                    <a:pt x="419" y="712"/>
                    <a:pt x="1026" y="503"/>
                    <a:pt x="1507" y="712"/>
                  </a:cubicBezTo>
                  <a:cubicBezTo>
                    <a:pt x="1695" y="796"/>
                    <a:pt x="1821" y="901"/>
                    <a:pt x="2072" y="796"/>
                  </a:cubicBezTo>
                  <a:cubicBezTo>
                    <a:pt x="2490" y="566"/>
                    <a:pt x="2511" y="587"/>
                    <a:pt x="2888" y="922"/>
                  </a:cubicBezTo>
                  <a:cubicBezTo>
                    <a:pt x="3097" y="880"/>
                    <a:pt x="3097" y="670"/>
                    <a:pt x="3181" y="524"/>
                  </a:cubicBezTo>
                  <a:cubicBezTo>
                    <a:pt x="3432" y="1"/>
                    <a:pt x="3474" y="1"/>
                    <a:pt x="3976" y="398"/>
                  </a:cubicBezTo>
                  <a:cubicBezTo>
                    <a:pt x="4080" y="482"/>
                    <a:pt x="4185" y="524"/>
                    <a:pt x="4311" y="524"/>
                  </a:cubicBezTo>
                  <a:cubicBezTo>
                    <a:pt x="5022" y="461"/>
                    <a:pt x="5838" y="775"/>
                    <a:pt x="6424" y="43"/>
                  </a:cubicBezTo>
                  <a:cubicBezTo>
                    <a:pt x="6654" y="398"/>
                    <a:pt x="6528" y="733"/>
                    <a:pt x="6570" y="1047"/>
                  </a:cubicBezTo>
                  <a:cubicBezTo>
                    <a:pt x="4792" y="1403"/>
                    <a:pt x="3013" y="1173"/>
                    <a:pt x="1235" y="1235"/>
                  </a:cubicBezTo>
                  <a:cubicBezTo>
                    <a:pt x="816" y="1235"/>
                    <a:pt x="419" y="1214"/>
                    <a:pt x="0" y="11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7"/>
            <p:cNvSpPr/>
            <p:nvPr/>
          </p:nvSpPr>
          <p:spPr>
            <a:xfrm>
              <a:off x="4737750" y="4641675"/>
              <a:ext cx="88950" cy="35600"/>
            </a:xfrm>
            <a:custGeom>
              <a:avLst/>
              <a:gdLst/>
              <a:ahLst/>
              <a:cxnLst/>
              <a:rect l="l" t="t" r="r" b="b"/>
              <a:pathLst>
                <a:path w="3558" h="1424" extrusionOk="0">
                  <a:moveTo>
                    <a:pt x="3558" y="377"/>
                  </a:moveTo>
                  <a:cubicBezTo>
                    <a:pt x="3474" y="1110"/>
                    <a:pt x="3160" y="1424"/>
                    <a:pt x="2595" y="1172"/>
                  </a:cubicBezTo>
                  <a:cubicBezTo>
                    <a:pt x="1967" y="921"/>
                    <a:pt x="1319" y="942"/>
                    <a:pt x="691" y="733"/>
                  </a:cubicBezTo>
                  <a:cubicBezTo>
                    <a:pt x="377" y="628"/>
                    <a:pt x="42" y="587"/>
                    <a:pt x="1" y="168"/>
                  </a:cubicBezTo>
                  <a:cubicBezTo>
                    <a:pt x="147" y="22"/>
                    <a:pt x="377" y="1"/>
                    <a:pt x="545" y="105"/>
                  </a:cubicBezTo>
                  <a:cubicBezTo>
                    <a:pt x="649" y="461"/>
                    <a:pt x="963" y="356"/>
                    <a:pt x="1214" y="356"/>
                  </a:cubicBezTo>
                  <a:cubicBezTo>
                    <a:pt x="1988" y="419"/>
                    <a:pt x="2783" y="231"/>
                    <a:pt x="3558"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7"/>
            <p:cNvSpPr/>
            <p:nvPr/>
          </p:nvSpPr>
          <p:spPr>
            <a:xfrm>
              <a:off x="4756050" y="4770350"/>
              <a:ext cx="79550" cy="27225"/>
            </a:xfrm>
            <a:custGeom>
              <a:avLst/>
              <a:gdLst/>
              <a:ahLst/>
              <a:cxnLst/>
              <a:rect l="l" t="t" r="r" b="b"/>
              <a:pathLst>
                <a:path w="3182" h="1089" extrusionOk="0">
                  <a:moveTo>
                    <a:pt x="1" y="901"/>
                  </a:moveTo>
                  <a:cubicBezTo>
                    <a:pt x="189" y="378"/>
                    <a:pt x="754" y="398"/>
                    <a:pt x="1110" y="106"/>
                  </a:cubicBezTo>
                  <a:cubicBezTo>
                    <a:pt x="1235" y="1"/>
                    <a:pt x="1403" y="85"/>
                    <a:pt x="1486" y="189"/>
                  </a:cubicBezTo>
                  <a:cubicBezTo>
                    <a:pt x="1863" y="608"/>
                    <a:pt x="2282" y="608"/>
                    <a:pt x="2763" y="419"/>
                  </a:cubicBezTo>
                  <a:cubicBezTo>
                    <a:pt x="2993" y="315"/>
                    <a:pt x="3160" y="440"/>
                    <a:pt x="3181" y="691"/>
                  </a:cubicBezTo>
                  <a:cubicBezTo>
                    <a:pt x="2302" y="963"/>
                    <a:pt x="1382" y="922"/>
                    <a:pt x="482" y="1026"/>
                  </a:cubicBezTo>
                  <a:cubicBezTo>
                    <a:pt x="315" y="1089"/>
                    <a:pt x="126" y="1026"/>
                    <a:pt x="1" y="90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7"/>
            <p:cNvSpPr/>
            <p:nvPr/>
          </p:nvSpPr>
          <p:spPr>
            <a:xfrm>
              <a:off x="5655775" y="4760950"/>
              <a:ext cx="97325" cy="21475"/>
            </a:xfrm>
            <a:custGeom>
              <a:avLst/>
              <a:gdLst/>
              <a:ahLst/>
              <a:cxnLst/>
              <a:rect l="l" t="t" r="r" b="b"/>
              <a:pathLst>
                <a:path w="3893" h="859" extrusionOk="0">
                  <a:moveTo>
                    <a:pt x="0" y="461"/>
                  </a:moveTo>
                  <a:cubicBezTo>
                    <a:pt x="105" y="210"/>
                    <a:pt x="293" y="230"/>
                    <a:pt x="503" y="210"/>
                  </a:cubicBezTo>
                  <a:cubicBezTo>
                    <a:pt x="1486" y="189"/>
                    <a:pt x="2469" y="314"/>
                    <a:pt x="3432" y="42"/>
                  </a:cubicBezTo>
                  <a:cubicBezTo>
                    <a:pt x="3599" y="0"/>
                    <a:pt x="3788" y="63"/>
                    <a:pt x="3892" y="210"/>
                  </a:cubicBezTo>
                  <a:cubicBezTo>
                    <a:pt x="3139" y="461"/>
                    <a:pt x="2428" y="858"/>
                    <a:pt x="1570" y="565"/>
                  </a:cubicBezTo>
                  <a:cubicBezTo>
                    <a:pt x="1089" y="398"/>
                    <a:pt x="524" y="607"/>
                    <a:pt x="0" y="46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47"/>
            <p:cNvSpPr/>
            <p:nvPr/>
          </p:nvSpPr>
          <p:spPr>
            <a:xfrm>
              <a:off x="4661900" y="4641675"/>
              <a:ext cx="47625" cy="31425"/>
            </a:xfrm>
            <a:custGeom>
              <a:avLst/>
              <a:gdLst/>
              <a:ahLst/>
              <a:cxnLst/>
              <a:rect l="l" t="t" r="r" b="b"/>
              <a:pathLst>
                <a:path w="1905" h="1257" extrusionOk="0">
                  <a:moveTo>
                    <a:pt x="22" y="210"/>
                  </a:moveTo>
                  <a:lnTo>
                    <a:pt x="22" y="64"/>
                  </a:lnTo>
                  <a:cubicBezTo>
                    <a:pt x="314" y="1"/>
                    <a:pt x="628" y="1"/>
                    <a:pt x="921" y="84"/>
                  </a:cubicBezTo>
                  <a:cubicBezTo>
                    <a:pt x="1089" y="587"/>
                    <a:pt x="1507" y="294"/>
                    <a:pt x="1800" y="377"/>
                  </a:cubicBezTo>
                  <a:cubicBezTo>
                    <a:pt x="1842" y="628"/>
                    <a:pt x="1863" y="880"/>
                    <a:pt x="1905" y="1256"/>
                  </a:cubicBezTo>
                  <a:cubicBezTo>
                    <a:pt x="1570" y="1005"/>
                    <a:pt x="1151" y="880"/>
                    <a:pt x="733" y="900"/>
                  </a:cubicBezTo>
                  <a:cubicBezTo>
                    <a:pt x="335" y="900"/>
                    <a:pt x="1" y="712"/>
                    <a:pt x="22"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47"/>
            <p:cNvSpPr/>
            <p:nvPr/>
          </p:nvSpPr>
          <p:spPr>
            <a:xfrm>
              <a:off x="4328700" y="4766700"/>
              <a:ext cx="46050" cy="36125"/>
            </a:xfrm>
            <a:custGeom>
              <a:avLst/>
              <a:gdLst/>
              <a:ahLst/>
              <a:cxnLst/>
              <a:rect l="l" t="t" r="r" b="b"/>
              <a:pathLst>
                <a:path w="1842" h="1445" extrusionOk="0">
                  <a:moveTo>
                    <a:pt x="63" y="1214"/>
                  </a:moveTo>
                  <a:cubicBezTo>
                    <a:pt x="84" y="984"/>
                    <a:pt x="0" y="586"/>
                    <a:pt x="461" y="858"/>
                  </a:cubicBezTo>
                  <a:cubicBezTo>
                    <a:pt x="712" y="1068"/>
                    <a:pt x="1067" y="1089"/>
                    <a:pt x="1360" y="963"/>
                  </a:cubicBezTo>
                  <a:cubicBezTo>
                    <a:pt x="1486" y="712"/>
                    <a:pt x="1235" y="503"/>
                    <a:pt x="1318" y="272"/>
                  </a:cubicBezTo>
                  <a:cubicBezTo>
                    <a:pt x="1360" y="147"/>
                    <a:pt x="1402" y="42"/>
                    <a:pt x="1549" y="42"/>
                  </a:cubicBezTo>
                  <a:cubicBezTo>
                    <a:pt x="1674" y="0"/>
                    <a:pt x="1779" y="84"/>
                    <a:pt x="1800" y="210"/>
                  </a:cubicBezTo>
                  <a:cubicBezTo>
                    <a:pt x="1821" y="544"/>
                    <a:pt x="1821" y="858"/>
                    <a:pt x="1842" y="1193"/>
                  </a:cubicBezTo>
                  <a:cubicBezTo>
                    <a:pt x="1277" y="1423"/>
                    <a:pt x="628" y="1444"/>
                    <a:pt x="63" y="12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7"/>
            <p:cNvSpPr/>
            <p:nvPr/>
          </p:nvSpPr>
          <p:spPr>
            <a:xfrm>
              <a:off x="4059825" y="4643250"/>
              <a:ext cx="44500" cy="28275"/>
            </a:xfrm>
            <a:custGeom>
              <a:avLst/>
              <a:gdLst/>
              <a:ahLst/>
              <a:cxnLst/>
              <a:rect l="l" t="t" r="r" b="b"/>
              <a:pathLst>
                <a:path w="1780" h="1131" extrusionOk="0">
                  <a:moveTo>
                    <a:pt x="1779" y="189"/>
                  </a:moveTo>
                  <a:cubicBezTo>
                    <a:pt x="1716" y="356"/>
                    <a:pt x="1653" y="524"/>
                    <a:pt x="1612" y="691"/>
                  </a:cubicBezTo>
                  <a:cubicBezTo>
                    <a:pt x="1486" y="1047"/>
                    <a:pt x="1256" y="1130"/>
                    <a:pt x="1089" y="817"/>
                  </a:cubicBezTo>
                  <a:cubicBezTo>
                    <a:pt x="817" y="356"/>
                    <a:pt x="273" y="649"/>
                    <a:pt x="1" y="314"/>
                  </a:cubicBezTo>
                  <a:cubicBezTo>
                    <a:pt x="565" y="1"/>
                    <a:pt x="1172" y="231"/>
                    <a:pt x="1779"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7"/>
            <p:cNvSpPr/>
            <p:nvPr/>
          </p:nvSpPr>
          <p:spPr>
            <a:xfrm>
              <a:off x="5535975" y="4766700"/>
              <a:ext cx="62275" cy="7875"/>
            </a:xfrm>
            <a:custGeom>
              <a:avLst/>
              <a:gdLst/>
              <a:ahLst/>
              <a:cxnLst/>
              <a:rect l="l" t="t" r="r" b="b"/>
              <a:pathLst>
                <a:path w="2491" h="315" extrusionOk="0">
                  <a:moveTo>
                    <a:pt x="1" y="314"/>
                  </a:moveTo>
                  <a:cubicBezTo>
                    <a:pt x="43" y="168"/>
                    <a:pt x="106" y="0"/>
                    <a:pt x="273" y="0"/>
                  </a:cubicBezTo>
                  <a:lnTo>
                    <a:pt x="2198" y="0"/>
                  </a:lnTo>
                  <a:cubicBezTo>
                    <a:pt x="2365" y="0"/>
                    <a:pt x="2449" y="147"/>
                    <a:pt x="2491" y="29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47"/>
            <p:cNvSpPr/>
            <p:nvPr/>
          </p:nvSpPr>
          <p:spPr>
            <a:xfrm>
              <a:off x="4463125" y="4771400"/>
              <a:ext cx="35600" cy="20950"/>
            </a:xfrm>
            <a:custGeom>
              <a:avLst/>
              <a:gdLst/>
              <a:ahLst/>
              <a:cxnLst/>
              <a:rect l="l" t="t" r="r" b="b"/>
              <a:pathLst>
                <a:path w="1424" h="838" extrusionOk="0">
                  <a:moveTo>
                    <a:pt x="1" y="838"/>
                  </a:moveTo>
                  <a:cubicBezTo>
                    <a:pt x="84" y="64"/>
                    <a:pt x="189" y="1"/>
                    <a:pt x="817" y="356"/>
                  </a:cubicBezTo>
                  <a:cubicBezTo>
                    <a:pt x="1026" y="482"/>
                    <a:pt x="1382" y="440"/>
                    <a:pt x="1423" y="79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47"/>
            <p:cNvSpPr/>
            <p:nvPr/>
          </p:nvSpPr>
          <p:spPr>
            <a:xfrm>
              <a:off x="4622150" y="4774550"/>
              <a:ext cx="36125" cy="23550"/>
            </a:xfrm>
            <a:custGeom>
              <a:avLst/>
              <a:gdLst/>
              <a:ahLst/>
              <a:cxnLst/>
              <a:rect l="l" t="t" r="r" b="b"/>
              <a:pathLst>
                <a:path w="1445" h="942" extrusionOk="0">
                  <a:moveTo>
                    <a:pt x="21" y="816"/>
                  </a:moveTo>
                  <a:cubicBezTo>
                    <a:pt x="42" y="670"/>
                    <a:pt x="0" y="440"/>
                    <a:pt x="252" y="440"/>
                  </a:cubicBezTo>
                  <a:cubicBezTo>
                    <a:pt x="398" y="440"/>
                    <a:pt x="544" y="586"/>
                    <a:pt x="670" y="482"/>
                  </a:cubicBezTo>
                  <a:cubicBezTo>
                    <a:pt x="1277" y="0"/>
                    <a:pt x="1319" y="482"/>
                    <a:pt x="1444" y="879"/>
                  </a:cubicBezTo>
                  <a:cubicBezTo>
                    <a:pt x="963" y="942"/>
                    <a:pt x="482" y="921"/>
                    <a:pt x="21" y="81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7"/>
            <p:cNvSpPr/>
            <p:nvPr/>
          </p:nvSpPr>
          <p:spPr>
            <a:xfrm>
              <a:off x="4090700" y="4793900"/>
              <a:ext cx="35575" cy="15200"/>
            </a:xfrm>
            <a:custGeom>
              <a:avLst/>
              <a:gdLst/>
              <a:ahLst/>
              <a:cxnLst/>
              <a:rect l="l" t="t" r="r" b="b"/>
              <a:pathLst>
                <a:path w="1423" h="608" extrusionOk="0">
                  <a:moveTo>
                    <a:pt x="0" y="314"/>
                  </a:moveTo>
                  <a:cubicBezTo>
                    <a:pt x="21" y="189"/>
                    <a:pt x="63" y="1"/>
                    <a:pt x="167" y="42"/>
                  </a:cubicBezTo>
                  <a:cubicBezTo>
                    <a:pt x="565" y="210"/>
                    <a:pt x="1046" y="1"/>
                    <a:pt x="1423" y="314"/>
                  </a:cubicBezTo>
                  <a:cubicBezTo>
                    <a:pt x="942" y="607"/>
                    <a:pt x="460" y="503"/>
                    <a:pt x="0" y="31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7"/>
            <p:cNvSpPr/>
            <p:nvPr/>
          </p:nvSpPr>
          <p:spPr>
            <a:xfrm>
              <a:off x="5097625" y="4772975"/>
              <a:ext cx="17300" cy="20950"/>
            </a:xfrm>
            <a:custGeom>
              <a:avLst/>
              <a:gdLst/>
              <a:ahLst/>
              <a:cxnLst/>
              <a:rect l="l" t="t" r="r" b="b"/>
              <a:pathLst>
                <a:path w="692" h="838" extrusionOk="0">
                  <a:moveTo>
                    <a:pt x="1" y="607"/>
                  </a:moveTo>
                  <a:cubicBezTo>
                    <a:pt x="210" y="482"/>
                    <a:pt x="440" y="1"/>
                    <a:pt x="691" y="586"/>
                  </a:cubicBezTo>
                  <a:cubicBezTo>
                    <a:pt x="524" y="817"/>
                    <a:pt x="168" y="838"/>
                    <a:pt x="1" y="60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47"/>
            <p:cNvSpPr/>
            <p:nvPr/>
          </p:nvSpPr>
          <p:spPr>
            <a:xfrm>
              <a:off x="4866425" y="4778200"/>
              <a:ext cx="18350" cy="15725"/>
            </a:xfrm>
            <a:custGeom>
              <a:avLst/>
              <a:gdLst/>
              <a:ahLst/>
              <a:cxnLst/>
              <a:rect l="l" t="t" r="r" b="b"/>
              <a:pathLst>
                <a:path w="734" h="629" extrusionOk="0">
                  <a:moveTo>
                    <a:pt x="1" y="398"/>
                  </a:moveTo>
                  <a:cubicBezTo>
                    <a:pt x="524" y="1"/>
                    <a:pt x="524" y="1"/>
                    <a:pt x="733" y="440"/>
                  </a:cubicBezTo>
                  <a:cubicBezTo>
                    <a:pt x="524" y="629"/>
                    <a:pt x="189" y="608"/>
                    <a:pt x="1" y="39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47"/>
            <p:cNvSpPr/>
            <p:nvPr/>
          </p:nvSpPr>
          <p:spPr>
            <a:xfrm>
              <a:off x="5607125" y="4768800"/>
              <a:ext cx="22000" cy="12050"/>
            </a:xfrm>
            <a:custGeom>
              <a:avLst/>
              <a:gdLst/>
              <a:ahLst/>
              <a:cxnLst/>
              <a:rect l="l" t="t" r="r" b="b"/>
              <a:pathLst>
                <a:path w="880" h="482" extrusionOk="0">
                  <a:moveTo>
                    <a:pt x="1" y="230"/>
                  </a:moveTo>
                  <a:cubicBezTo>
                    <a:pt x="252" y="0"/>
                    <a:pt x="628" y="0"/>
                    <a:pt x="879" y="230"/>
                  </a:cubicBezTo>
                  <a:cubicBezTo>
                    <a:pt x="628" y="481"/>
                    <a:pt x="252" y="481"/>
                    <a:pt x="1"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7"/>
            <p:cNvSpPr/>
            <p:nvPr/>
          </p:nvSpPr>
          <p:spPr>
            <a:xfrm>
              <a:off x="4130450" y="4645350"/>
              <a:ext cx="17800" cy="15175"/>
            </a:xfrm>
            <a:custGeom>
              <a:avLst/>
              <a:gdLst/>
              <a:ahLst/>
              <a:cxnLst/>
              <a:rect l="l" t="t" r="r" b="b"/>
              <a:pathLst>
                <a:path w="712" h="607" extrusionOk="0">
                  <a:moveTo>
                    <a:pt x="712" y="230"/>
                  </a:moveTo>
                  <a:lnTo>
                    <a:pt x="502" y="356"/>
                  </a:lnTo>
                  <a:cubicBezTo>
                    <a:pt x="105" y="607"/>
                    <a:pt x="105" y="607"/>
                    <a:pt x="0" y="84"/>
                  </a:cubicBezTo>
                  <a:cubicBezTo>
                    <a:pt x="230" y="21"/>
                    <a:pt x="481" y="0"/>
                    <a:pt x="712" y="4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7"/>
            <p:cNvSpPr/>
            <p:nvPr/>
          </p:nvSpPr>
          <p:spPr>
            <a:xfrm>
              <a:off x="4582925" y="4785525"/>
              <a:ext cx="17800" cy="12575"/>
            </a:xfrm>
            <a:custGeom>
              <a:avLst/>
              <a:gdLst/>
              <a:ahLst/>
              <a:cxnLst/>
              <a:rect l="l" t="t" r="r" b="b"/>
              <a:pathLst>
                <a:path w="712" h="503" extrusionOk="0">
                  <a:moveTo>
                    <a:pt x="0" y="294"/>
                  </a:moveTo>
                  <a:cubicBezTo>
                    <a:pt x="251" y="84"/>
                    <a:pt x="523" y="1"/>
                    <a:pt x="712" y="377"/>
                  </a:cubicBezTo>
                  <a:cubicBezTo>
                    <a:pt x="481" y="503"/>
                    <a:pt x="188" y="482"/>
                    <a:pt x="0"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47"/>
            <p:cNvSpPr/>
            <p:nvPr/>
          </p:nvSpPr>
          <p:spPr>
            <a:xfrm>
              <a:off x="4689100" y="4786575"/>
              <a:ext cx="13625" cy="11000"/>
            </a:xfrm>
            <a:custGeom>
              <a:avLst/>
              <a:gdLst/>
              <a:ahLst/>
              <a:cxnLst/>
              <a:rect l="l" t="t" r="r" b="b"/>
              <a:pathLst>
                <a:path w="545" h="440" extrusionOk="0">
                  <a:moveTo>
                    <a:pt x="1" y="356"/>
                  </a:moveTo>
                  <a:cubicBezTo>
                    <a:pt x="126" y="1"/>
                    <a:pt x="314" y="1"/>
                    <a:pt x="545" y="252"/>
                  </a:cubicBezTo>
                  <a:cubicBezTo>
                    <a:pt x="398" y="419"/>
                    <a:pt x="189" y="440"/>
                    <a:pt x="1" y="356"/>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47"/>
            <p:cNvSpPr/>
            <p:nvPr/>
          </p:nvSpPr>
          <p:spPr>
            <a:xfrm>
              <a:off x="5638000" y="4767750"/>
              <a:ext cx="8900" cy="6825"/>
            </a:xfrm>
            <a:custGeom>
              <a:avLst/>
              <a:gdLst/>
              <a:ahLst/>
              <a:cxnLst/>
              <a:rect l="l" t="t" r="r" b="b"/>
              <a:pathLst>
                <a:path w="356" h="273" extrusionOk="0">
                  <a:moveTo>
                    <a:pt x="0" y="230"/>
                  </a:moveTo>
                  <a:cubicBezTo>
                    <a:pt x="21" y="126"/>
                    <a:pt x="42" y="21"/>
                    <a:pt x="167" y="21"/>
                  </a:cubicBezTo>
                  <a:cubicBezTo>
                    <a:pt x="314" y="0"/>
                    <a:pt x="335" y="126"/>
                    <a:pt x="356" y="210"/>
                  </a:cubicBezTo>
                  <a:cubicBezTo>
                    <a:pt x="251" y="272"/>
                    <a:pt x="126" y="272"/>
                    <a:pt x="0" y="23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7"/>
            <p:cNvSpPr/>
            <p:nvPr/>
          </p:nvSpPr>
          <p:spPr>
            <a:xfrm>
              <a:off x="4711600" y="4788150"/>
              <a:ext cx="8925" cy="8925"/>
            </a:xfrm>
            <a:custGeom>
              <a:avLst/>
              <a:gdLst/>
              <a:ahLst/>
              <a:cxnLst/>
              <a:rect l="l" t="t" r="r" b="b"/>
              <a:pathLst>
                <a:path w="357" h="357" extrusionOk="0">
                  <a:moveTo>
                    <a:pt x="0" y="189"/>
                  </a:moveTo>
                  <a:cubicBezTo>
                    <a:pt x="105" y="0"/>
                    <a:pt x="231" y="21"/>
                    <a:pt x="356" y="189"/>
                  </a:cubicBezTo>
                  <a:cubicBezTo>
                    <a:pt x="231" y="356"/>
                    <a:pt x="105" y="356"/>
                    <a:pt x="0" y="18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7"/>
            <p:cNvSpPr/>
            <p:nvPr/>
          </p:nvSpPr>
          <p:spPr>
            <a:xfrm>
              <a:off x="4844450" y="4783450"/>
              <a:ext cx="8925" cy="9425"/>
            </a:xfrm>
            <a:custGeom>
              <a:avLst/>
              <a:gdLst/>
              <a:ahLst/>
              <a:cxnLst/>
              <a:rect l="l" t="t" r="r" b="b"/>
              <a:pathLst>
                <a:path w="357" h="377" extrusionOk="0">
                  <a:moveTo>
                    <a:pt x="1" y="188"/>
                  </a:moveTo>
                  <a:cubicBezTo>
                    <a:pt x="126" y="0"/>
                    <a:pt x="252" y="21"/>
                    <a:pt x="357" y="209"/>
                  </a:cubicBezTo>
                  <a:cubicBezTo>
                    <a:pt x="231" y="377"/>
                    <a:pt x="126" y="356"/>
                    <a:pt x="1" y="18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47"/>
            <p:cNvSpPr/>
            <p:nvPr/>
          </p:nvSpPr>
          <p:spPr>
            <a:xfrm>
              <a:off x="5474250" y="4775075"/>
              <a:ext cx="8400" cy="8400"/>
            </a:xfrm>
            <a:custGeom>
              <a:avLst/>
              <a:gdLst/>
              <a:ahLst/>
              <a:cxnLst/>
              <a:rect l="l" t="t" r="r" b="b"/>
              <a:pathLst>
                <a:path w="336" h="336" extrusionOk="0">
                  <a:moveTo>
                    <a:pt x="1" y="168"/>
                  </a:moveTo>
                  <a:cubicBezTo>
                    <a:pt x="106" y="0"/>
                    <a:pt x="231" y="0"/>
                    <a:pt x="336" y="168"/>
                  </a:cubicBezTo>
                  <a:cubicBezTo>
                    <a:pt x="231" y="335"/>
                    <a:pt x="106" y="335"/>
                    <a:pt x="1" y="168"/>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47"/>
            <p:cNvSpPr/>
            <p:nvPr/>
          </p:nvSpPr>
          <p:spPr>
            <a:xfrm>
              <a:off x="5097125" y="4725900"/>
              <a:ext cx="52850" cy="39775"/>
            </a:xfrm>
            <a:custGeom>
              <a:avLst/>
              <a:gdLst/>
              <a:ahLst/>
              <a:cxnLst/>
              <a:rect l="l" t="t" r="r" b="b"/>
              <a:pathLst>
                <a:path w="2114" h="1591" extrusionOk="0">
                  <a:moveTo>
                    <a:pt x="42" y="1109"/>
                  </a:moveTo>
                  <a:cubicBezTo>
                    <a:pt x="84" y="942"/>
                    <a:pt x="147" y="754"/>
                    <a:pt x="167" y="586"/>
                  </a:cubicBezTo>
                  <a:cubicBezTo>
                    <a:pt x="209" y="210"/>
                    <a:pt x="439" y="126"/>
                    <a:pt x="732" y="231"/>
                  </a:cubicBezTo>
                  <a:cubicBezTo>
                    <a:pt x="1088" y="335"/>
                    <a:pt x="1402" y="461"/>
                    <a:pt x="1695" y="105"/>
                  </a:cubicBezTo>
                  <a:cubicBezTo>
                    <a:pt x="1779" y="0"/>
                    <a:pt x="1925" y="0"/>
                    <a:pt x="2009" y="105"/>
                  </a:cubicBezTo>
                  <a:cubicBezTo>
                    <a:pt x="2113" y="210"/>
                    <a:pt x="2030" y="314"/>
                    <a:pt x="2009" y="419"/>
                  </a:cubicBezTo>
                  <a:cubicBezTo>
                    <a:pt x="1967" y="796"/>
                    <a:pt x="1611" y="1068"/>
                    <a:pt x="1255" y="1005"/>
                  </a:cubicBezTo>
                  <a:cubicBezTo>
                    <a:pt x="879" y="963"/>
                    <a:pt x="732" y="1026"/>
                    <a:pt x="607" y="1360"/>
                  </a:cubicBezTo>
                  <a:cubicBezTo>
                    <a:pt x="565" y="1528"/>
                    <a:pt x="398" y="1591"/>
                    <a:pt x="251" y="1528"/>
                  </a:cubicBezTo>
                  <a:cubicBezTo>
                    <a:pt x="84" y="1444"/>
                    <a:pt x="0" y="1277"/>
                    <a:pt x="42" y="1109"/>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7"/>
            <p:cNvSpPr/>
            <p:nvPr/>
          </p:nvSpPr>
          <p:spPr>
            <a:xfrm>
              <a:off x="5821600" y="4678825"/>
              <a:ext cx="14150" cy="12050"/>
            </a:xfrm>
            <a:custGeom>
              <a:avLst/>
              <a:gdLst/>
              <a:ahLst/>
              <a:cxnLst/>
              <a:rect l="l" t="t" r="r" b="b"/>
              <a:pathLst>
                <a:path w="566" h="482" extrusionOk="0">
                  <a:moveTo>
                    <a:pt x="314" y="482"/>
                  </a:moveTo>
                  <a:cubicBezTo>
                    <a:pt x="168" y="482"/>
                    <a:pt x="0" y="461"/>
                    <a:pt x="21" y="272"/>
                  </a:cubicBezTo>
                  <a:cubicBezTo>
                    <a:pt x="0" y="105"/>
                    <a:pt x="147" y="0"/>
                    <a:pt x="293" y="0"/>
                  </a:cubicBezTo>
                  <a:cubicBezTo>
                    <a:pt x="461" y="0"/>
                    <a:pt x="565" y="126"/>
                    <a:pt x="565" y="293"/>
                  </a:cubicBezTo>
                  <a:cubicBezTo>
                    <a:pt x="565" y="461"/>
                    <a:pt x="440" y="461"/>
                    <a:pt x="314" y="482"/>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7"/>
            <p:cNvSpPr/>
            <p:nvPr/>
          </p:nvSpPr>
          <p:spPr>
            <a:xfrm>
              <a:off x="5341400" y="4657375"/>
              <a:ext cx="15725" cy="11525"/>
            </a:xfrm>
            <a:custGeom>
              <a:avLst/>
              <a:gdLst/>
              <a:ahLst/>
              <a:cxnLst/>
              <a:rect l="l" t="t" r="r" b="b"/>
              <a:pathLst>
                <a:path w="629" h="461" extrusionOk="0">
                  <a:moveTo>
                    <a:pt x="210" y="0"/>
                  </a:moveTo>
                  <a:cubicBezTo>
                    <a:pt x="356" y="21"/>
                    <a:pt x="544" y="84"/>
                    <a:pt x="586" y="272"/>
                  </a:cubicBezTo>
                  <a:cubicBezTo>
                    <a:pt x="628" y="398"/>
                    <a:pt x="482" y="461"/>
                    <a:pt x="377" y="461"/>
                  </a:cubicBezTo>
                  <a:cubicBezTo>
                    <a:pt x="189" y="461"/>
                    <a:pt x="0" y="419"/>
                    <a:pt x="21" y="168"/>
                  </a:cubicBezTo>
                  <a:cubicBezTo>
                    <a:pt x="21" y="84"/>
                    <a:pt x="105" y="0"/>
                    <a:pt x="21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47"/>
            <p:cNvSpPr/>
            <p:nvPr/>
          </p:nvSpPr>
          <p:spPr>
            <a:xfrm>
              <a:off x="5301650" y="4675150"/>
              <a:ext cx="7875" cy="9975"/>
            </a:xfrm>
            <a:custGeom>
              <a:avLst/>
              <a:gdLst/>
              <a:ahLst/>
              <a:cxnLst/>
              <a:rect l="l" t="t" r="r" b="b"/>
              <a:pathLst>
                <a:path w="315" h="399" extrusionOk="0">
                  <a:moveTo>
                    <a:pt x="314" y="210"/>
                  </a:moveTo>
                  <a:cubicBezTo>
                    <a:pt x="272" y="252"/>
                    <a:pt x="251" y="357"/>
                    <a:pt x="189" y="357"/>
                  </a:cubicBezTo>
                  <a:cubicBezTo>
                    <a:pt x="42" y="398"/>
                    <a:pt x="21" y="273"/>
                    <a:pt x="0" y="168"/>
                  </a:cubicBezTo>
                  <a:cubicBezTo>
                    <a:pt x="0" y="85"/>
                    <a:pt x="63" y="1"/>
                    <a:pt x="168" y="1"/>
                  </a:cubicBezTo>
                  <a:cubicBezTo>
                    <a:pt x="251" y="22"/>
                    <a:pt x="293" y="85"/>
                    <a:pt x="314"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47"/>
            <p:cNvSpPr/>
            <p:nvPr/>
          </p:nvSpPr>
          <p:spPr>
            <a:xfrm>
              <a:off x="5360225" y="4679350"/>
              <a:ext cx="5775" cy="5250"/>
            </a:xfrm>
            <a:custGeom>
              <a:avLst/>
              <a:gdLst/>
              <a:ahLst/>
              <a:cxnLst/>
              <a:rect l="l" t="t" r="r" b="b"/>
              <a:pathLst>
                <a:path w="231" h="210" extrusionOk="0">
                  <a:moveTo>
                    <a:pt x="231" y="63"/>
                  </a:moveTo>
                  <a:cubicBezTo>
                    <a:pt x="210" y="105"/>
                    <a:pt x="189" y="168"/>
                    <a:pt x="168" y="209"/>
                  </a:cubicBezTo>
                  <a:cubicBezTo>
                    <a:pt x="105" y="189"/>
                    <a:pt x="42" y="189"/>
                    <a:pt x="22" y="147"/>
                  </a:cubicBezTo>
                  <a:cubicBezTo>
                    <a:pt x="1" y="105"/>
                    <a:pt x="63" y="42"/>
                    <a:pt x="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7"/>
            <p:cNvSpPr/>
            <p:nvPr/>
          </p:nvSpPr>
          <p:spPr>
            <a:xfrm>
              <a:off x="4611175" y="4651100"/>
              <a:ext cx="50225" cy="32975"/>
            </a:xfrm>
            <a:custGeom>
              <a:avLst/>
              <a:gdLst/>
              <a:ahLst/>
              <a:cxnLst/>
              <a:rect l="l" t="t" r="r" b="b"/>
              <a:pathLst>
                <a:path w="2009" h="1319" extrusionOk="0">
                  <a:moveTo>
                    <a:pt x="105" y="0"/>
                  </a:moveTo>
                  <a:lnTo>
                    <a:pt x="837" y="0"/>
                  </a:lnTo>
                  <a:cubicBezTo>
                    <a:pt x="816" y="398"/>
                    <a:pt x="942" y="691"/>
                    <a:pt x="1402" y="691"/>
                  </a:cubicBezTo>
                  <a:cubicBezTo>
                    <a:pt x="1527" y="691"/>
                    <a:pt x="1632" y="712"/>
                    <a:pt x="1758" y="754"/>
                  </a:cubicBezTo>
                  <a:cubicBezTo>
                    <a:pt x="1883" y="795"/>
                    <a:pt x="2009" y="900"/>
                    <a:pt x="1967" y="1067"/>
                  </a:cubicBezTo>
                  <a:cubicBezTo>
                    <a:pt x="1925" y="1214"/>
                    <a:pt x="1799" y="1214"/>
                    <a:pt x="1695" y="1235"/>
                  </a:cubicBezTo>
                  <a:cubicBezTo>
                    <a:pt x="1109" y="1319"/>
                    <a:pt x="691" y="942"/>
                    <a:pt x="230" y="733"/>
                  </a:cubicBezTo>
                  <a:cubicBezTo>
                    <a:pt x="0" y="649"/>
                    <a:pt x="146" y="251"/>
                    <a:pt x="10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7"/>
            <p:cNvSpPr/>
            <p:nvPr/>
          </p:nvSpPr>
          <p:spPr>
            <a:xfrm>
              <a:off x="4476200" y="4645875"/>
              <a:ext cx="35600" cy="15175"/>
            </a:xfrm>
            <a:custGeom>
              <a:avLst/>
              <a:gdLst/>
              <a:ahLst/>
              <a:cxnLst/>
              <a:rect l="l" t="t" r="r" b="b"/>
              <a:pathLst>
                <a:path w="1424" h="607" extrusionOk="0">
                  <a:moveTo>
                    <a:pt x="1" y="377"/>
                  </a:moveTo>
                  <a:cubicBezTo>
                    <a:pt x="1" y="168"/>
                    <a:pt x="189" y="0"/>
                    <a:pt x="398" y="42"/>
                  </a:cubicBezTo>
                  <a:lnTo>
                    <a:pt x="1424" y="42"/>
                  </a:lnTo>
                  <a:cubicBezTo>
                    <a:pt x="1068" y="607"/>
                    <a:pt x="545" y="523"/>
                    <a:pt x="1" y="377"/>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47"/>
            <p:cNvSpPr/>
            <p:nvPr/>
          </p:nvSpPr>
          <p:spPr>
            <a:xfrm>
              <a:off x="4454750" y="4717525"/>
              <a:ext cx="16775" cy="17300"/>
            </a:xfrm>
            <a:custGeom>
              <a:avLst/>
              <a:gdLst/>
              <a:ahLst/>
              <a:cxnLst/>
              <a:rect l="l" t="t" r="r" b="b"/>
              <a:pathLst>
                <a:path w="671" h="692" extrusionOk="0">
                  <a:moveTo>
                    <a:pt x="336" y="670"/>
                  </a:moveTo>
                  <a:cubicBezTo>
                    <a:pt x="126" y="649"/>
                    <a:pt x="1" y="461"/>
                    <a:pt x="22" y="273"/>
                  </a:cubicBezTo>
                  <a:cubicBezTo>
                    <a:pt x="1" y="126"/>
                    <a:pt x="147" y="1"/>
                    <a:pt x="294" y="43"/>
                  </a:cubicBezTo>
                  <a:cubicBezTo>
                    <a:pt x="503" y="43"/>
                    <a:pt x="670" y="231"/>
                    <a:pt x="649" y="440"/>
                  </a:cubicBezTo>
                  <a:cubicBezTo>
                    <a:pt x="670" y="607"/>
                    <a:pt x="545" y="691"/>
                    <a:pt x="336" y="67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47"/>
            <p:cNvSpPr/>
            <p:nvPr/>
          </p:nvSpPr>
          <p:spPr>
            <a:xfrm>
              <a:off x="4406100" y="4660500"/>
              <a:ext cx="12075" cy="13125"/>
            </a:xfrm>
            <a:custGeom>
              <a:avLst/>
              <a:gdLst/>
              <a:ahLst/>
              <a:cxnLst/>
              <a:rect l="l" t="t" r="r" b="b"/>
              <a:pathLst>
                <a:path w="483" h="525" extrusionOk="0">
                  <a:moveTo>
                    <a:pt x="461" y="210"/>
                  </a:moveTo>
                  <a:cubicBezTo>
                    <a:pt x="482" y="336"/>
                    <a:pt x="440" y="440"/>
                    <a:pt x="315" y="461"/>
                  </a:cubicBezTo>
                  <a:cubicBezTo>
                    <a:pt x="147" y="524"/>
                    <a:pt x="1" y="399"/>
                    <a:pt x="22" y="252"/>
                  </a:cubicBezTo>
                  <a:cubicBezTo>
                    <a:pt x="1" y="127"/>
                    <a:pt x="106" y="22"/>
                    <a:pt x="231" y="22"/>
                  </a:cubicBezTo>
                  <a:cubicBezTo>
                    <a:pt x="336" y="1"/>
                    <a:pt x="461" y="85"/>
                    <a:pt x="461" y="21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7"/>
            <p:cNvSpPr/>
            <p:nvPr/>
          </p:nvSpPr>
          <p:spPr>
            <a:xfrm>
              <a:off x="4832950" y="4741075"/>
              <a:ext cx="5250" cy="5775"/>
            </a:xfrm>
            <a:custGeom>
              <a:avLst/>
              <a:gdLst/>
              <a:ahLst/>
              <a:cxnLst/>
              <a:rect l="l" t="t" r="r" b="b"/>
              <a:pathLst>
                <a:path w="210" h="231" extrusionOk="0">
                  <a:moveTo>
                    <a:pt x="210" y="84"/>
                  </a:moveTo>
                  <a:cubicBezTo>
                    <a:pt x="189" y="126"/>
                    <a:pt x="189" y="209"/>
                    <a:pt x="147" y="209"/>
                  </a:cubicBezTo>
                  <a:cubicBezTo>
                    <a:pt x="105" y="230"/>
                    <a:pt x="42" y="189"/>
                    <a:pt x="1" y="168"/>
                  </a:cubicBezTo>
                  <a:cubicBezTo>
                    <a:pt x="22" y="105"/>
                    <a:pt x="42" y="42"/>
                    <a:pt x="63" y="21"/>
                  </a:cubicBezTo>
                  <a:cubicBezTo>
                    <a:pt x="105" y="0"/>
                    <a:pt x="168" y="63"/>
                    <a:pt x="210" y="8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7"/>
            <p:cNvSpPr/>
            <p:nvPr/>
          </p:nvSpPr>
          <p:spPr>
            <a:xfrm>
              <a:off x="4753450" y="4670450"/>
              <a:ext cx="5250" cy="5250"/>
            </a:xfrm>
            <a:custGeom>
              <a:avLst/>
              <a:gdLst/>
              <a:ahLst/>
              <a:cxnLst/>
              <a:rect l="l" t="t" r="r" b="b"/>
              <a:pathLst>
                <a:path w="210" h="210" extrusionOk="0">
                  <a:moveTo>
                    <a:pt x="209" y="63"/>
                  </a:moveTo>
                  <a:cubicBezTo>
                    <a:pt x="189" y="105"/>
                    <a:pt x="168" y="189"/>
                    <a:pt x="126" y="210"/>
                  </a:cubicBezTo>
                  <a:cubicBezTo>
                    <a:pt x="105" y="210"/>
                    <a:pt x="42" y="168"/>
                    <a:pt x="0" y="147"/>
                  </a:cubicBezTo>
                  <a:cubicBezTo>
                    <a:pt x="21" y="105"/>
                    <a:pt x="21" y="21"/>
                    <a:pt x="63" y="1"/>
                  </a:cubicBezTo>
                  <a:cubicBezTo>
                    <a:pt x="105" y="1"/>
                    <a:pt x="147" y="42"/>
                    <a:pt x="209" y="63"/>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7"/>
            <p:cNvSpPr/>
            <p:nvPr/>
          </p:nvSpPr>
          <p:spPr>
            <a:xfrm>
              <a:off x="4300975" y="4696075"/>
              <a:ext cx="10475" cy="7350"/>
            </a:xfrm>
            <a:custGeom>
              <a:avLst/>
              <a:gdLst/>
              <a:ahLst/>
              <a:cxnLst/>
              <a:rect l="l" t="t" r="r" b="b"/>
              <a:pathLst>
                <a:path w="419" h="294" extrusionOk="0">
                  <a:moveTo>
                    <a:pt x="189" y="294"/>
                  </a:moveTo>
                  <a:cubicBezTo>
                    <a:pt x="63" y="273"/>
                    <a:pt x="0" y="231"/>
                    <a:pt x="21" y="147"/>
                  </a:cubicBezTo>
                  <a:cubicBezTo>
                    <a:pt x="21" y="43"/>
                    <a:pt x="105" y="1"/>
                    <a:pt x="189" y="1"/>
                  </a:cubicBezTo>
                  <a:cubicBezTo>
                    <a:pt x="314" y="1"/>
                    <a:pt x="419" y="64"/>
                    <a:pt x="356" y="210"/>
                  </a:cubicBezTo>
                  <a:cubicBezTo>
                    <a:pt x="356" y="252"/>
                    <a:pt x="230" y="294"/>
                    <a:pt x="189" y="294"/>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grpSp>
        <p:nvGrpSpPr>
          <p:cNvPr id="7322" name="Google Shape;7322;p46"/>
          <p:cNvGrpSpPr/>
          <p:nvPr/>
        </p:nvGrpSpPr>
        <p:grpSpPr>
          <a:xfrm>
            <a:off x="5824349" y="3551475"/>
            <a:ext cx="2324125" cy="174750"/>
            <a:chOff x="3962000" y="4060525"/>
            <a:chExt cx="2324125" cy="174750"/>
          </a:xfrm>
        </p:grpSpPr>
        <p:sp>
          <p:nvSpPr>
            <p:cNvPr id="7323" name="Google Shape;7323;p46"/>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6"/>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6"/>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6"/>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6"/>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6"/>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6"/>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6"/>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6"/>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6"/>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6"/>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6"/>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6"/>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6"/>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6"/>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6"/>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6"/>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6"/>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6"/>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6"/>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6"/>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6"/>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6"/>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6"/>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6"/>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6"/>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6"/>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6"/>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6"/>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6"/>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6"/>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6"/>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Imagen 6">
            <a:extLst>
              <a:ext uri="{FF2B5EF4-FFF2-40B4-BE49-F238E27FC236}">
                <a16:creationId xmlns:a16="http://schemas.microsoft.com/office/drawing/2014/main" id="{DD3A593A-2587-4E96-8C64-C818BD0D1979}"/>
              </a:ext>
            </a:extLst>
          </p:cNvPr>
          <p:cNvPicPr>
            <a:picLocks noChangeAspect="1"/>
          </p:cNvPicPr>
          <p:nvPr/>
        </p:nvPicPr>
        <p:blipFill rotWithShape="1">
          <a:blip r:embed="rId3"/>
          <a:srcRect l="19811" t="14660" r="34513" b="13714"/>
          <a:stretch/>
        </p:blipFill>
        <p:spPr>
          <a:xfrm>
            <a:off x="2313750" y="286033"/>
            <a:ext cx="5185024" cy="4571434"/>
          </a:xfrm>
          <a:prstGeom prst="rect">
            <a:avLst/>
          </a:prstGeom>
        </p:spPr>
      </p:pic>
    </p:spTree>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704</Words>
  <Application>Microsoft Office PowerPoint</Application>
  <PresentationFormat>Presentación en pantalla (16:9)</PresentationFormat>
  <Paragraphs>45</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Handa Notebook Thesis by Slidesgo</vt:lpstr>
      <vt:lpstr>Cuadro sinóptico</vt:lpstr>
      <vt:lpstr>Qué es el cuadro sinoptico</vt:lpstr>
      <vt:lpstr>Utilidad</vt:lpstr>
      <vt:lpstr>Presentación de PowerPoint</vt:lpstr>
      <vt:lpstr>Características</vt:lpstr>
      <vt:lpstr>06</vt:lpstr>
      <vt:lpstr>Ventajas del cuadro sinoptico </vt:lpstr>
      <vt:lpstr>Ejemplos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Cuadro sinoptico</dc:title>
  <dc:creator>ana cristina gonzalez martinez</dc:creator>
  <cp:lastModifiedBy>LUZ MARIANA GUTIERREZ REYES</cp:lastModifiedBy>
  <cp:revision>13</cp:revision>
  <dcterms:modified xsi:type="dcterms:W3CDTF">2021-04-19T03:51:04Z</dcterms:modified>
</cp:coreProperties>
</file>