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0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80" d="100"/>
          <a:sy n="80" d="100"/>
        </p:scale>
        <p:origin x="17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divirtieron en el juego de lenguaje y comunicación al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trabajar y jugar con sus mamas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Iniciativa personal.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Porque lograron </a:t>
            </a:r>
            <a:r>
              <a:rPr lang="es-MX" sz="1400" dirty="0" smtClean="0"/>
              <a:t>r</a:t>
            </a:r>
            <a:r>
              <a:rPr lang="es-MX" sz="1400" dirty="0" smtClean="0"/>
              <a:t>econocer </a:t>
            </a:r>
            <a:r>
              <a:rPr lang="es-MX" sz="1400" dirty="0"/>
              <a:t>lo que puede hacer con ayuda y sin </a:t>
            </a:r>
            <a:r>
              <a:rPr lang="es-MX" sz="1400" dirty="0" smtClean="0"/>
              <a:t>ayuda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mostraron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alegres al trabajar con sus mamás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motivar a los alumnos y madres de familia para que sigan con el buen trabajo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20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las mamás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explican los temas a los niños co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el material de apoyo que se les proporciona y logran alcanzar el aprendizaje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lluvia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comprendieron el proceso del ciclo del agua observando y analizando diversa </a:t>
            </a:r>
            <a:r>
              <a:rPr lang="es-MX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interesados al escuchar las explicaciones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motivar a seguir realizando las actividades de educación física.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21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palabras que rimas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rima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palabras que riman con otras.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interesados al escuchar las explicaciones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brindando actividades extra para alcanzar el aprendizaje esperado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22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preocupante: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conocen palabras que utilizan en su comunidad, </a:t>
            </a:r>
            <a:r>
              <a:rPr lang="es-MX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canciones y expresa lo que les hacen sentir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de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favorecieron el aprendizaje esperado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concentrados en la realización de las actividades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ya que se alcanzaron los aprendizajes esperados, se trabajo con la actividad del instructivo y se realizo la actividad en clase en línea.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motivar a que puedan participar mas alumnos en las clases virtuales para realizar juntos las actividades planeadas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16 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explican de manera fluida las características que observan entre campo y ciudad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campo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ciudad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interesados en las actividades, reflexivos.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realizar todas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6056</TotalTime>
  <Words>995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86</cp:revision>
  <dcterms:created xsi:type="dcterms:W3CDTF">2020-10-10T17:27:01Z</dcterms:created>
  <dcterms:modified xsi:type="dcterms:W3CDTF">2021-04-24T04:36:38Z</dcterms:modified>
</cp:coreProperties>
</file>