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BFF4B-8CAE-4915-BB78-4303863D1F20}" v="6" dt="2021-04-24T01:58:47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2448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42CBFF4B-8CAE-4915-BB78-4303863D1F20}"/>
    <pc:docChg chg="undo custSel addSld modSld sldOrd">
      <pc:chgData name="Victoria Garcia" userId="e42ebcd81dcb1696" providerId="LiveId" clId="{42CBFF4B-8CAE-4915-BB78-4303863D1F20}" dt="2021-04-24T02:20:34.496" v="1802" actId="5793"/>
      <pc:docMkLst>
        <pc:docMk/>
      </pc:docMkLst>
      <pc:sldChg chg="modSp add mod ord">
        <pc:chgData name="Victoria Garcia" userId="e42ebcd81dcb1696" providerId="LiveId" clId="{42CBFF4B-8CAE-4915-BB78-4303863D1F20}" dt="2021-04-17T03:04:39.318" v="36" actId="20577"/>
        <pc:sldMkLst>
          <pc:docMk/>
          <pc:sldMk cId="4270026889" sldId="270"/>
        </pc:sldMkLst>
        <pc:spChg chg="mod">
          <ac:chgData name="Victoria Garcia" userId="e42ebcd81dcb1696" providerId="LiveId" clId="{42CBFF4B-8CAE-4915-BB78-4303863D1F20}" dt="2021-04-17T03:04:39.318" v="36" actId="20577"/>
          <ac:spMkLst>
            <pc:docMk/>
            <pc:sldMk cId="4270026889" sldId="270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42CBFF4B-8CAE-4915-BB78-4303863D1F20}" dt="2021-04-17T03:26:08.029" v="464" actId="20577"/>
        <pc:sldMkLst>
          <pc:docMk/>
          <pc:sldMk cId="3638731488" sldId="271"/>
        </pc:sldMkLst>
        <pc:spChg chg="mod">
          <ac:chgData name="Victoria Garcia" userId="e42ebcd81dcb1696" providerId="LiveId" clId="{42CBFF4B-8CAE-4915-BB78-4303863D1F20}" dt="2021-04-17T03:19:28.724" v="173" actId="1076"/>
          <ac:spMkLst>
            <pc:docMk/>
            <pc:sldMk cId="3638731488" sldId="271"/>
            <ac:spMk id="2" creationId="{E0CB9C2C-5942-40CF-863E-022EDBBEE055}"/>
          </ac:spMkLst>
        </pc:spChg>
        <pc:spChg chg="mod">
          <ac:chgData name="Victoria Garcia" userId="e42ebcd81dcb1696" providerId="LiveId" clId="{42CBFF4B-8CAE-4915-BB78-4303863D1F20}" dt="2021-04-17T03:26:08.029" v="464" actId="20577"/>
          <ac:spMkLst>
            <pc:docMk/>
            <pc:sldMk cId="3638731488" sldId="271"/>
            <ac:spMk id="5" creationId="{00000000-0000-0000-0000-000000000000}"/>
          </ac:spMkLst>
        </pc:spChg>
        <pc:spChg chg="mod">
          <ac:chgData name="Victoria Garcia" userId="e42ebcd81dcb1696" providerId="LiveId" clId="{42CBFF4B-8CAE-4915-BB78-4303863D1F20}" dt="2021-04-17T03:07:15.530" v="65" actId="20577"/>
          <ac:spMkLst>
            <pc:docMk/>
            <pc:sldMk cId="3638731488" sldId="271"/>
            <ac:spMk id="6" creationId="{00000000-0000-0000-0000-000000000000}"/>
          </ac:spMkLst>
        </pc:spChg>
        <pc:spChg chg="mod">
          <ac:chgData name="Victoria Garcia" userId="e42ebcd81dcb1696" providerId="LiveId" clId="{42CBFF4B-8CAE-4915-BB78-4303863D1F20}" dt="2021-04-17T03:11:05.451" v="67" actId="20577"/>
          <ac:spMkLst>
            <pc:docMk/>
            <pc:sldMk cId="3638731488" sldId="271"/>
            <ac:spMk id="11" creationId="{00000000-0000-0000-0000-000000000000}"/>
          </ac:spMkLst>
        </pc:spChg>
        <pc:spChg chg="mod">
          <ac:chgData name="Victoria Garcia" userId="e42ebcd81dcb1696" providerId="LiveId" clId="{42CBFF4B-8CAE-4915-BB78-4303863D1F20}" dt="2021-04-17T03:19:21.642" v="172" actId="20577"/>
          <ac:spMkLst>
            <pc:docMk/>
            <pc:sldMk cId="3638731488" sldId="271"/>
            <ac:spMk id="12" creationId="{00000000-0000-0000-0000-000000000000}"/>
          </ac:spMkLst>
        </pc:spChg>
      </pc:sldChg>
      <pc:sldChg chg="modSp add mod ord">
        <pc:chgData name="Victoria Garcia" userId="e42ebcd81dcb1696" providerId="LiveId" clId="{42CBFF4B-8CAE-4915-BB78-4303863D1F20}" dt="2021-04-17T03:33:10.164" v="1090" actId="20577"/>
        <pc:sldMkLst>
          <pc:docMk/>
          <pc:sldMk cId="3327700341" sldId="272"/>
        </pc:sldMkLst>
        <pc:spChg chg="mod">
          <ac:chgData name="Victoria Garcia" userId="e42ebcd81dcb1696" providerId="LiveId" clId="{42CBFF4B-8CAE-4915-BB78-4303863D1F20}" dt="2021-04-17T03:33:10.164" v="1090" actId="20577"/>
          <ac:spMkLst>
            <pc:docMk/>
            <pc:sldMk cId="3327700341" sldId="272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42CBFF4B-8CAE-4915-BB78-4303863D1F20}" dt="2021-04-24T02:17:50.708" v="1323" actId="20577"/>
        <pc:sldMkLst>
          <pc:docMk/>
          <pc:sldMk cId="3886999258" sldId="273"/>
        </pc:sldMkLst>
        <pc:spChg chg="mod">
          <ac:chgData name="Victoria Garcia" userId="e42ebcd81dcb1696" providerId="LiveId" clId="{42CBFF4B-8CAE-4915-BB78-4303863D1F20}" dt="2021-04-24T02:02:19.678" v="1167" actId="1076"/>
          <ac:spMkLst>
            <pc:docMk/>
            <pc:sldMk cId="3886999258" sldId="273"/>
            <ac:spMk id="2" creationId="{E0CB9C2C-5942-40CF-863E-022EDBBEE055}"/>
          </ac:spMkLst>
        </pc:spChg>
        <pc:spChg chg="mod">
          <ac:chgData name="Victoria Garcia" userId="e42ebcd81dcb1696" providerId="LiveId" clId="{42CBFF4B-8CAE-4915-BB78-4303863D1F20}" dt="2021-04-24T02:17:50.708" v="1323" actId="20577"/>
          <ac:spMkLst>
            <pc:docMk/>
            <pc:sldMk cId="3886999258" sldId="273"/>
            <ac:spMk id="5" creationId="{00000000-0000-0000-0000-000000000000}"/>
          </ac:spMkLst>
        </pc:spChg>
        <pc:spChg chg="mod">
          <ac:chgData name="Victoria Garcia" userId="e42ebcd81dcb1696" providerId="LiveId" clId="{42CBFF4B-8CAE-4915-BB78-4303863D1F20}" dt="2021-04-24T02:01:57.039" v="1164" actId="20577"/>
          <ac:spMkLst>
            <pc:docMk/>
            <pc:sldMk cId="3886999258" sldId="273"/>
            <ac:spMk id="6" creationId="{00000000-0000-0000-0000-000000000000}"/>
          </ac:spMkLst>
        </pc:spChg>
        <pc:spChg chg="mod">
          <ac:chgData name="Victoria Garcia" userId="e42ebcd81dcb1696" providerId="LiveId" clId="{42CBFF4B-8CAE-4915-BB78-4303863D1F20}" dt="2021-04-24T02:02:02.783" v="1166" actId="20577"/>
          <ac:spMkLst>
            <pc:docMk/>
            <pc:sldMk cId="3886999258" sldId="273"/>
            <ac:spMk id="11" creationId="{00000000-0000-0000-0000-000000000000}"/>
          </ac:spMkLst>
        </pc:spChg>
      </pc:sldChg>
      <pc:sldChg chg="modSp add mod ord">
        <pc:chgData name="Victoria Garcia" userId="e42ebcd81dcb1696" providerId="LiveId" clId="{42CBFF4B-8CAE-4915-BB78-4303863D1F20}" dt="2021-04-24T02:20:34.496" v="1802" actId="5793"/>
        <pc:sldMkLst>
          <pc:docMk/>
          <pc:sldMk cId="1525398245" sldId="274"/>
        </pc:sldMkLst>
        <pc:spChg chg="mod">
          <ac:chgData name="Victoria Garcia" userId="e42ebcd81dcb1696" providerId="LiveId" clId="{42CBFF4B-8CAE-4915-BB78-4303863D1F20}" dt="2021-04-24T02:20:34.496" v="1802" actId="5793"/>
          <ac:spMkLst>
            <pc:docMk/>
            <pc:sldMk cId="1525398245" sldId="274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42CBFF4B-8CAE-4915-BB78-4303863D1F20}" dt="2021-04-24T01:59:33.139" v="1146" actId="20577"/>
        <pc:sldMkLst>
          <pc:docMk/>
          <pc:sldMk cId="1750787274" sldId="275"/>
        </pc:sldMkLst>
        <pc:spChg chg="mod">
          <ac:chgData name="Victoria Garcia" userId="e42ebcd81dcb1696" providerId="LiveId" clId="{42CBFF4B-8CAE-4915-BB78-4303863D1F20}" dt="2021-04-24T01:59:33.139" v="1146" actId="20577"/>
          <ac:spMkLst>
            <pc:docMk/>
            <pc:sldMk cId="1750787274" sldId="275"/>
            <ac:spMk id="5" creationId="{646BAF90-BA5D-411D-8388-8C5CFCCDFCE8}"/>
          </ac:spMkLst>
        </pc:spChg>
      </pc:sldChg>
    </pc:docChg>
  </pc:docChgLst>
  <pc:docChgLst>
    <pc:chgData name="Victoria Garcia" userId="e42ebcd81dcb1696" providerId="LiveId" clId="{61F01069-0157-4DEA-B800-05C0263CB74A}"/>
    <pc:docChg chg="undo custSel addSld delSld modSld sldOrd">
      <pc:chgData name="Victoria Garcia" userId="e42ebcd81dcb1696" providerId="LiveId" clId="{61F01069-0157-4DEA-B800-05C0263CB74A}" dt="2021-03-27T04:20:03.610" v="2879" actId="5793"/>
      <pc:docMkLst>
        <pc:docMk/>
      </pc:docMkLst>
      <pc:sldChg chg="delSp new del mod">
        <pc:chgData name="Victoria Garcia" userId="e42ebcd81dcb1696" providerId="LiveId" clId="{61F01069-0157-4DEA-B800-05C0263CB74A}" dt="2021-03-13T02:19:45.042" v="4" actId="47"/>
        <pc:sldMkLst>
          <pc:docMk/>
          <pc:sldMk cId="2475831924" sldId="260"/>
        </pc:sldMkLst>
        <pc:spChg chg="del">
          <ac:chgData name="Victoria Garcia" userId="e42ebcd81dcb1696" providerId="LiveId" clId="{61F01069-0157-4DEA-B800-05C0263CB74A}" dt="2021-03-13T02:19:26.206" v="1" actId="478"/>
          <ac:spMkLst>
            <pc:docMk/>
            <pc:sldMk cId="2475831924" sldId="260"/>
            <ac:spMk id="2" creationId="{FC3B811D-8D73-437A-9A1E-2F62FCEF2FFE}"/>
          </ac:spMkLst>
        </pc:spChg>
        <pc:spChg chg="del">
          <ac:chgData name="Victoria Garcia" userId="e42ebcd81dcb1696" providerId="LiveId" clId="{61F01069-0157-4DEA-B800-05C0263CB74A}" dt="2021-03-13T02:19:28.450" v="2" actId="478"/>
          <ac:spMkLst>
            <pc:docMk/>
            <pc:sldMk cId="2475831924" sldId="260"/>
            <ac:spMk id="3" creationId="{BFB6D375-8E14-4F85-A60F-2CDE3BB5FE94}"/>
          </ac:spMkLst>
        </pc:spChg>
      </pc:sldChg>
      <pc:sldChg chg="modSp add mod">
        <pc:chgData name="Victoria Garcia" userId="e42ebcd81dcb1696" providerId="LiveId" clId="{61F01069-0157-4DEA-B800-05C0263CB74A}" dt="2021-03-19T19:25:34.938" v="1172" actId="20577"/>
        <pc:sldMkLst>
          <pc:docMk/>
          <pc:sldMk cId="2951331504" sldId="261"/>
        </pc:sldMkLst>
        <pc:spChg chg="mod">
          <ac:chgData name="Victoria Garcia" userId="e42ebcd81dcb1696" providerId="LiveId" clId="{61F01069-0157-4DEA-B800-05C0263CB74A}" dt="2021-03-19T19:25:34.938" v="1172" actId="20577"/>
          <ac:spMkLst>
            <pc:docMk/>
            <pc:sldMk cId="2951331504" sldId="261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3T02:31:13.948" v="614" actId="20577"/>
        <pc:sldMkLst>
          <pc:docMk/>
          <pc:sldMk cId="1860327735" sldId="262"/>
        </pc:sldMkLst>
        <pc:spChg chg="mod">
          <ac:chgData name="Victoria Garcia" userId="e42ebcd81dcb1696" providerId="LiveId" clId="{61F01069-0157-4DEA-B800-05C0263CB74A}" dt="2021-03-13T02:22:25.488" v="256" actId="1076"/>
          <ac:spMkLst>
            <pc:docMk/>
            <pc:sldMk cId="1860327735" sldId="262"/>
            <ac:spMk id="2" creationId="{E0CB9C2C-5942-40CF-863E-022EDBBEE055}"/>
          </ac:spMkLst>
        </pc:spChg>
        <pc:spChg chg="mod">
          <ac:chgData name="Victoria Garcia" userId="e42ebcd81dcb1696" providerId="LiveId" clId="{61F01069-0157-4DEA-B800-05C0263CB74A}" dt="2021-03-13T02:31:13.948" v="614" actId="20577"/>
          <ac:spMkLst>
            <pc:docMk/>
            <pc:sldMk cId="1860327735" sldId="262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1:07.219" v="41" actId="20577"/>
          <ac:spMkLst>
            <pc:docMk/>
            <pc:sldMk cId="1860327735" sldId="262"/>
            <ac:spMk id="11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2:08.230" v="255" actId="20577"/>
          <ac:spMkLst>
            <pc:docMk/>
            <pc:sldMk cId="1860327735" sldId="262"/>
            <ac:spMk id="12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3T02:37:54.184" v="1131" actId="20577"/>
        <pc:sldMkLst>
          <pc:docMk/>
          <pc:sldMk cId="1592173681" sldId="263"/>
        </pc:sldMkLst>
        <pc:spChg chg="mod">
          <ac:chgData name="Victoria Garcia" userId="e42ebcd81dcb1696" providerId="LiveId" clId="{61F01069-0157-4DEA-B800-05C0263CB74A}" dt="2021-03-13T02:37:54.184" v="1131" actId="20577"/>
          <ac:spMkLst>
            <pc:docMk/>
            <pc:sldMk cId="1592173681" sldId="263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9T19:25:25.670" v="1167" actId="20577"/>
        <pc:sldMkLst>
          <pc:docMk/>
          <pc:sldMk cId="3022716282" sldId="264"/>
        </pc:sldMkLst>
        <pc:spChg chg="mod">
          <ac:chgData name="Victoria Garcia" userId="e42ebcd81dcb1696" providerId="LiveId" clId="{61F01069-0157-4DEA-B800-05C0263CB74A}" dt="2021-03-19T19:25:25.670" v="1167" actId="20577"/>
          <ac:spMkLst>
            <pc:docMk/>
            <pc:sldMk cId="3022716282" sldId="264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9T19:26:08.460" v="1224" actId="20577"/>
        <pc:sldMkLst>
          <pc:docMk/>
          <pc:sldMk cId="1843870741" sldId="265"/>
        </pc:sldMkLst>
        <pc:spChg chg="mod">
          <ac:chgData name="Victoria Garcia" userId="e42ebcd81dcb1696" providerId="LiveId" clId="{61F01069-0157-4DEA-B800-05C0263CB74A}" dt="2021-03-19T19:26:08.460" v="1224" actId="20577"/>
          <ac:spMkLst>
            <pc:docMk/>
            <pc:sldMk cId="1843870741" sldId="265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20T03:36:30.502" v="1766" actId="20577"/>
        <pc:sldMkLst>
          <pc:docMk/>
          <pc:sldMk cId="211627305" sldId="266"/>
        </pc:sldMkLst>
        <pc:spChg chg="mod">
          <ac:chgData name="Victoria Garcia" userId="e42ebcd81dcb1696" providerId="LiveId" clId="{61F01069-0157-4DEA-B800-05C0263CB74A}" dt="2021-03-20T03:36:30.502" v="1766" actId="20577"/>
          <ac:spMkLst>
            <pc:docMk/>
            <pc:sldMk cId="211627305" sldId="266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9T19:29:46.035" v="1256" actId="1036"/>
          <ac:spMkLst>
            <pc:docMk/>
            <pc:sldMk cId="211627305" sldId="266"/>
            <ac:spMk id="6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20T03:43:40.473" v="2631" actId="20577"/>
        <pc:sldMkLst>
          <pc:docMk/>
          <pc:sldMk cId="821726764" sldId="267"/>
        </pc:sldMkLst>
        <pc:spChg chg="mod">
          <ac:chgData name="Victoria Garcia" userId="e42ebcd81dcb1696" providerId="LiveId" clId="{61F01069-0157-4DEA-B800-05C0263CB74A}" dt="2021-03-20T03:43:40.473" v="2631" actId="20577"/>
          <ac:spMkLst>
            <pc:docMk/>
            <pc:sldMk cId="821726764" sldId="267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27T04:18:27.291" v="2659" actId="20577"/>
        <pc:sldMkLst>
          <pc:docMk/>
          <pc:sldMk cId="3028118351" sldId="268"/>
        </pc:sldMkLst>
        <pc:spChg chg="mod">
          <ac:chgData name="Victoria Garcia" userId="e42ebcd81dcb1696" providerId="LiveId" clId="{61F01069-0157-4DEA-B800-05C0263CB74A}" dt="2021-03-27T04:18:27.291" v="2659" actId="20577"/>
          <ac:spMkLst>
            <pc:docMk/>
            <pc:sldMk cId="3028118351" sldId="268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27T04:20:03.610" v="2879" actId="5793"/>
        <pc:sldMkLst>
          <pc:docMk/>
          <pc:sldMk cId="235469069" sldId="269"/>
        </pc:sldMkLst>
        <pc:spChg chg="mod">
          <ac:chgData name="Victoria Garcia" userId="e42ebcd81dcb1696" providerId="LiveId" clId="{61F01069-0157-4DEA-B800-05C0263CB74A}" dt="2021-03-27T04:20:03.610" v="2879" actId="5793"/>
          <ac:spMkLst>
            <pc:docMk/>
            <pc:sldMk cId="235469069" sldId="269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CUARTA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8724" y="1727200"/>
            <a:ext cx="56381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QUINTA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12 AL 16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42700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seguir las recetas de la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12 </a:t>
            </a:r>
            <a:r>
              <a:rPr lang="es-MX">
                <a:latin typeface="Century Gothic" panose="020B0502020202020204" pitchFamily="34" charset="0"/>
              </a:rPr>
              <a:t>a l 16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0495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3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debido a que se aclararon dudas que las madres de familia presentaban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en donde los alumnos se motiven a trabajar y seguir motivando de alguna manera a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dieron de acuerdo con la guía aprende en casa, es por eso que tuvieron duda.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Entusiasmada 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332770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709301" y="1727200"/>
            <a:ext cx="58769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SEXTA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19 AL 23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1750787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mas favorecen el aprendizaje son las que realizan por medio del juego.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19  al 23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2638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99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las dudas de las mamás van disminuyendo, y la interacción es mas clara.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Por parte de las madres de familia se solicito que se dieran clases presenciales y creo que podria intervenir hablando en conafe, para ver si podria dar dos días como al principio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clases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Entusiasmo, y actitud positiva siempre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152539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1642</Words>
  <Application>Microsoft Office PowerPoint</Application>
  <PresentationFormat>Carta (216 x 279 mm)</PresentationFormat>
  <Paragraphs>228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4</cp:revision>
  <dcterms:created xsi:type="dcterms:W3CDTF">2020-10-10T03:00:04Z</dcterms:created>
  <dcterms:modified xsi:type="dcterms:W3CDTF">2021-04-24T02:20:40Z</dcterms:modified>
</cp:coreProperties>
</file>