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4" r:id="rId3"/>
    <p:sldId id="257" r:id="rId4"/>
    <p:sldId id="258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5" r:id="rId17"/>
    <p:sldId id="273" r:id="rId18"/>
    <p:sldId id="274" r:id="rId19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CBFF4B-8CAE-4915-BB78-4303863D1F20}" v="6" dt="2021-04-24T01:58:47.5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44" d="100"/>
          <a:sy n="44" d="100"/>
        </p:scale>
        <p:origin x="2448" y="5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ctoria Garcia" userId="e42ebcd81dcb1696" providerId="LiveId" clId="{42CBFF4B-8CAE-4915-BB78-4303863D1F20}"/>
    <pc:docChg chg="undo custSel addSld modSld sldOrd">
      <pc:chgData name="Victoria Garcia" userId="e42ebcd81dcb1696" providerId="LiveId" clId="{42CBFF4B-8CAE-4915-BB78-4303863D1F20}" dt="2021-04-24T02:20:34.496" v="1802" actId="5793"/>
      <pc:docMkLst>
        <pc:docMk/>
      </pc:docMkLst>
      <pc:sldChg chg="modSp add mod ord">
        <pc:chgData name="Victoria Garcia" userId="e42ebcd81dcb1696" providerId="LiveId" clId="{42CBFF4B-8CAE-4915-BB78-4303863D1F20}" dt="2021-04-17T03:04:39.318" v="36" actId="20577"/>
        <pc:sldMkLst>
          <pc:docMk/>
          <pc:sldMk cId="4270026889" sldId="270"/>
        </pc:sldMkLst>
        <pc:spChg chg="mod">
          <ac:chgData name="Victoria Garcia" userId="e42ebcd81dcb1696" providerId="LiveId" clId="{42CBFF4B-8CAE-4915-BB78-4303863D1F20}" dt="2021-04-17T03:04:39.318" v="36" actId="20577"/>
          <ac:spMkLst>
            <pc:docMk/>
            <pc:sldMk cId="4270026889" sldId="270"/>
            <ac:spMk id="5" creationId="{646BAF90-BA5D-411D-8388-8C5CFCCDFCE8}"/>
          </ac:spMkLst>
        </pc:spChg>
      </pc:sldChg>
      <pc:sldChg chg="modSp add mod ord">
        <pc:chgData name="Victoria Garcia" userId="e42ebcd81dcb1696" providerId="LiveId" clId="{42CBFF4B-8CAE-4915-BB78-4303863D1F20}" dt="2021-04-17T03:26:08.029" v="464" actId="20577"/>
        <pc:sldMkLst>
          <pc:docMk/>
          <pc:sldMk cId="3638731488" sldId="271"/>
        </pc:sldMkLst>
        <pc:spChg chg="mod">
          <ac:chgData name="Victoria Garcia" userId="e42ebcd81dcb1696" providerId="LiveId" clId="{42CBFF4B-8CAE-4915-BB78-4303863D1F20}" dt="2021-04-17T03:19:28.724" v="173" actId="1076"/>
          <ac:spMkLst>
            <pc:docMk/>
            <pc:sldMk cId="3638731488" sldId="271"/>
            <ac:spMk id="2" creationId="{E0CB9C2C-5942-40CF-863E-022EDBBEE055}"/>
          </ac:spMkLst>
        </pc:spChg>
        <pc:spChg chg="mod">
          <ac:chgData name="Victoria Garcia" userId="e42ebcd81dcb1696" providerId="LiveId" clId="{42CBFF4B-8CAE-4915-BB78-4303863D1F20}" dt="2021-04-17T03:26:08.029" v="464" actId="20577"/>
          <ac:spMkLst>
            <pc:docMk/>
            <pc:sldMk cId="3638731488" sldId="271"/>
            <ac:spMk id="5" creationId="{00000000-0000-0000-0000-000000000000}"/>
          </ac:spMkLst>
        </pc:spChg>
        <pc:spChg chg="mod">
          <ac:chgData name="Victoria Garcia" userId="e42ebcd81dcb1696" providerId="LiveId" clId="{42CBFF4B-8CAE-4915-BB78-4303863D1F20}" dt="2021-04-17T03:07:15.530" v="65" actId="20577"/>
          <ac:spMkLst>
            <pc:docMk/>
            <pc:sldMk cId="3638731488" sldId="271"/>
            <ac:spMk id="6" creationId="{00000000-0000-0000-0000-000000000000}"/>
          </ac:spMkLst>
        </pc:spChg>
        <pc:spChg chg="mod">
          <ac:chgData name="Victoria Garcia" userId="e42ebcd81dcb1696" providerId="LiveId" clId="{42CBFF4B-8CAE-4915-BB78-4303863D1F20}" dt="2021-04-17T03:11:05.451" v="67" actId="20577"/>
          <ac:spMkLst>
            <pc:docMk/>
            <pc:sldMk cId="3638731488" sldId="271"/>
            <ac:spMk id="11" creationId="{00000000-0000-0000-0000-000000000000}"/>
          </ac:spMkLst>
        </pc:spChg>
        <pc:spChg chg="mod">
          <ac:chgData name="Victoria Garcia" userId="e42ebcd81dcb1696" providerId="LiveId" clId="{42CBFF4B-8CAE-4915-BB78-4303863D1F20}" dt="2021-04-17T03:19:21.642" v="172" actId="20577"/>
          <ac:spMkLst>
            <pc:docMk/>
            <pc:sldMk cId="3638731488" sldId="271"/>
            <ac:spMk id="12" creationId="{00000000-0000-0000-0000-000000000000}"/>
          </ac:spMkLst>
        </pc:spChg>
      </pc:sldChg>
      <pc:sldChg chg="modSp add mod ord">
        <pc:chgData name="Victoria Garcia" userId="e42ebcd81dcb1696" providerId="LiveId" clId="{42CBFF4B-8CAE-4915-BB78-4303863D1F20}" dt="2021-04-17T03:33:10.164" v="1090" actId="20577"/>
        <pc:sldMkLst>
          <pc:docMk/>
          <pc:sldMk cId="3327700341" sldId="272"/>
        </pc:sldMkLst>
        <pc:spChg chg="mod">
          <ac:chgData name="Victoria Garcia" userId="e42ebcd81dcb1696" providerId="LiveId" clId="{42CBFF4B-8CAE-4915-BB78-4303863D1F20}" dt="2021-04-17T03:33:10.164" v="1090" actId="20577"/>
          <ac:spMkLst>
            <pc:docMk/>
            <pc:sldMk cId="3327700341" sldId="272"/>
            <ac:spMk id="4" creationId="{00000000-0000-0000-0000-000000000000}"/>
          </ac:spMkLst>
        </pc:spChg>
      </pc:sldChg>
      <pc:sldChg chg="modSp add mod ord">
        <pc:chgData name="Victoria Garcia" userId="e42ebcd81dcb1696" providerId="LiveId" clId="{42CBFF4B-8CAE-4915-BB78-4303863D1F20}" dt="2021-04-24T02:17:50.708" v="1323" actId="20577"/>
        <pc:sldMkLst>
          <pc:docMk/>
          <pc:sldMk cId="3886999258" sldId="273"/>
        </pc:sldMkLst>
        <pc:spChg chg="mod">
          <ac:chgData name="Victoria Garcia" userId="e42ebcd81dcb1696" providerId="LiveId" clId="{42CBFF4B-8CAE-4915-BB78-4303863D1F20}" dt="2021-04-24T02:02:19.678" v="1167" actId="1076"/>
          <ac:spMkLst>
            <pc:docMk/>
            <pc:sldMk cId="3886999258" sldId="273"/>
            <ac:spMk id="2" creationId="{E0CB9C2C-5942-40CF-863E-022EDBBEE055}"/>
          </ac:spMkLst>
        </pc:spChg>
        <pc:spChg chg="mod">
          <ac:chgData name="Victoria Garcia" userId="e42ebcd81dcb1696" providerId="LiveId" clId="{42CBFF4B-8CAE-4915-BB78-4303863D1F20}" dt="2021-04-24T02:17:50.708" v="1323" actId="20577"/>
          <ac:spMkLst>
            <pc:docMk/>
            <pc:sldMk cId="3886999258" sldId="273"/>
            <ac:spMk id="5" creationId="{00000000-0000-0000-0000-000000000000}"/>
          </ac:spMkLst>
        </pc:spChg>
        <pc:spChg chg="mod">
          <ac:chgData name="Victoria Garcia" userId="e42ebcd81dcb1696" providerId="LiveId" clId="{42CBFF4B-8CAE-4915-BB78-4303863D1F20}" dt="2021-04-24T02:01:57.039" v="1164" actId="20577"/>
          <ac:spMkLst>
            <pc:docMk/>
            <pc:sldMk cId="3886999258" sldId="273"/>
            <ac:spMk id="6" creationId="{00000000-0000-0000-0000-000000000000}"/>
          </ac:spMkLst>
        </pc:spChg>
        <pc:spChg chg="mod">
          <ac:chgData name="Victoria Garcia" userId="e42ebcd81dcb1696" providerId="LiveId" clId="{42CBFF4B-8CAE-4915-BB78-4303863D1F20}" dt="2021-04-24T02:02:02.783" v="1166" actId="20577"/>
          <ac:spMkLst>
            <pc:docMk/>
            <pc:sldMk cId="3886999258" sldId="273"/>
            <ac:spMk id="11" creationId="{00000000-0000-0000-0000-000000000000}"/>
          </ac:spMkLst>
        </pc:spChg>
      </pc:sldChg>
      <pc:sldChg chg="modSp add mod ord">
        <pc:chgData name="Victoria Garcia" userId="e42ebcd81dcb1696" providerId="LiveId" clId="{42CBFF4B-8CAE-4915-BB78-4303863D1F20}" dt="2021-04-24T02:20:34.496" v="1802" actId="5793"/>
        <pc:sldMkLst>
          <pc:docMk/>
          <pc:sldMk cId="1525398245" sldId="274"/>
        </pc:sldMkLst>
        <pc:spChg chg="mod">
          <ac:chgData name="Victoria Garcia" userId="e42ebcd81dcb1696" providerId="LiveId" clId="{42CBFF4B-8CAE-4915-BB78-4303863D1F20}" dt="2021-04-24T02:20:34.496" v="1802" actId="5793"/>
          <ac:spMkLst>
            <pc:docMk/>
            <pc:sldMk cId="1525398245" sldId="274"/>
            <ac:spMk id="4" creationId="{00000000-0000-0000-0000-000000000000}"/>
          </ac:spMkLst>
        </pc:spChg>
      </pc:sldChg>
      <pc:sldChg chg="modSp add mod ord">
        <pc:chgData name="Victoria Garcia" userId="e42ebcd81dcb1696" providerId="LiveId" clId="{42CBFF4B-8CAE-4915-BB78-4303863D1F20}" dt="2021-04-24T01:59:33.139" v="1146" actId="20577"/>
        <pc:sldMkLst>
          <pc:docMk/>
          <pc:sldMk cId="1750787274" sldId="275"/>
        </pc:sldMkLst>
        <pc:spChg chg="mod">
          <ac:chgData name="Victoria Garcia" userId="e42ebcd81dcb1696" providerId="LiveId" clId="{42CBFF4B-8CAE-4915-BB78-4303863D1F20}" dt="2021-04-24T01:59:33.139" v="1146" actId="20577"/>
          <ac:spMkLst>
            <pc:docMk/>
            <pc:sldMk cId="1750787274" sldId="275"/>
            <ac:spMk id="5" creationId="{646BAF90-BA5D-411D-8388-8C5CFCCDFCE8}"/>
          </ac:spMkLst>
        </pc:spChg>
      </pc:sldChg>
    </pc:docChg>
  </pc:docChgLst>
  <pc:docChgLst>
    <pc:chgData name="Victoria Garcia" userId="e42ebcd81dcb1696" providerId="LiveId" clId="{61F01069-0157-4DEA-B800-05C0263CB74A}"/>
    <pc:docChg chg="undo custSel addSld delSld modSld sldOrd">
      <pc:chgData name="Victoria Garcia" userId="e42ebcd81dcb1696" providerId="LiveId" clId="{61F01069-0157-4DEA-B800-05C0263CB74A}" dt="2021-03-27T04:20:03.610" v="2879" actId="5793"/>
      <pc:docMkLst>
        <pc:docMk/>
      </pc:docMkLst>
      <pc:sldChg chg="delSp new del mod">
        <pc:chgData name="Victoria Garcia" userId="e42ebcd81dcb1696" providerId="LiveId" clId="{61F01069-0157-4DEA-B800-05C0263CB74A}" dt="2021-03-13T02:19:45.042" v="4" actId="47"/>
        <pc:sldMkLst>
          <pc:docMk/>
          <pc:sldMk cId="2475831924" sldId="260"/>
        </pc:sldMkLst>
        <pc:spChg chg="del">
          <ac:chgData name="Victoria Garcia" userId="e42ebcd81dcb1696" providerId="LiveId" clId="{61F01069-0157-4DEA-B800-05C0263CB74A}" dt="2021-03-13T02:19:26.206" v="1" actId="478"/>
          <ac:spMkLst>
            <pc:docMk/>
            <pc:sldMk cId="2475831924" sldId="260"/>
            <ac:spMk id="2" creationId="{FC3B811D-8D73-437A-9A1E-2F62FCEF2FFE}"/>
          </ac:spMkLst>
        </pc:spChg>
        <pc:spChg chg="del">
          <ac:chgData name="Victoria Garcia" userId="e42ebcd81dcb1696" providerId="LiveId" clId="{61F01069-0157-4DEA-B800-05C0263CB74A}" dt="2021-03-13T02:19:28.450" v="2" actId="478"/>
          <ac:spMkLst>
            <pc:docMk/>
            <pc:sldMk cId="2475831924" sldId="260"/>
            <ac:spMk id="3" creationId="{BFB6D375-8E14-4F85-A60F-2CDE3BB5FE94}"/>
          </ac:spMkLst>
        </pc:spChg>
      </pc:sldChg>
      <pc:sldChg chg="modSp add mod">
        <pc:chgData name="Victoria Garcia" userId="e42ebcd81dcb1696" providerId="LiveId" clId="{61F01069-0157-4DEA-B800-05C0263CB74A}" dt="2021-03-19T19:25:34.938" v="1172" actId="20577"/>
        <pc:sldMkLst>
          <pc:docMk/>
          <pc:sldMk cId="2951331504" sldId="261"/>
        </pc:sldMkLst>
        <pc:spChg chg="mod">
          <ac:chgData name="Victoria Garcia" userId="e42ebcd81dcb1696" providerId="LiveId" clId="{61F01069-0157-4DEA-B800-05C0263CB74A}" dt="2021-03-19T19:25:34.938" v="1172" actId="20577"/>
          <ac:spMkLst>
            <pc:docMk/>
            <pc:sldMk cId="2951331504" sldId="261"/>
            <ac:spMk id="5" creationId="{646BAF90-BA5D-411D-8388-8C5CFCCDFCE8}"/>
          </ac:spMkLst>
        </pc:spChg>
      </pc:sldChg>
      <pc:sldChg chg="modSp add mod ord">
        <pc:chgData name="Victoria Garcia" userId="e42ebcd81dcb1696" providerId="LiveId" clId="{61F01069-0157-4DEA-B800-05C0263CB74A}" dt="2021-03-13T02:31:13.948" v="614" actId="20577"/>
        <pc:sldMkLst>
          <pc:docMk/>
          <pc:sldMk cId="1860327735" sldId="262"/>
        </pc:sldMkLst>
        <pc:spChg chg="mod">
          <ac:chgData name="Victoria Garcia" userId="e42ebcd81dcb1696" providerId="LiveId" clId="{61F01069-0157-4DEA-B800-05C0263CB74A}" dt="2021-03-13T02:22:25.488" v="256" actId="1076"/>
          <ac:spMkLst>
            <pc:docMk/>
            <pc:sldMk cId="1860327735" sldId="262"/>
            <ac:spMk id="2" creationId="{E0CB9C2C-5942-40CF-863E-022EDBBEE055}"/>
          </ac:spMkLst>
        </pc:spChg>
        <pc:spChg chg="mod">
          <ac:chgData name="Victoria Garcia" userId="e42ebcd81dcb1696" providerId="LiveId" clId="{61F01069-0157-4DEA-B800-05C0263CB74A}" dt="2021-03-13T02:31:13.948" v="614" actId="20577"/>
          <ac:spMkLst>
            <pc:docMk/>
            <pc:sldMk cId="1860327735" sldId="262"/>
            <ac:spMk id="5" creationId="{00000000-0000-0000-0000-000000000000}"/>
          </ac:spMkLst>
        </pc:spChg>
        <pc:spChg chg="mod">
          <ac:chgData name="Victoria Garcia" userId="e42ebcd81dcb1696" providerId="LiveId" clId="{61F01069-0157-4DEA-B800-05C0263CB74A}" dt="2021-03-13T02:21:07.219" v="41" actId="20577"/>
          <ac:spMkLst>
            <pc:docMk/>
            <pc:sldMk cId="1860327735" sldId="262"/>
            <ac:spMk id="11" creationId="{00000000-0000-0000-0000-000000000000}"/>
          </ac:spMkLst>
        </pc:spChg>
        <pc:spChg chg="mod">
          <ac:chgData name="Victoria Garcia" userId="e42ebcd81dcb1696" providerId="LiveId" clId="{61F01069-0157-4DEA-B800-05C0263CB74A}" dt="2021-03-13T02:22:08.230" v="255" actId="20577"/>
          <ac:spMkLst>
            <pc:docMk/>
            <pc:sldMk cId="1860327735" sldId="262"/>
            <ac:spMk id="12" creationId="{00000000-0000-0000-0000-000000000000}"/>
          </ac:spMkLst>
        </pc:spChg>
      </pc:sldChg>
      <pc:sldChg chg="modSp add mod ord">
        <pc:chgData name="Victoria Garcia" userId="e42ebcd81dcb1696" providerId="LiveId" clId="{61F01069-0157-4DEA-B800-05C0263CB74A}" dt="2021-03-13T02:37:54.184" v="1131" actId="20577"/>
        <pc:sldMkLst>
          <pc:docMk/>
          <pc:sldMk cId="1592173681" sldId="263"/>
        </pc:sldMkLst>
        <pc:spChg chg="mod">
          <ac:chgData name="Victoria Garcia" userId="e42ebcd81dcb1696" providerId="LiveId" clId="{61F01069-0157-4DEA-B800-05C0263CB74A}" dt="2021-03-13T02:37:54.184" v="1131" actId="20577"/>
          <ac:spMkLst>
            <pc:docMk/>
            <pc:sldMk cId="1592173681" sldId="263"/>
            <ac:spMk id="4" creationId="{00000000-0000-0000-0000-000000000000}"/>
          </ac:spMkLst>
        </pc:spChg>
      </pc:sldChg>
      <pc:sldChg chg="modSp add mod ord">
        <pc:chgData name="Victoria Garcia" userId="e42ebcd81dcb1696" providerId="LiveId" clId="{61F01069-0157-4DEA-B800-05C0263CB74A}" dt="2021-03-19T19:25:25.670" v="1167" actId="20577"/>
        <pc:sldMkLst>
          <pc:docMk/>
          <pc:sldMk cId="3022716282" sldId="264"/>
        </pc:sldMkLst>
        <pc:spChg chg="mod">
          <ac:chgData name="Victoria Garcia" userId="e42ebcd81dcb1696" providerId="LiveId" clId="{61F01069-0157-4DEA-B800-05C0263CB74A}" dt="2021-03-19T19:25:25.670" v="1167" actId="20577"/>
          <ac:spMkLst>
            <pc:docMk/>
            <pc:sldMk cId="3022716282" sldId="264"/>
            <ac:spMk id="5" creationId="{646BAF90-BA5D-411D-8388-8C5CFCCDFCE8}"/>
          </ac:spMkLst>
        </pc:spChg>
      </pc:sldChg>
      <pc:sldChg chg="modSp add mod ord">
        <pc:chgData name="Victoria Garcia" userId="e42ebcd81dcb1696" providerId="LiveId" clId="{61F01069-0157-4DEA-B800-05C0263CB74A}" dt="2021-03-19T19:26:08.460" v="1224" actId="20577"/>
        <pc:sldMkLst>
          <pc:docMk/>
          <pc:sldMk cId="1843870741" sldId="265"/>
        </pc:sldMkLst>
        <pc:spChg chg="mod">
          <ac:chgData name="Victoria Garcia" userId="e42ebcd81dcb1696" providerId="LiveId" clId="{61F01069-0157-4DEA-B800-05C0263CB74A}" dt="2021-03-19T19:26:08.460" v="1224" actId="20577"/>
          <ac:spMkLst>
            <pc:docMk/>
            <pc:sldMk cId="1843870741" sldId="265"/>
            <ac:spMk id="5" creationId="{646BAF90-BA5D-411D-8388-8C5CFCCDFCE8}"/>
          </ac:spMkLst>
        </pc:spChg>
      </pc:sldChg>
      <pc:sldChg chg="modSp add mod ord">
        <pc:chgData name="Victoria Garcia" userId="e42ebcd81dcb1696" providerId="LiveId" clId="{61F01069-0157-4DEA-B800-05C0263CB74A}" dt="2021-03-20T03:36:30.502" v="1766" actId="20577"/>
        <pc:sldMkLst>
          <pc:docMk/>
          <pc:sldMk cId="211627305" sldId="266"/>
        </pc:sldMkLst>
        <pc:spChg chg="mod">
          <ac:chgData name="Victoria Garcia" userId="e42ebcd81dcb1696" providerId="LiveId" clId="{61F01069-0157-4DEA-B800-05C0263CB74A}" dt="2021-03-20T03:36:30.502" v="1766" actId="20577"/>
          <ac:spMkLst>
            <pc:docMk/>
            <pc:sldMk cId="211627305" sldId="266"/>
            <ac:spMk id="5" creationId="{00000000-0000-0000-0000-000000000000}"/>
          </ac:spMkLst>
        </pc:spChg>
        <pc:spChg chg="mod">
          <ac:chgData name="Victoria Garcia" userId="e42ebcd81dcb1696" providerId="LiveId" clId="{61F01069-0157-4DEA-B800-05C0263CB74A}" dt="2021-03-19T19:29:46.035" v="1256" actId="1036"/>
          <ac:spMkLst>
            <pc:docMk/>
            <pc:sldMk cId="211627305" sldId="266"/>
            <ac:spMk id="6" creationId="{00000000-0000-0000-0000-000000000000}"/>
          </ac:spMkLst>
        </pc:spChg>
      </pc:sldChg>
      <pc:sldChg chg="modSp add mod ord">
        <pc:chgData name="Victoria Garcia" userId="e42ebcd81dcb1696" providerId="LiveId" clId="{61F01069-0157-4DEA-B800-05C0263CB74A}" dt="2021-03-20T03:43:40.473" v="2631" actId="20577"/>
        <pc:sldMkLst>
          <pc:docMk/>
          <pc:sldMk cId="821726764" sldId="267"/>
        </pc:sldMkLst>
        <pc:spChg chg="mod">
          <ac:chgData name="Victoria Garcia" userId="e42ebcd81dcb1696" providerId="LiveId" clId="{61F01069-0157-4DEA-B800-05C0263CB74A}" dt="2021-03-20T03:43:40.473" v="2631" actId="20577"/>
          <ac:spMkLst>
            <pc:docMk/>
            <pc:sldMk cId="821726764" sldId="267"/>
            <ac:spMk id="4" creationId="{00000000-0000-0000-0000-000000000000}"/>
          </ac:spMkLst>
        </pc:spChg>
      </pc:sldChg>
      <pc:sldChg chg="modSp add mod ord">
        <pc:chgData name="Victoria Garcia" userId="e42ebcd81dcb1696" providerId="LiveId" clId="{61F01069-0157-4DEA-B800-05C0263CB74A}" dt="2021-03-27T04:18:27.291" v="2659" actId="20577"/>
        <pc:sldMkLst>
          <pc:docMk/>
          <pc:sldMk cId="3028118351" sldId="268"/>
        </pc:sldMkLst>
        <pc:spChg chg="mod">
          <ac:chgData name="Victoria Garcia" userId="e42ebcd81dcb1696" providerId="LiveId" clId="{61F01069-0157-4DEA-B800-05C0263CB74A}" dt="2021-03-27T04:18:27.291" v="2659" actId="20577"/>
          <ac:spMkLst>
            <pc:docMk/>
            <pc:sldMk cId="3028118351" sldId="268"/>
            <ac:spMk id="5" creationId="{646BAF90-BA5D-411D-8388-8C5CFCCDFCE8}"/>
          </ac:spMkLst>
        </pc:spChg>
      </pc:sldChg>
      <pc:sldChg chg="modSp add mod ord">
        <pc:chgData name="Victoria Garcia" userId="e42ebcd81dcb1696" providerId="LiveId" clId="{61F01069-0157-4DEA-B800-05C0263CB74A}" dt="2021-03-27T04:20:03.610" v="2879" actId="5793"/>
        <pc:sldMkLst>
          <pc:docMk/>
          <pc:sldMk cId="235469069" sldId="269"/>
        </pc:sldMkLst>
        <pc:spChg chg="mod">
          <ac:chgData name="Victoria Garcia" userId="e42ebcd81dcb1696" providerId="LiveId" clId="{61F01069-0157-4DEA-B800-05C0263CB74A}" dt="2021-03-27T04:20:03.610" v="2879" actId="5793"/>
          <ac:spMkLst>
            <pc:docMk/>
            <pc:sldMk cId="235469069" sldId="269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0197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7690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5945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2365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3459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9658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1531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5634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930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0373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5137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DD96D-71D0-432E-AD4A-CAAED1B448A2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7887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lanificaciones | Carpeta pedagogica, Carpetas de escuela, Etiquetas  preescolares">
            <a:extLst>
              <a:ext uri="{FF2B5EF4-FFF2-40B4-BE49-F238E27FC236}">
                <a16:creationId xmlns:a16="http://schemas.microsoft.com/office/drawing/2014/main" id="{F8724FC4-29EB-46AD-9A7C-29D0E1556E0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14" b="-1"/>
          <a:stretch/>
        </p:blipFill>
        <p:spPr bwMode="auto">
          <a:xfrm>
            <a:off x="643467" y="593969"/>
            <a:ext cx="5584264" cy="7956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5C2418D6-667A-42BF-886B-D27416BCB475}"/>
              </a:ext>
            </a:extLst>
          </p:cNvPr>
          <p:cNvSpPr txBox="1"/>
          <p:nvPr/>
        </p:nvSpPr>
        <p:spPr>
          <a:xfrm>
            <a:off x="3435599" y="5731329"/>
            <a:ext cx="27238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000">
                <a:latin typeface="BubbleGum" panose="00000400000000000000" pitchFamily="2" charset="0"/>
              </a:rPr>
              <a:t>Victoria Estefania </a:t>
            </a:r>
          </a:p>
          <a:p>
            <a:pPr algn="ctr"/>
            <a:r>
              <a:rPr lang="es-MX" sz="2000">
                <a:latin typeface="BubbleGum" panose="00000400000000000000" pitchFamily="2" charset="0"/>
              </a:rPr>
              <a:t>Garcia Garcia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1761D27-4A19-4D2D-A0B4-6A085B19FB4F}"/>
              </a:ext>
            </a:extLst>
          </p:cNvPr>
          <p:cNvSpPr txBox="1"/>
          <p:nvPr/>
        </p:nvSpPr>
        <p:spPr>
          <a:xfrm>
            <a:off x="3804561" y="6882347"/>
            <a:ext cx="17927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>
                <a:latin typeface="BubbleGum" panose="00000400000000000000" pitchFamily="2" charset="0"/>
              </a:rPr>
              <a:t>Multigrado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B3905898-1332-4169-89FF-0F7BAD2E5126}"/>
              </a:ext>
            </a:extLst>
          </p:cNvPr>
          <p:cNvSpPr txBox="1"/>
          <p:nvPr/>
        </p:nvSpPr>
        <p:spPr>
          <a:xfrm>
            <a:off x="1628800" y="8460432"/>
            <a:ext cx="39565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>
                <a:solidFill>
                  <a:srgbClr val="7030A0"/>
                </a:solidFill>
                <a:latin typeface="BubbleGum" panose="00000400000000000000" pitchFamily="2" charset="0"/>
              </a:rPr>
              <a:t>8vo. Semestre </a:t>
            </a:r>
          </a:p>
        </p:txBody>
      </p:sp>
    </p:spTree>
    <p:extLst>
      <p:ext uri="{BB962C8B-B14F-4D97-AF65-F5344CB8AC3E}">
        <p14:creationId xmlns:p14="http://schemas.microsoft.com/office/powerpoint/2010/main" val="34195803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Debido a la situacion que se encuentran de internet, me pidieron que solo se enviara un video es por eso que se adecuo y se envio un video por el natalicio de Benito Juarez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motivando para el envio de evidencias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Motivando mas a los alumnos, y me gustaría que se me autorizara por parte de Conafe visitar la comunidad.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se comprendieron por parte de los alumnos. Actitud</a:t>
            </a:r>
          </a:p>
          <a:p>
            <a:r>
              <a:rPr lang="es-MX" sz="2000">
                <a:latin typeface="DK Cover Up" pitchFamily="50" charset="0"/>
              </a:rPr>
              <a:t>Entusiasmada y positiva siempre.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  <a:endParaRPr lang="es-MX" sz="2000" dirty="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Motivar un poco mas a los alumnos a traves de los videos.</a:t>
            </a:r>
          </a:p>
        </p:txBody>
      </p:sp>
    </p:spTree>
    <p:extLst>
      <p:ext uri="{BB962C8B-B14F-4D97-AF65-F5344CB8AC3E}">
        <p14:creationId xmlns:p14="http://schemas.microsoft.com/office/powerpoint/2010/main" val="821726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548199" y="1727200"/>
            <a:ext cx="6199198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CUARTA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22 AL 26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MARZO</a:t>
            </a:r>
          </a:p>
        </p:txBody>
      </p:sp>
    </p:spTree>
    <p:extLst>
      <p:ext uri="{BB962C8B-B14F-4D97-AF65-F5344CB8AC3E}">
        <p14:creationId xmlns:p14="http://schemas.microsoft.com/office/powerpoint/2010/main" val="3028118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>
                <a:latin typeface="DK Cover Up" pitchFamily="50" charset="0"/>
              </a:rPr>
              <a:t> </a:t>
            </a:r>
            <a:r>
              <a:rPr lang="es-MX" sz="4400">
                <a:latin typeface="DK Cover Up" pitchFamily="50" charset="0"/>
              </a:rPr>
              <a:t>Durante esta semana solo se envio un video de la primavera a las madres de familia.</a:t>
            </a:r>
          </a:p>
          <a:p>
            <a:endParaRPr lang="es-MX" sz="4400">
              <a:latin typeface="DK Cover Up" pitchFamily="50" charset="0"/>
            </a:endParaRPr>
          </a:p>
          <a:p>
            <a:r>
              <a:rPr lang="es-MX" sz="4400">
                <a:latin typeface="DK Cover Up" pitchFamily="50" charset="0"/>
              </a:rPr>
              <a:t>Y se estuvo en periodo de recolección de evidencias faltantes y evaluación del segundo trimestre</a:t>
            </a:r>
          </a:p>
        </p:txBody>
      </p:sp>
    </p:spTree>
    <p:extLst>
      <p:ext uri="{BB962C8B-B14F-4D97-AF65-F5344CB8AC3E}">
        <p14:creationId xmlns:p14="http://schemas.microsoft.com/office/powerpoint/2010/main" val="2354690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828724" y="1727200"/>
            <a:ext cx="5638147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QUINTA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12 AL 16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ABRIL</a:t>
            </a:r>
          </a:p>
        </p:txBody>
      </p:sp>
    </p:spTree>
    <p:extLst>
      <p:ext uri="{BB962C8B-B14F-4D97-AF65-F5344CB8AC3E}">
        <p14:creationId xmlns:p14="http://schemas.microsoft.com/office/powerpoint/2010/main" val="4270026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El seguir las recetas de la actividad.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En esta semana no hubo alguna actividad que se dificultara.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Interes y entusiasmo.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3789040" y="71439"/>
            <a:ext cx="2996952" cy="468113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 sz="2400">
                <a:latin typeface="Century Gothic" panose="020B0502020202020204" pitchFamily="34" charset="0"/>
              </a:rPr>
              <a:t>12 </a:t>
            </a:r>
            <a:r>
              <a:rPr lang="es-MX">
                <a:latin typeface="Century Gothic" panose="020B0502020202020204" pitchFamily="34" charset="0"/>
              </a:rPr>
              <a:t>a l 16 Abril 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7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87624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Los padres de familia han tenido respuesta favorecedora de acuerdo con el envio de evidencias.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3990495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87314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Considero que la intervención fue buena, debido a que se aclararon dudas que las madres de familia presentaban</a:t>
            </a:r>
          </a:p>
          <a:p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motivando a los alumnos para que sigan trabajando.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Seguir realizando actividades en donde los alumnos se motiven a trabajar y seguir motivando de alguna manera a las madres de familia.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se dieron de acuerdo con la guía aprende en casa, es por eso que tuvieron duda.</a:t>
            </a:r>
          </a:p>
          <a:p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Entusiasmada </a:t>
            </a:r>
          </a:p>
          <a:p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  <a:endParaRPr lang="es-MX" sz="2000" dirty="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Motivar un poco mas a los alumnos a traves de los videos.</a:t>
            </a:r>
          </a:p>
        </p:txBody>
      </p:sp>
    </p:spTree>
    <p:extLst>
      <p:ext uri="{BB962C8B-B14F-4D97-AF65-F5344CB8AC3E}">
        <p14:creationId xmlns:p14="http://schemas.microsoft.com/office/powerpoint/2010/main" val="3327700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709301" y="1727200"/>
            <a:ext cx="5876993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SEXTA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19 AL 23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ABRIL</a:t>
            </a:r>
          </a:p>
        </p:txBody>
      </p:sp>
    </p:spTree>
    <p:extLst>
      <p:ext uri="{BB962C8B-B14F-4D97-AF65-F5344CB8AC3E}">
        <p14:creationId xmlns:p14="http://schemas.microsoft.com/office/powerpoint/2010/main" val="17507872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Las actividades que mas favorecen el aprendizaje son las que realizan por medio del juego.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En esta semana no hubo alguna actividad que se dificultara.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Interes y entusiasmo.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3789040" y="71439"/>
            <a:ext cx="2996952" cy="468113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>
                <a:latin typeface="Century Gothic" panose="020B0502020202020204" pitchFamily="34" charset="0"/>
              </a:rPr>
              <a:t>  19  al 23 Abril 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5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87624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Los padres de familia han tenido respuesta favorecedora de acuerdo con el envio de evidencias.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4226387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69992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Considero que la intervención fue buena, las dudas de las mamás van disminuyendo, y la interacción es mas clara.</a:t>
            </a:r>
          </a:p>
          <a:p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motivando a los alumnos para que sigan trabajando.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Por parte de las madres de familia se solicito que se dieran clases presenciales y creo que podria intervenir hablando en conafe, para ver si podria dar dos días como al principio</a:t>
            </a:r>
          </a:p>
          <a:p>
            <a:endParaRPr lang="es-MX" sz="2000">
              <a:latin typeface="DK Cover Up" pitchFamily="50" charset="0"/>
            </a:endParaRPr>
          </a:p>
          <a:p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fueron clases</a:t>
            </a:r>
          </a:p>
          <a:p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Entusiasmo, y actitud positiva siempre</a:t>
            </a:r>
          </a:p>
          <a:p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  <a:endParaRPr lang="es-MX" sz="2000" dirty="0">
              <a:latin typeface="DK Cover Up" pitchFamily="50" charset="0"/>
            </a:endParaRPr>
          </a:p>
          <a:p>
            <a:r>
              <a:rPr lang="es-MX" sz="2000">
                <a:latin typeface="DK Cover Up" pitchFamily="50" charset="0"/>
              </a:rPr>
              <a:t>Motivar un poco mas a los alumnos a traves de los videos.</a:t>
            </a:r>
          </a:p>
        </p:txBody>
      </p:sp>
    </p:spTree>
    <p:extLst>
      <p:ext uri="{BB962C8B-B14F-4D97-AF65-F5344CB8AC3E}">
        <p14:creationId xmlns:p14="http://schemas.microsoft.com/office/powerpoint/2010/main" val="1525398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1247107" y="1727200"/>
            <a:ext cx="4801379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PRIMER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1 AL 5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MARZO</a:t>
            </a:r>
          </a:p>
        </p:txBody>
      </p:sp>
    </p:spTree>
    <p:extLst>
      <p:ext uri="{BB962C8B-B14F-4D97-AF65-F5344CB8AC3E}">
        <p14:creationId xmlns:p14="http://schemas.microsoft.com/office/powerpoint/2010/main" val="3022716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En donde los alumnos trabajan con su nombre, debido a que ya se vio un poco mas favorecedor el aprendizaje de los alumnos.</a:t>
            </a:r>
          </a:p>
          <a:p>
            <a:r>
              <a:rPr lang="es-MX" sz="2000">
                <a:latin typeface="DK Cover Up" pitchFamily="50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Hasta el momento las actividades extracurriculares no se le han dificultado.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r>
              <a:rPr lang="es-MX">
                <a:latin typeface="DK Cover Up" pitchFamily="50" charset="0"/>
              </a:rPr>
              <a:t>    Se han visto en las evidencias entusiasmados, aunque he recibido mensajes de las madres que los alumnos no quieren trabajar. 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4149080" y="88340"/>
            <a:ext cx="2520280" cy="504056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>
                <a:latin typeface="Century Gothic" panose="020B0502020202020204" pitchFamily="34" charset="0"/>
              </a:rPr>
              <a:t>1 al 5 Marzo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7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87624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La manera que se ha tenido respuesta por parte de las madres de familia en el envio de evidencias.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4427984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3944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Los videos han sido favorables ya que de alguna manera los alumnos tienen ánimo, entusiasmo y motivación para poder realizar las actividades.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motivando a los alumnos.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Realizando actividades mas dinámicas, aunque en ocasiones si batallo mucho.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fueron claras y entendibles para los alumnos.</a:t>
            </a:r>
          </a:p>
          <a:p>
            <a:pPr marL="342900" indent="-342900">
              <a:buFont typeface="Wingdings" pitchFamily="2" charset="2"/>
              <a:buChar char="Ø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Aunque no se ha dejado de realizar la practica, empecé esta semana nerviosa, pero con actitud positiva y emocionada.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</a:p>
          <a:p>
            <a:r>
              <a:rPr lang="es-MX" sz="2000">
                <a:latin typeface="DK Cover Up" pitchFamily="50" charset="0"/>
              </a:rPr>
              <a:t>Las actividades un poco mas dinámicas.  </a:t>
            </a:r>
            <a:endParaRPr lang="es-MX" sz="2000" dirty="0">
              <a:latin typeface="DK Cover Up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908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957765" y="1727200"/>
            <a:ext cx="5380064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SEGUNDA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8 AL 12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MARZO</a:t>
            </a:r>
          </a:p>
        </p:txBody>
      </p:sp>
    </p:spTree>
    <p:extLst>
      <p:ext uri="{BB962C8B-B14F-4D97-AF65-F5344CB8AC3E}">
        <p14:creationId xmlns:p14="http://schemas.microsoft.com/office/powerpoint/2010/main" val="2951331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La actividad que se vio mas favorecida es donde los alumnos sembraron una plantita.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Las actividades no se han dificultado hasta el momento.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r>
              <a:rPr lang="es-MX">
                <a:latin typeface="DK Cover Up" pitchFamily="50" charset="0"/>
              </a:rPr>
              <a:t>   Por los comentarios de los padres, los alumnos siguen entusiasmados. 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4149080" y="88340"/>
            <a:ext cx="2520280" cy="504056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>
                <a:latin typeface="Century Gothic" panose="020B0502020202020204" pitchFamily="34" charset="0"/>
              </a:rPr>
              <a:t>1 al 5 Marzo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5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87624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El interes de los padres de familia. Falto enviar evidencias de mas de la mitad de los alumnos.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4355976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0327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Esta semana por parte de los madres me pidieron que no se enviara video, por el servicio de internet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motivando a los alumnos,a traves de audios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Seguir realizando actividades de reforzamiento.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se le dieron a las madres de familia y fueron claras y comprendibles.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Aunque no se ha dejado de realizar la practica, positiva y entusiasmada.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</a:p>
          <a:p>
            <a:r>
              <a:rPr lang="es-MX" sz="2000">
                <a:latin typeface="DK Cover Up" pitchFamily="50" charset="0"/>
              </a:rPr>
              <a:t>Las actividades un poco mas dinámicas.  </a:t>
            </a:r>
            <a:endParaRPr lang="es-MX" sz="2000" dirty="0">
              <a:latin typeface="DK Cover Up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173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859182" y="1727200"/>
            <a:ext cx="5577231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TERCERA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16 AL 19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MARZO</a:t>
            </a:r>
          </a:p>
        </p:txBody>
      </p:sp>
    </p:spTree>
    <p:extLst>
      <p:ext uri="{BB962C8B-B14F-4D97-AF65-F5344CB8AC3E}">
        <p14:creationId xmlns:p14="http://schemas.microsoft.com/office/powerpoint/2010/main" val="1843870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El conocer acerca de los trabajos del campo y la ciudad y sus servicios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Considero que ninguna actividad, ya que las madres de familia cada vez tienen menos dudas.00000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Interes y entusiasmo.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3789040" y="71439"/>
            <a:ext cx="2996952" cy="468113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 sz="2400">
                <a:latin typeface="Century Gothic" panose="020B0502020202020204" pitchFamily="34" charset="0"/>
              </a:rPr>
              <a:t>16 </a:t>
            </a:r>
            <a:r>
              <a:rPr lang="es-MX">
                <a:latin typeface="Century Gothic" panose="020B0502020202020204" pitchFamily="34" charset="0"/>
              </a:rPr>
              <a:t>a l 19 Marzo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5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87624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El interes de los padres de familia. Falto enviar evidencias de mas de la mitad de los alumnos.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4355976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6273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1642</Words>
  <Application>Microsoft Office PowerPoint</Application>
  <PresentationFormat>Carta (216 x 279 mm)</PresentationFormat>
  <Paragraphs>228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8" baseType="lpstr">
      <vt:lpstr>Arial</vt:lpstr>
      <vt:lpstr>Blueberry Regular</vt:lpstr>
      <vt:lpstr>BubbleGum</vt:lpstr>
      <vt:lpstr>Calibri</vt:lpstr>
      <vt:lpstr>Candy Beans</vt:lpstr>
      <vt:lpstr>Century Gothic</vt:lpstr>
      <vt:lpstr>DK Cover Up</vt:lpstr>
      <vt:lpstr>Ink Free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vg690</dc:creator>
  <cp:lastModifiedBy>Victoria Garcia</cp:lastModifiedBy>
  <cp:revision>4</cp:revision>
  <dcterms:created xsi:type="dcterms:W3CDTF">2020-10-10T03:00:04Z</dcterms:created>
  <dcterms:modified xsi:type="dcterms:W3CDTF">2021-04-24T02:20:40Z</dcterms:modified>
</cp:coreProperties>
</file>