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6520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578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967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992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006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38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954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1739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016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914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98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B8B7-5DB8-4143-9370-24DE1744040D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FBD8B-F4D3-4DC9-943D-3249F97D0CA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12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pfre.es/seguros/particulares/salud/seguros-de-salud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Experimentos | Enseñando ciencias, Ciencia divertida, Experiment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340" y="4915043"/>
            <a:ext cx="5555127" cy="3139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70933" y="1303360"/>
            <a:ext cx="63161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200" b="1" i="1" dirty="0" smtClean="0">
                <a:solidFill>
                  <a:srgbClr val="7030A0"/>
                </a:solidFill>
                <a:latin typeface="Bradley Hand ITC" panose="03070402050302030203" pitchFamily="66" charset="0"/>
              </a:rPr>
              <a:t>NOTAS CIENTÍFICAS</a:t>
            </a:r>
            <a:endParaRPr lang="es-ES" sz="7200" b="1" i="1" dirty="0">
              <a:solidFill>
                <a:srgbClr val="7030A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71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660401" y="776643"/>
            <a:ext cx="553719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i="0" dirty="0" smtClean="0">
                <a:effectLst/>
                <a:latin typeface="Arial" panose="020B0604020202020204" pitchFamily="34" charset="0"/>
              </a:rPr>
              <a:t>COLABORACIÓN</a:t>
            </a:r>
            <a:endParaRPr lang="es-ES" sz="1600" b="1" i="0" dirty="0" smtClean="0">
              <a:effectLst/>
              <a:latin typeface="Arial" panose="020B0604020202020204" pitchFamily="34" charset="0"/>
            </a:endParaRPr>
          </a:p>
          <a:p>
            <a:endParaRPr lang="es-ES" sz="1600" b="1" i="0" dirty="0" smtClean="0">
              <a:effectLst/>
              <a:latin typeface="Arial" panose="020B0604020202020204" pitchFamily="34" charset="0"/>
            </a:endParaRPr>
          </a:p>
          <a:p>
            <a:r>
              <a:rPr lang="es-MX" dirty="0"/>
              <a:t>Colaborar significa </a:t>
            </a:r>
            <a:r>
              <a:rPr lang="es-MX" b="1" dirty="0"/>
              <a:t>trabajar en conjunto con otra u otras personas para realizar una obra o alcanzar un </a:t>
            </a:r>
            <a:r>
              <a:rPr lang="es-MX" b="1" dirty="0" smtClean="0"/>
              <a:t>objetivo.</a:t>
            </a:r>
          </a:p>
          <a:p>
            <a:r>
              <a:rPr lang="es-MX" dirty="0"/>
              <a:t>la colaboración es un proceso mediante el cual varias personas se asocian para la realización de un trabajo o actividad, repartiéndose tareas y roles, prestándose mutuamente ayuda, coordinando esfuerzos, con el fin de alcanzar el objetivo previsto.</a:t>
            </a:r>
            <a:endParaRPr lang="es-ES" b="0" i="0" dirty="0" smtClean="0"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660401" y="3620070"/>
            <a:ext cx="292818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600" b="1" dirty="0">
                <a:latin typeface="Arial" panose="020B0604020202020204" pitchFamily="34" charset="0"/>
                <a:cs typeface="Arial" panose="020B0604020202020204" pitchFamily="34" charset="0"/>
              </a:rPr>
              <a:t>ACTIVIDAD PARA LA EXPLICACIÒN AL NIÑO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defRPr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s-MX" dirty="0"/>
              <a:t>Juegue con su hijo a encontrar el tesoro perdido. Uno de los dos deberá cubrirse los ojos con un trapo o paliacate; mientras, el otro elegirá cinco cosas que tengan en casa y las colocará en distintos lugares. Una vez oculto el tesoro, guiará a su compañero indicándole por dónde moverse hasta encontrar el total de los objetos. 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 descr="Tu propio Mapa del Tesoro | Algarabía niño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8589" y="4347713"/>
            <a:ext cx="2384723" cy="18271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49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2" descr="margenes escolares - Búsqueda de Google en 2020 | Bordes y marcos, Bordes  para paginas, Bordes para hoj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622165" y="633371"/>
            <a:ext cx="55920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i="0" dirty="0" smtClean="0">
                <a:effectLst/>
                <a:latin typeface="arial" panose="020B0604020202020204" pitchFamily="34" charset="0"/>
              </a:rPr>
              <a:t>CUIDADO DE LA SALUD</a:t>
            </a:r>
            <a:endParaRPr lang="es-ES" dirty="0">
              <a:latin typeface="arial" panose="020B0604020202020204" pitchFamily="34" charset="0"/>
            </a:endParaRPr>
          </a:p>
          <a:p>
            <a:r>
              <a:rPr lang="es-MX" dirty="0"/>
              <a:t>Disfrutar de un buen estado de salud puede conseguirse a partir de variadas acciones y mantenerse durante mucho tiempo o bien perderse debido a diversas razones.</a:t>
            </a:r>
          </a:p>
          <a:p>
            <a:r>
              <a:rPr lang="es-MX" dirty="0"/>
              <a:t>Para </a:t>
            </a:r>
            <a:r>
              <a:rPr lang="es-MX" b="1" dirty="0"/>
              <a:t>estar sana</a:t>
            </a:r>
            <a:r>
              <a:rPr lang="es-MX" dirty="0"/>
              <a:t>, una persona debería:</a:t>
            </a:r>
          </a:p>
          <a:p>
            <a:r>
              <a:rPr lang="es-MX" dirty="0"/>
              <a:t>Seguir una </a:t>
            </a:r>
            <a:r>
              <a:rPr lang="es-MX" b="1" dirty="0"/>
              <a:t>dieta saludable y equilibrada</a:t>
            </a:r>
            <a:r>
              <a:rPr lang="es-MX" dirty="0"/>
              <a:t>.</a:t>
            </a:r>
          </a:p>
          <a:p>
            <a:r>
              <a:rPr lang="es-MX" dirty="0"/>
              <a:t>Realizar </a:t>
            </a:r>
            <a:r>
              <a:rPr lang="es-MX" b="1" dirty="0"/>
              <a:t>ejercicio</a:t>
            </a:r>
            <a:r>
              <a:rPr lang="es-MX" dirty="0"/>
              <a:t> de manera regular</a:t>
            </a:r>
          </a:p>
          <a:p>
            <a:r>
              <a:rPr lang="es-MX" b="1" dirty="0"/>
              <a:t>Evitar</a:t>
            </a:r>
            <a:r>
              <a:rPr lang="es-MX" dirty="0"/>
              <a:t> el consumo de sustancias tóxicas o adictivas como el tabaco, alcohol o cualquier tipo de droga.</a:t>
            </a:r>
          </a:p>
          <a:p>
            <a:r>
              <a:rPr lang="es-MX" dirty="0"/>
              <a:t>Realizar las </a:t>
            </a:r>
            <a:r>
              <a:rPr lang="es-MX" b="1" dirty="0"/>
              <a:t>revisiones médicas</a:t>
            </a:r>
            <a:r>
              <a:rPr lang="es-MX" dirty="0"/>
              <a:t> pertinentes o controlar posibles complicaciones. Aquí juega un papel fundamental contar con un buen</a:t>
            </a:r>
            <a:r>
              <a:rPr lang="es-MX" dirty="0">
                <a:hlinkClick r:id="rId3"/>
              </a:rPr>
              <a:t> seguro de salud</a:t>
            </a:r>
            <a:r>
              <a:rPr lang="es-MX" dirty="0"/>
              <a:t> que pueda respaldarte ante cualquier enfermedad con los mejores profesionales y coberturas.</a:t>
            </a:r>
          </a:p>
        </p:txBody>
      </p:sp>
      <p:sp>
        <p:nvSpPr>
          <p:cNvPr id="6" name="Rectángulo 5"/>
          <p:cNvSpPr/>
          <p:nvPr/>
        </p:nvSpPr>
        <p:spPr>
          <a:xfrm>
            <a:off x="951058" y="4730212"/>
            <a:ext cx="49558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ACTIVIDAD PARA LA EXPLICACIÒN AL NIÑO</a:t>
            </a:r>
            <a:r>
              <a:rPr lang="es-E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defRPr/>
            </a:pP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MX" sz="1600" dirty="0"/>
              <a:t>Comente con su hijo sobre la importancia de cuidar su cuerpo para mantenerse sano; desde una dieta saludable, dormir bien, beber agua, hacer ejercicio, hasta mantener los hábitos de higiene necesarios, como asearse, lavarse los dientes, peinarse e incluso mantener limpia su cama y su habitación. Coméntele que todas esas acciones ayudan a que nuestro cuerpo funcione correctamente, y teniendo hábitos de higiene evitamos enfermedades. Apoye a su hijo a elaborar un cartel, en el cual dibuje, por un lado, una silueta con las partes que conforman su cuerpo y el nombre de cada una de ellas y, por otro lado, las acciones de higiene más importantes que debe realizar día con día para mantenerse saludable.</a:t>
            </a: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7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804</TotalTime>
  <Words>248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</vt:lpstr>
      <vt:lpstr>Bradley Hand ITC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28</cp:revision>
  <dcterms:created xsi:type="dcterms:W3CDTF">2020-10-10T18:01:34Z</dcterms:created>
  <dcterms:modified xsi:type="dcterms:W3CDTF">2021-04-24T03:08:25Z</dcterms:modified>
</cp:coreProperties>
</file>