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7AD8"/>
    <a:srgbClr val="FD0B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D27296D-945C-442C-A086-91CCCB376050}" type="datetimeFigureOut">
              <a:rPr lang="es-MX" smtClean="0"/>
              <a:t>06/03/2021</a:t>
            </a:fld>
            <a:endParaRPr lang="es-MX"/>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s-MX"/>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C37FEC6-F3D6-47FE-9C25-D4DCD5ECF422}" type="slidenum">
              <a:rPr lang="es-MX" smtClean="0"/>
              <a:t>‹Nº›</a:t>
            </a:fld>
            <a:endParaRPr lang="es-MX"/>
          </a:p>
        </p:txBody>
      </p:sp>
    </p:spTree>
    <p:extLst>
      <p:ext uri="{BB962C8B-B14F-4D97-AF65-F5344CB8AC3E}">
        <p14:creationId xmlns:p14="http://schemas.microsoft.com/office/powerpoint/2010/main" val="42347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D27296D-945C-442C-A086-91CCCB376050}" type="datetimeFigureOut">
              <a:rPr lang="es-MX" smtClean="0"/>
              <a:t>06/03/2021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327722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D27296D-945C-442C-A086-91CCCB376050}" type="datetimeFigureOut">
              <a:rPr lang="es-MX" smtClean="0"/>
              <a:t>06/03/2021</a:t>
            </a:fld>
            <a:endParaRPr lang="es-MX"/>
          </a:p>
        </p:txBody>
      </p:sp>
      <p:sp>
        <p:nvSpPr>
          <p:cNvPr id="5" name="Footer Placeholder 4"/>
          <p:cNvSpPr>
            <a:spLocks noGrp="1"/>
          </p:cNvSpPr>
          <p:nvPr>
            <p:ph type="ftr" sz="quarter" idx="11"/>
          </p:nvPr>
        </p:nvSpPr>
        <p:spPr>
          <a:xfrm>
            <a:off x="774923" y="5951811"/>
            <a:ext cx="7896279" cy="365125"/>
          </a:xfrm>
        </p:spPr>
        <p:txBody>
          <a:bodyPr/>
          <a:lstStyle/>
          <a:p>
            <a:endParaRPr lang="es-MX"/>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C37FEC6-F3D6-47FE-9C25-D4DCD5ECF422}" type="slidenum">
              <a:rPr lang="es-MX" smtClean="0"/>
              <a:t>‹Nº›</a:t>
            </a:fld>
            <a:endParaRPr lang="es-MX"/>
          </a:p>
        </p:txBody>
      </p:sp>
    </p:spTree>
    <p:extLst>
      <p:ext uri="{BB962C8B-B14F-4D97-AF65-F5344CB8AC3E}">
        <p14:creationId xmlns:p14="http://schemas.microsoft.com/office/powerpoint/2010/main" val="266960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D27296D-945C-442C-A086-91CCCB376050}" type="datetimeFigureOut">
              <a:rPr lang="es-MX" smtClean="0"/>
              <a:t>06/03/2021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10558300" y="5956137"/>
            <a:ext cx="1052508" cy="365125"/>
          </a:xfrm>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13381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D27296D-945C-442C-A086-91CCCB376050}" type="datetimeFigureOut">
              <a:rPr lang="es-MX" smtClean="0"/>
              <a:t>06/03/2021</a:t>
            </a:fld>
            <a:endParaRPr lang="es-MX"/>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s-MX"/>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C37FEC6-F3D6-47FE-9C25-D4DCD5ECF422}" type="slidenum">
              <a:rPr lang="es-MX" smtClean="0"/>
              <a:t>‹Nº›</a:t>
            </a:fld>
            <a:endParaRPr lang="es-MX"/>
          </a:p>
        </p:txBody>
      </p:sp>
    </p:spTree>
    <p:extLst>
      <p:ext uri="{BB962C8B-B14F-4D97-AF65-F5344CB8AC3E}">
        <p14:creationId xmlns:p14="http://schemas.microsoft.com/office/powerpoint/2010/main" val="3130264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D27296D-945C-442C-A086-91CCCB376050}" type="datetimeFigureOut">
              <a:rPr lang="es-MX" smtClean="0"/>
              <a:t>06/03/2021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303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D27296D-945C-442C-A086-91CCCB376050}" type="datetimeFigureOut">
              <a:rPr lang="es-MX" smtClean="0"/>
              <a:t>06/03/2021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650956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D27296D-945C-442C-A086-91CCCB376050}" type="datetimeFigureOut">
              <a:rPr lang="es-MX" smtClean="0"/>
              <a:t>06/03/2021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2935617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27296D-945C-442C-A086-91CCCB376050}" type="datetimeFigureOut">
              <a:rPr lang="es-MX" smtClean="0"/>
              <a:t>06/03/2021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1212221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D27296D-945C-442C-A086-91CCCB376050}" type="datetimeFigureOut">
              <a:rPr lang="es-MX" smtClean="0"/>
              <a:t>06/03/2021</a:t>
            </a:fld>
            <a:endParaRPr lang="es-MX"/>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C37FEC6-F3D6-47FE-9C25-D4DCD5ECF422}" type="slidenum">
              <a:rPr lang="es-MX" smtClean="0"/>
              <a:t>‹Nº›</a:t>
            </a:fld>
            <a:endParaRPr lang="es-MX"/>
          </a:p>
        </p:txBody>
      </p:sp>
    </p:spTree>
    <p:extLst>
      <p:ext uri="{BB962C8B-B14F-4D97-AF65-F5344CB8AC3E}">
        <p14:creationId xmlns:p14="http://schemas.microsoft.com/office/powerpoint/2010/main" val="20854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D27296D-945C-442C-A086-91CCCB376050}" type="datetimeFigureOut">
              <a:rPr lang="es-MX" smtClean="0"/>
              <a:t>06/03/2021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C37FEC6-F3D6-47FE-9C25-D4DCD5ECF422}" type="slidenum">
              <a:rPr lang="es-MX" smtClean="0"/>
              <a:t>‹Nº›</a:t>
            </a:fld>
            <a:endParaRPr lang="es-MX"/>
          </a:p>
        </p:txBody>
      </p:sp>
    </p:spTree>
    <p:extLst>
      <p:ext uri="{BB962C8B-B14F-4D97-AF65-F5344CB8AC3E}">
        <p14:creationId xmlns:p14="http://schemas.microsoft.com/office/powerpoint/2010/main" val="205594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8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D27296D-945C-442C-A086-91CCCB376050}" type="datetimeFigureOut">
              <a:rPr lang="es-MX" smtClean="0"/>
              <a:t>06/03/2021</a:t>
            </a:fld>
            <a:endParaRPr lang="es-MX"/>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s-MX"/>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C37FEC6-F3D6-47FE-9C25-D4DCD5ECF422}" type="slidenum">
              <a:rPr lang="es-MX" smtClean="0"/>
              <a:t>‹Nº›</a:t>
            </a:fld>
            <a:endParaRPr lang="es-MX"/>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07531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B1F85E0F-7F02-4C64-8136-F9270D000392}"/>
              </a:ext>
            </a:extLst>
          </p:cNvPr>
          <p:cNvSpPr/>
          <p:nvPr/>
        </p:nvSpPr>
        <p:spPr>
          <a:xfrm>
            <a:off x="2133600" y="1487556"/>
            <a:ext cx="7394713" cy="3882887"/>
          </a:xfrm>
          <a:prstGeom prst="rect">
            <a:avLst/>
          </a:prstGeom>
          <a:solidFill>
            <a:srgbClr val="FD0B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0" dirty="0">
                <a:solidFill>
                  <a:schemeClr val="tx1"/>
                </a:solidFill>
                <a:latin typeface="Modern Love" panose="04090805081005020601" pitchFamily="82" charset="0"/>
              </a:rPr>
              <a:t>Cuaderno de notas científicas </a:t>
            </a:r>
          </a:p>
        </p:txBody>
      </p:sp>
    </p:spTree>
    <p:extLst>
      <p:ext uri="{BB962C8B-B14F-4D97-AF65-F5344CB8AC3E}">
        <p14:creationId xmlns:p14="http://schemas.microsoft.com/office/powerpoint/2010/main" val="15627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14C8BC2E-D6DF-4D18-B515-911C3D1A09FC}"/>
              </a:ext>
            </a:extLst>
          </p:cNvPr>
          <p:cNvSpPr/>
          <p:nvPr/>
        </p:nvSpPr>
        <p:spPr>
          <a:xfrm>
            <a:off x="450573"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400" dirty="0">
                <a:solidFill>
                  <a:schemeClr val="tx1"/>
                </a:solidFill>
                <a:latin typeface="Modern Love" panose="04090805081005020601" pitchFamily="82" charset="0"/>
              </a:rPr>
              <a:t>ARTE</a:t>
            </a:r>
            <a:r>
              <a:rPr lang="es-MX" dirty="0"/>
              <a:t> </a:t>
            </a:r>
          </a:p>
        </p:txBody>
      </p:sp>
      <p:sp>
        <p:nvSpPr>
          <p:cNvPr id="3" name="Rectángulo 2">
            <a:extLst>
              <a:ext uri="{FF2B5EF4-FFF2-40B4-BE49-F238E27FC236}">
                <a16:creationId xmlns:a16="http://schemas.microsoft.com/office/drawing/2014/main" id="{26509B0E-9E11-4DDB-91F6-CEF6FB849999}"/>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científica:</a:t>
            </a:r>
          </a:p>
          <a:p>
            <a:pPr algn="ctr"/>
            <a:r>
              <a:rPr lang="es-ES" b="0" i="0" dirty="0">
                <a:solidFill>
                  <a:srgbClr val="202124"/>
                </a:solidFill>
                <a:effectLst/>
                <a:latin typeface="arial" panose="020B0604020202020204" pitchFamily="34" charset="0"/>
              </a:rPr>
              <a:t>Actividad en la que el hombre recrea, con una finalidad estética, un aspecto de la realidad o un sentimiento en formas bellas valiéndose de la materia, la imagen o el sonido</a:t>
            </a:r>
            <a:r>
              <a:rPr lang="es-MX" dirty="0">
                <a:solidFill>
                  <a:schemeClr val="tx1"/>
                </a:solidFill>
              </a:rPr>
              <a:t> </a:t>
            </a:r>
          </a:p>
        </p:txBody>
      </p:sp>
      <p:sp>
        <p:nvSpPr>
          <p:cNvPr id="4" name="Rectángulo 3">
            <a:extLst>
              <a:ext uri="{FF2B5EF4-FFF2-40B4-BE49-F238E27FC236}">
                <a16:creationId xmlns:a16="http://schemas.microsoft.com/office/drawing/2014/main" id="{216CB11D-2D19-43F6-95B6-98B39A6A7571}"/>
              </a:ext>
            </a:extLst>
          </p:cNvPr>
          <p:cNvSpPr/>
          <p:nvPr/>
        </p:nvSpPr>
        <p:spPr>
          <a:xfrm>
            <a:off x="6672469" y="2782956"/>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para los niños</a:t>
            </a:r>
            <a:r>
              <a:rPr lang="es-MX" dirty="0">
                <a:solidFill>
                  <a:schemeClr val="tx1"/>
                </a:solidFill>
              </a:rPr>
              <a:t>:</a:t>
            </a:r>
          </a:p>
          <a:p>
            <a:pPr algn="ctr"/>
            <a:r>
              <a:rPr lang="es-ES" b="0" i="0" dirty="0">
                <a:solidFill>
                  <a:srgbClr val="202124"/>
                </a:solidFill>
                <a:effectLst/>
                <a:latin typeface="arial" panose="020B0604020202020204" pitchFamily="34" charset="0"/>
              </a:rPr>
              <a:t>Es la capacidad que tiene el hombre para representar sus sentimientos, emociones y percepciones acerca de sus vivencias y el entorno que lo rodea.</a:t>
            </a:r>
            <a:r>
              <a:rPr lang="es-MX" dirty="0">
                <a:solidFill>
                  <a:schemeClr val="tx1"/>
                </a:solidFill>
              </a:rPr>
              <a:t> </a:t>
            </a:r>
          </a:p>
        </p:txBody>
      </p:sp>
    </p:spTree>
    <p:extLst>
      <p:ext uri="{BB962C8B-B14F-4D97-AF65-F5344CB8AC3E}">
        <p14:creationId xmlns:p14="http://schemas.microsoft.com/office/powerpoint/2010/main" val="157203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AB732DA5-7B12-4AC1-826E-38057D357ED3}"/>
              </a:ext>
            </a:extLst>
          </p:cNvPr>
          <p:cNvSpPr/>
          <p:nvPr/>
        </p:nvSpPr>
        <p:spPr>
          <a:xfrm>
            <a:off x="795130"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Modern Love" panose="04090805081005020601" pitchFamily="82" charset="0"/>
              </a:rPr>
              <a:t>Higiene </a:t>
            </a:r>
          </a:p>
        </p:txBody>
      </p:sp>
      <p:sp>
        <p:nvSpPr>
          <p:cNvPr id="3" name="Rectángulo 2">
            <a:extLst>
              <a:ext uri="{FF2B5EF4-FFF2-40B4-BE49-F238E27FC236}">
                <a16:creationId xmlns:a16="http://schemas.microsoft.com/office/drawing/2014/main" id="{289C1892-E1FE-4692-8272-FA08C844F12D}"/>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científica</a:t>
            </a:r>
          </a:p>
          <a:p>
            <a:pPr algn="ctr"/>
            <a:r>
              <a:rPr lang="es-ES" b="0" i="0" dirty="0">
                <a:solidFill>
                  <a:schemeClr val="tx1"/>
                </a:solidFill>
                <a:effectLst/>
                <a:latin typeface="arial" panose="020B0604020202020204" pitchFamily="34" charset="0"/>
              </a:rPr>
              <a:t>La higiene es el conjunto de conocimientos y técnicas que aplican los individuos para el control de los factores que ejercen o pueden ejercer efectos nocivos sobre la salud</a:t>
            </a:r>
            <a:r>
              <a:rPr lang="es-MX" dirty="0">
                <a:solidFill>
                  <a:schemeClr val="tx1"/>
                </a:solidFill>
              </a:rPr>
              <a:t> </a:t>
            </a:r>
          </a:p>
        </p:txBody>
      </p:sp>
      <p:sp>
        <p:nvSpPr>
          <p:cNvPr id="4" name="Rectángulo 3">
            <a:extLst>
              <a:ext uri="{FF2B5EF4-FFF2-40B4-BE49-F238E27FC236}">
                <a16:creationId xmlns:a16="http://schemas.microsoft.com/office/drawing/2014/main" id="{3F1BBBE6-89BD-4463-815A-1A563B1CEEA2}"/>
              </a:ext>
            </a:extLst>
          </p:cNvPr>
          <p:cNvSpPr/>
          <p:nvPr/>
        </p:nvSpPr>
        <p:spPr>
          <a:xfrm>
            <a:off x="6672469" y="2796208"/>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u="sng" dirty="0">
                <a:solidFill>
                  <a:schemeClr val="tx1"/>
                </a:solidFill>
              </a:rPr>
              <a:t>Explicación para los niños:</a:t>
            </a:r>
          </a:p>
          <a:p>
            <a:pPr algn="ctr"/>
            <a:r>
              <a:rPr lang="es-ES" dirty="0">
                <a:solidFill>
                  <a:schemeClr val="tx1"/>
                </a:solidFill>
              </a:rPr>
              <a:t>La higiene es un término que usamos para referirnos a la limpieza, pero no solo la del cuerpo, como también de la alimentación, del sueño, del ejercicio físico, de los juguetes, entre otros.</a:t>
            </a:r>
            <a:r>
              <a:rPr lang="es-MX" dirty="0">
                <a:solidFill>
                  <a:schemeClr val="tx1"/>
                </a:solidFill>
              </a:rPr>
              <a:t> </a:t>
            </a:r>
          </a:p>
        </p:txBody>
      </p:sp>
    </p:spTree>
    <p:extLst>
      <p:ext uri="{BB962C8B-B14F-4D97-AF65-F5344CB8AC3E}">
        <p14:creationId xmlns:p14="http://schemas.microsoft.com/office/powerpoint/2010/main" val="113717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74CB5D70-E036-4EDF-854D-37BF1C831307}"/>
              </a:ext>
            </a:extLst>
          </p:cNvPr>
          <p:cNvSpPr/>
          <p:nvPr/>
        </p:nvSpPr>
        <p:spPr>
          <a:xfrm>
            <a:off x="795130"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Modern Love" panose="04090805081005020601" pitchFamily="82" charset="0"/>
              </a:rPr>
              <a:t>Cuento </a:t>
            </a:r>
          </a:p>
        </p:txBody>
      </p:sp>
      <p:sp>
        <p:nvSpPr>
          <p:cNvPr id="3" name="Rectángulo 2">
            <a:extLst>
              <a:ext uri="{FF2B5EF4-FFF2-40B4-BE49-F238E27FC236}">
                <a16:creationId xmlns:a16="http://schemas.microsoft.com/office/drawing/2014/main" id="{B699FCB6-DF04-4FA7-85F8-338D1B6C15FA}"/>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u="sng" dirty="0">
                <a:solidFill>
                  <a:schemeClr val="tx1"/>
                </a:solidFill>
              </a:rPr>
              <a:t>Explicación científica:</a:t>
            </a:r>
          </a:p>
          <a:p>
            <a:pPr algn="ctr"/>
            <a:r>
              <a:rPr lang="es-ES" b="0" i="0" dirty="0">
                <a:solidFill>
                  <a:schemeClr val="tx1"/>
                </a:solidFill>
                <a:effectLst/>
                <a:latin typeface="arial" panose="020B0604020202020204" pitchFamily="34" charset="0"/>
              </a:rPr>
              <a:t>Narración breve, oral o escrita, en la que se narra una historia de ficción con un reducido número de personajes, una intriga poco desarrollada y un clímax y desenlace final rápidos</a:t>
            </a:r>
            <a:r>
              <a:rPr lang="es-MX" dirty="0">
                <a:solidFill>
                  <a:schemeClr val="tx1"/>
                </a:solidFill>
              </a:rPr>
              <a:t> </a:t>
            </a:r>
          </a:p>
        </p:txBody>
      </p:sp>
      <p:sp>
        <p:nvSpPr>
          <p:cNvPr id="4" name="Rectángulo 3">
            <a:extLst>
              <a:ext uri="{FF2B5EF4-FFF2-40B4-BE49-F238E27FC236}">
                <a16:creationId xmlns:a16="http://schemas.microsoft.com/office/drawing/2014/main" id="{1E879F6F-AE01-4E06-BA5E-00B3DDD550FB}"/>
              </a:ext>
            </a:extLst>
          </p:cNvPr>
          <p:cNvSpPr/>
          <p:nvPr/>
        </p:nvSpPr>
        <p:spPr>
          <a:xfrm>
            <a:off x="6672469" y="2782956"/>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u="sng" dirty="0">
                <a:solidFill>
                  <a:schemeClr val="tx1"/>
                </a:solidFill>
              </a:rPr>
              <a:t>Explicación para los niños:</a:t>
            </a:r>
          </a:p>
          <a:p>
            <a:pPr algn="ctr"/>
            <a:r>
              <a:rPr lang="es-MX" sz="2000" dirty="0">
                <a:solidFill>
                  <a:schemeClr val="tx1"/>
                </a:solidFill>
              </a:rPr>
              <a:t>Es una historia que puede ser inventada, con personas que pueden ser reales o no, tiene un inicio, desarrollo y final </a:t>
            </a:r>
            <a:r>
              <a:rPr lang="es-MX" sz="2000" u="sng" dirty="0">
                <a:solidFill>
                  <a:schemeClr val="tx1"/>
                </a:solidFill>
              </a:rPr>
              <a:t> </a:t>
            </a:r>
          </a:p>
        </p:txBody>
      </p:sp>
    </p:spTree>
    <p:extLst>
      <p:ext uri="{BB962C8B-B14F-4D97-AF65-F5344CB8AC3E}">
        <p14:creationId xmlns:p14="http://schemas.microsoft.com/office/powerpoint/2010/main" val="361424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una sola esquina cortada 1">
            <a:extLst>
              <a:ext uri="{FF2B5EF4-FFF2-40B4-BE49-F238E27FC236}">
                <a16:creationId xmlns:a16="http://schemas.microsoft.com/office/drawing/2014/main" id="{D87B5BA7-4FA3-4004-880D-C68F9E731F07}"/>
              </a:ext>
            </a:extLst>
          </p:cNvPr>
          <p:cNvSpPr/>
          <p:nvPr/>
        </p:nvSpPr>
        <p:spPr>
          <a:xfrm>
            <a:off x="795130" y="609600"/>
            <a:ext cx="3684105" cy="1298713"/>
          </a:xfrm>
          <a:prstGeom prst="snip1Rect">
            <a:avLst/>
          </a:prstGeom>
          <a:solidFill>
            <a:srgbClr val="FD0BC9"/>
          </a:solidFill>
          <a:ln w="57150">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solidFill>
                  <a:schemeClr val="tx1"/>
                </a:solidFill>
                <a:latin typeface="Modern Love" panose="04090805081005020601" pitchFamily="82" charset="0"/>
              </a:rPr>
              <a:t>Experimento </a:t>
            </a:r>
          </a:p>
        </p:txBody>
      </p:sp>
      <p:sp>
        <p:nvSpPr>
          <p:cNvPr id="3" name="Rectángulo 2">
            <a:extLst>
              <a:ext uri="{FF2B5EF4-FFF2-40B4-BE49-F238E27FC236}">
                <a16:creationId xmlns:a16="http://schemas.microsoft.com/office/drawing/2014/main" id="{D3E99627-1289-4D19-98D7-FA0CF285D28F}"/>
              </a:ext>
            </a:extLst>
          </p:cNvPr>
          <p:cNvSpPr/>
          <p:nvPr/>
        </p:nvSpPr>
        <p:spPr>
          <a:xfrm>
            <a:off x="993913" y="2782957"/>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u="sng" dirty="0">
                <a:solidFill>
                  <a:schemeClr val="tx1"/>
                </a:solidFill>
              </a:rPr>
              <a:t>Explicación científica:</a:t>
            </a:r>
          </a:p>
          <a:p>
            <a:pPr algn="ctr"/>
            <a:r>
              <a:rPr lang="es-ES" b="0" i="0" dirty="0">
                <a:solidFill>
                  <a:schemeClr val="tx1"/>
                </a:solidFill>
                <a:effectLst/>
                <a:latin typeface="arial" panose="020B0604020202020204" pitchFamily="34" charset="0"/>
              </a:rPr>
              <a:t>Un experimento es un procedimiento llevado a cabo para apoyar, refutar, o validar una hipótesis. Los experimentos proporcionan idea sobre causa-y-efecto por la demostración qué resultado ocurre cuándo un factor particular es manipulado</a:t>
            </a:r>
            <a:r>
              <a:rPr lang="es-MX" dirty="0">
                <a:solidFill>
                  <a:schemeClr val="tx1"/>
                </a:solidFill>
              </a:rPr>
              <a:t> </a:t>
            </a:r>
          </a:p>
        </p:txBody>
      </p:sp>
      <p:sp>
        <p:nvSpPr>
          <p:cNvPr id="4" name="Rectángulo 3">
            <a:extLst>
              <a:ext uri="{FF2B5EF4-FFF2-40B4-BE49-F238E27FC236}">
                <a16:creationId xmlns:a16="http://schemas.microsoft.com/office/drawing/2014/main" id="{9691E04F-0856-40CF-9D61-78C9E8DB26C8}"/>
              </a:ext>
            </a:extLst>
          </p:cNvPr>
          <p:cNvSpPr/>
          <p:nvPr/>
        </p:nvSpPr>
        <p:spPr>
          <a:xfrm>
            <a:off x="6672469" y="2782956"/>
            <a:ext cx="3140765" cy="3465443"/>
          </a:xfrm>
          <a:prstGeom prst="rect">
            <a:avLst/>
          </a:prstGeom>
          <a:solidFill>
            <a:srgbClr val="FA7A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u="sng" dirty="0">
                <a:solidFill>
                  <a:schemeClr val="tx1"/>
                </a:solidFill>
              </a:rPr>
              <a:t>Explicación para los niños:</a:t>
            </a:r>
          </a:p>
          <a:p>
            <a:pPr algn="ctr"/>
            <a:r>
              <a:rPr lang="es-ES" dirty="0">
                <a:solidFill>
                  <a:schemeClr val="tx1"/>
                </a:solidFill>
              </a:rPr>
              <a:t>un experimento es probar, es hacer pruebas con cosas para ver qué ocurre cuando se hacen estas pruebas. Cuando se mira lo que ocurrió con la prueba hecha se le llama comprobar el resultado</a:t>
            </a:r>
            <a:r>
              <a:rPr lang="es-MX" dirty="0">
                <a:solidFill>
                  <a:schemeClr val="tx1"/>
                </a:solidFill>
              </a:rPr>
              <a:t> </a:t>
            </a:r>
          </a:p>
        </p:txBody>
      </p:sp>
    </p:spTree>
    <p:extLst>
      <p:ext uri="{BB962C8B-B14F-4D97-AF65-F5344CB8AC3E}">
        <p14:creationId xmlns:p14="http://schemas.microsoft.com/office/powerpoint/2010/main" val="4238171128"/>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28</TotalTime>
  <Words>298</Words>
  <Application>Microsoft Office PowerPoint</Application>
  <PresentationFormat>Panorámica</PresentationFormat>
  <Paragraphs>21</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Gill Sans MT</vt:lpstr>
      <vt:lpstr>Modern Love</vt:lpstr>
      <vt:lpstr>Wingdings 2</vt:lpstr>
      <vt:lpstr>Dividendo</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ELIZABETH LUNA RANGEL</dc:creator>
  <cp:lastModifiedBy>danielalunarangela406@outlook.com</cp:lastModifiedBy>
  <cp:revision>4</cp:revision>
  <dcterms:created xsi:type="dcterms:W3CDTF">2021-01-25T01:29:19Z</dcterms:created>
  <dcterms:modified xsi:type="dcterms:W3CDTF">2021-03-06T12:53:33Z</dcterms:modified>
</cp:coreProperties>
</file>