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57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16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98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05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61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8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5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05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28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2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215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6873-2C21-40AC-997C-80272E41D17D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8450-1B3F-4432-8963-FD2AA9D4C2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1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-745785"/>
            <a:ext cx="6612783" cy="271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0036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361" y="191414"/>
            <a:ext cx="1668137" cy="165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3474" y="1810732"/>
            <a:ext cx="8125391" cy="1384995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Concepto de nombre como </a:t>
            </a:r>
            <a:r>
              <a:rPr lang="es-MX" sz="1400" b="1" smtClean="0">
                <a:solidFill>
                  <a:prstClr val="black"/>
                </a:solidFill>
                <a:latin typeface="Century Gothic" pitchFamily="34" charset="0"/>
              </a:rPr>
              <a:t>se investigo:</a:t>
            </a:r>
            <a:endParaRPr lang="es-MX" sz="1400" b="1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s-MX" sz="1400" dirty="0">
                <a:solidFill>
                  <a:prstClr val="black"/>
                </a:solidFill>
                <a:latin typeface="Century Gothic" pitchFamily="34" charset="0"/>
              </a:rPr>
              <a:t>El nombre es la designación o denominación verbal (las denominaciones no verbales las estudian la iconología y la iconografía) que se le da a una persona, animal, cosa, o concepto tangible o intangible, concreto o abstracto, para distinguirlo de otros. Como signo en general es estudiado por la semiótica, y como signo en un entorno social, por la semiología.</a:t>
            </a:r>
            <a:endParaRPr lang="es-MX" sz="14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8152" y="102575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solidFill>
                  <a:prstClr val="white"/>
                </a:solidFill>
              </a:ln>
              <a:solidFill>
                <a:srgbClr val="7030A0"/>
              </a:solidFill>
              <a:latin typeface="Cream candy" pitchFamily="50" charset="0"/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1936954" y="1145045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97444" y="1283544"/>
            <a:ext cx="7710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prstClr val="black"/>
                </a:solidFill>
                <a:latin typeface="Century Gothic" pitchFamily="34" charset="0"/>
              </a:rPr>
              <a:t>como se </a:t>
            </a:r>
            <a:r>
              <a:rPr lang="es-MX" sz="1400" b="1" dirty="0">
                <a:solidFill>
                  <a:prstClr val="black"/>
                </a:solidFill>
                <a:latin typeface="Century Gothic" pitchFamily="34" charset="0"/>
              </a:rPr>
              <a:t>explicaron en clase: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19935" y="102575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  <a:endParaRPr lang="es-MX" sz="4800" b="1" dirty="0">
              <a:ln w="76200">
                <a:noFill/>
              </a:ln>
              <a:solidFill>
                <a:prstClr val="black"/>
              </a:solidFill>
              <a:latin typeface="Cream candy" pitchFamily="50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2027" y="3284984"/>
            <a:ext cx="8850498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Century Gothic" pitchFamily="34" charset="0"/>
              </a:rPr>
              <a:t>Como se explico el concepto de nombre:</a:t>
            </a:r>
          </a:p>
          <a:p>
            <a:r>
              <a:rPr lang="es-MX" sz="1600" dirty="0" smtClean="0">
                <a:latin typeface="Century Gothic" pitchFamily="34" charset="0"/>
              </a:rPr>
              <a:t>Es lo que utilizamos para reconocernos y para diferenciarnos los unos de los otros, por ejemplo los superhéroes tienen un nombre especial y cuando lo escuchan ellos entienden que les están hablando por ayuda. Los nombres están hechos por letras</a:t>
            </a:r>
          </a:p>
          <a:p>
            <a:r>
              <a:rPr lang="es-MX" sz="1600" dirty="0" smtClean="0">
                <a:latin typeface="Century Gothic" pitchFamily="34" charset="0"/>
              </a:rPr>
              <a:t>.</a:t>
            </a:r>
            <a:endParaRPr lang="es-MX" sz="16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Fuente:https</a:t>
            </a:r>
            <a:r>
              <a:rPr lang="es-MX" dirty="0"/>
              <a:t>://es.wikipedia.org/wiki/Nombre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9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182</Words>
  <Application>Microsoft Office PowerPoint</Application>
  <PresentationFormat>Presentación en pantalla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5</cp:revision>
  <dcterms:created xsi:type="dcterms:W3CDTF">2021-03-24T23:06:28Z</dcterms:created>
  <dcterms:modified xsi:type="dcterms:W3CDTF">2021-04-23T19:51:04Z</dcterms:modified>
</cp:coreProperties>
</file>