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256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800" y="-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51E0-BE96-4E9C-BB86-68152883E379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43D4-C42F-4C5A-9333-E737CFF3D4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6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8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50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6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6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12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233775" y="3823736"/>
            <a:ext cx="6390450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65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690638" y="2172267"/>
            <a:ext cx="5476050" cy="5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051"/>
            </a:lvl1pPr>
            <a:lvl2pPr marL="685766" lvl="1" indent="-238113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028649" lvl="2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371532" lvl="3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1714414" lvl="4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057298" lvl="5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2400180" lvl="6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2743062" lvl="7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3085946" lvl="8" indent="-238113" rtl="0">
              <a:spcBef>
                <a:spcPts val="1200"/>
              </a:spcBef>
              <a:spcAft>
                <a:spcPts val="12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050131" y="1017112"/>
            <a:ext cx="4756950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1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009556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844519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3818588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3653550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04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695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3263719" y="3105601"/>
            <a:ext cx="2906100" cy="1343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3491288" y="4775913"/>
            <a:ext cx="2678625" cy="235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685766" lvl="1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49" lvl="2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32" lvl="3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14" lvl="4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98" lvl="5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80" lvl="6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062" lvl="7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946" lvl="8" indent="-228589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805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692550" y="2080889"/>
            <a:ext cx="2736450" cy="5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422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912050" y="2764533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12050" y="5555468"/>
            <a:ext cx="3033900" cy="2195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64519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049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62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 hasCustomPrompt="1"/>
          </p:nvPr>
        </p:nvSpPr>
        <p:spPr>
          <a:xfrm>
            <a:off x="1771650" y="3285069"/>
            <a:ext cx="3314700" cy="2573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rgbClr val="FEFEF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t>xx%</a:t>
            </a:r>
          </a:p>
        </p:txBody>
      </p:sp>
      <p:grpSp>
        <p:nvGrpSpPr>
          <p:cNvPr id="193" name="Google Shape;193;p11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94" name="Google Shape;194;p11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99" name="Google Shape;199;p11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02" name="Google Shape;202;p11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3" name="Google Shape;203;p11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6" name="Google Shape;206;p11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2845936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4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 hasCustomPrompt="1"/>
          </p:nvPr>
        </p:nvSpPr>
        <p:spPr>
          <a:xfrm>
            <a:off x="1123790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2"/>
          </p:nvPr>
        </p:nvSpPr>
        <p:spPr>
          <a:xfrm>
            <a:off x="1123790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123790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3" hasCustomPrompt="1"/>
          </p:nvPr>
        </p:nvSpPr>
        <p:spPr>
          <a:xfrm>
            <a:off x="4042277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"/>
          </p:nvPr>
        </p:nvSpPr>
        <p:spPr>
          <a:xfrm>
            <a:off x="4042283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5"/>
          </p:nvPr>
        </p:nvSpPr>
        <p:spPr>
          <a:xfrm>
            <a:off x="4042277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6" hasCustomPrompt="1"/>
          </p:nvPr>
        </p:nvSpPr>
        <p:spPr>
          <a:xfrm>
            <a:off x="1123790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ctrTitle" idx="7"/>
          </p:nvPr>
        </p:nvSpPr>
        <p:spPr>
          <a:xfrm>
            <a:off x="1123790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8"/>
          </p:nvPr>
        </p:nvSpPr>
        <p:spPr>
          <a:xfrm>
            <a:off x="1123790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9" hasCustomPrompt="1"/>
          </p:nvPr>
        </p:nvSpPr>
        <p:spPr>
          <a:xfrm>
            <a:off x="4042277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ctrTitle" idx="13"/>
          </p:nvPr>
        </p:nvSpPr>
        <p:spPr>
          <a:xfrm>
            <a:off x="4042283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4"/>
          </p:nvPr>
        </p:nvSpPr>
        <p:spPr>
          <a:xfrm>
            <a:off x="4042277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21" name="Google Shape;221;p13"/>
          <p:cNvGrpSpPr/>
          <p:nvPr/>
        </p:nvGrpSpPr>
        <p:grpSpPr>
          <a:xfrm>
            <a:off x="137598" y="180248"/>
            <a:ext cx="6610676" cy="8636533"/>
            <a:chOff x="183463" y="101388"/>
            <a:chExt cx="8814234" cy="4858050"/>
          </a:xfrm>
        </p:grpSpPr>
        <p:sp>
          <p:nvSpPr>
            <p:cNvPr id="222" name="Google Shape;222;p13"/>
            <p:cNvSpPr/>
            <p:nvPr/>
          </p:nvSpPr>
          <p:spPr>
            <a:xfrm>
              <a:off x="8653765" y="2791846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07584" y="3911414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9" y="1"/>
                  </a:moveTo>
                  <a:cubicBezTo>
                    <a:pt x="272" y="1"/>
                    <a:pt x="175" y="50"/>
                    <a:pt x="108" y="121"/>
                  </a:cubicBezTo>
                  <a:cubicBezTo>
                    <a:pt x="38" y="195"/>
                    <a:pt x="1" y="298"/>
                    <a:pt x="4" y="402"/>
                  </a:cubicBezTo>
                  <a:cubicBezTo>
                    <a:pt x="11" y="499"/>
                    <a:pt x="55" y="596"/>
                    <a:pt x="125" y="663"/>
                  </a:cubicBezTo>
                  <a:cubicBezTo>
                    <a:pt x="205" y="737"/>
                    <a:pt x="302" y="766"/>
                    <a:pt x="406" y="766"/>
                  </a:cubicBezTo>
                  <a:cubicBezTo>
                    <a:pt x="503" y="766"/>
                    <a:pt x="603" y="717"/>
                    <a:pt x="666" y="646"/>
                  </a:cubicBezTo>
                  <a:cubicBezTo>
                    <a:pt x="737" y="569"/>
                    <a:pt x="774" y="469"/>
                    <a:pt x="770" y="365"/>
                  </a:cubicBezTo>
                  <a:cubicBezTo>
                    <a:pt x="764" y="265"/>
                    <a:pt x="720" y="171"/>
                    <a:pt x="650" y="104"/>
                  </a:cubicBezTo>
                  <a:cubicBezTo>
                    <a:pt x="573" y="30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572011" y="101388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8488" y="4768800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454929" y="63149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8974" y="1923527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183485" y="983247"/>
              <a:ext cx="155484" cy="175100"/>
              <a:chOff x="3655550" y="2257032"/>
              <a:chExt cx="192526" cy="16192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671647" y="4175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3" name="Google Shape;233;p13"/>
            <p:cNvSpPr/>
            <p:nvPr/>
          </p:nvSpPr>
          <p:spPr>
            <a:xfrm rot="6438092">
              <a:off x="275271" y="2203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6" name="Google Shape;236;p13"/>
            <p:cNvSpPr/>
            <p:nvPr/>
          </p:nvSpPr>
          <p:spPr>
            <a:xfrm rot="2700000">
              <a:off x="8602175" y="1196549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311096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39" name="Google Shape;239;p1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44" name="Google Shape;244;p1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47" name="Google Shape;247;p1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8" name="Google Shape;248;p1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1" name="Google Shape;251;p1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52" name="Google Shape;252;p14"/>
          <p:cNvSpPr txBox="1">
            <a:spLocks noGrp="1"/>
          </p:cNvSpPr>
          <p:nvPr>
            <p:ph type="subTitle" idx="1"/>
          </p:nvPr>
        </p:nvSpPr>
        <p:spPr>
          <a:xfrm>
            <a:off x="495980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2"/>
          </p:nvPr>
        </p:nvSpPr>
        <p:spPr>
          <a:xfrm>
            <a:off x="4531307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3"/>
          </p:nvPr>
        </p:nvSpPr>
        <p:spPr>
          <a:xfrm>
            <a:off x="2529900" y="5686091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4"/>
          </p:nvPr>
        </p:nvSpPr>
        <p:spPr>
          <a:xfrm>
            <a:off x="2529947" y="3043024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5"/>
          </p:nvPr>
        </p:nvSpPr>
        <p:spPr>
          <a:xfrm>
            <a:off x="49569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6"/>
          </p:nvPr>
        </p:nvSpPr>
        <p:spPr>
          <a:xfrm>
            <a:off x="453126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197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61" name="Google Shape;261;p1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66" name="Google Shape;266;p1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69" name="Google Shape;269;p1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0" name="Google Shape;270;p1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3" name="Google Shape;273;p1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74" name="Google Shape;274;p15"/>
          <p:cNvSpPr txBox="1">
            <a:spLocks noGrp="1"/>
          </p:cNvSpPr>
          <p:nvPr>
            <p:ph type="subTitle" idx="1"/>
          </p:nvPr>
        </p:nvSpPr>
        <p:spPr>
          <a:xfrm>
            <a:off x="697820" y="4344063"/>
            <a:ext cx="1568025" cy="1454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2"/>
          </p:nvPr>
        </p:nvSpPr>
        <p:spPr>
          <a:xfrm>
            <a:off x="4603781" y="4339796"/>
            <a:ext cx="1568025" cy="146293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3"/>
          </p:nvPr>
        </p:nvSpPr>
        <p:spPr>
          <a:xfrm>
            <a:off x="264524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4"/>
          </p:nvPr>
        </p:nvSpPr>
        <p:spPr>
          <a:xfrm>
            <a:off x="2645252" y="4344063"/>
            <a:ext cx="1568025" cy="1454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5"/>
          </p:nvPr>
        </p:nvSpPr>
        <p:spPr>
          <a:xfrm>
            <a:off x="697568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6"/>
          </p:nvPr>
        </p:nvSpPr>
        <p:spPr>
          <a:xfrm>
            <a:off x="460373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2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83" name="Google Shape;283;p1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88" name="Google Shape;288;p1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89" name="Google Shape;289;p1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91" name="Google Shape;291;p1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2" name="Google Shape;292;p1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5" name="Google Shape;295;p1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>
            <a:off x="3730157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2"/>
          </p:nvPr>
        </p:nvSpPr>
        <p:spPr>
          <a:xfrm>
            <a:off x="697574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3730157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697574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962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03" name="Google Shape;303;p1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08" name="Google Shape;308;p1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09" name="Google Shape;309;p1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11" name="Google Shape;311;p1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2" name="Google Shape;312;p1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5" name="Google Shape;315;p1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316" name="Google Shape;316;p17"/>
          <p:cNvSpPr txBox="1">
            <a:spLocks noGrp="1"/>
          </p:cNvSpPr>
          <p:nvPr>
            <p:ph type="title"/>
          </p:nvPr>
        </p:nvSpPr>
        <p:spPr>
          <a:xfrm>
            <a:off x="3924919" y="3658668"/>
            <a:ext cx="2237850" cy="2370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7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95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19" name="Google Shape;319;p1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24" name="Google Shape;324;p1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25" name="Google Shape;325;p1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27" name="Google Shape;327;p1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8" name="Google Shape;328;p1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1" name="Google Shape;331;p1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32" name="Google Shape;332;p18"/>
          <p:cNvGrpSpPr/>
          <p:nvPr/>
        </p:nvGrpSpPr>
        <p:grpSpPr>
          <a:xfrm>
            <a:off x="844088" y="934133"/>
            <a:ext cx="5060700" cy="7289067"/>
            <a:chOff x="1125450" y="525450"/>
            <a:chExt cx="6747600" cy="4100100"/>
          </a:xfrm>
        </p:grpSpPr>
        <p:grpSp>
          <p:nvGrpSpPr>
            <p:cNvPr id="333" name="Google Shape;333;p18"/>
            <p:cNvGrpSpPr/>
            <p:nvPr/>
          </p:nvGrpSpPr>
          <p:grpSpPr>
            <a:xfrm>
              <a:off x="1125450" y="525450"/>
              <a:ext cx="6747600" cy="4092600"/>
              <a:chOff x="1198375" y="525450"/>
              <a:chExt cx="6747600" cy="4092600"/>
            </a:xfrm>
          </p:grpSpPr>
          <p:sp>
            <p:nvSpPr>
              <p:cNvPr id="334" name="Google Shape;334;p18"/>
              <p:cNvSpPr/>
              <p:nvPr/>
            </p:nvSpPr>
            <p:spPr>
              <a:xfrm>
                <a:off x="1198375" y="525450"/>
                <a:ext cx="6747600" cy="40926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335" name="Google Shape;335;p18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336" name="Google Shape;336;p18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7" name="Google Shape;337;p18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8" name="Google Shape;338;p18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9" name="Google Shape;339;p18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0" name="Google Shape;340;p18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1" name="Google Shape;341;p18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2" name="Google Shape;342;p18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3" name="Google Shape;343;p18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</p:grpSp>
        <p:grpSp>
          <p:nvGrpSpPr>
            <p:cNvPr id="344" name="Google Shape;344;p18"/>
            <p:cNvGrpSpPr/>
            <p:nvPr/>
          </p:nvGrpSpPr>
          <p:grpSpPr>
            <a:xfrm>
              <a:off x="1805775" y="525450"/>
              <a:ext cx="6062274" cy="4100100"/>
              <a:chOff x="1878700" y="525450"/>
              <a:chExt cx="6062274" cy="4100100"/>
            </a:xfrm>
          </p:grpSpPr>
          <p:grpSp>
            <p:nvGrpSpPr>
              <p:cNvPr id="345" name="Google Shape;345;p18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346" name="Google Shape;346;p18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18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18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18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18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18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18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18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18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18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18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18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18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9" name="Google Shape;359;p18"/>
              <p:cNvCxnSpPr/>
              <p:nvPr/>
            </p:nvCxnSpPr>
            <p:spPr>
              <a:xfrm>
                <a:off x="1878700" y="525450"/>
                <a:ext cx="0" cy="410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0" name="Google Shape;360;p18"/>
          <p:cNvSpPr txBox="1"/>
          <p:nvPr/>
        </p:nvSpPr>
        <p:spPr>
          <a:xfrm>
            <a:off x="1555763" y="6523912"/>
            <a:ext cx="3746475" cy="9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68569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18"/>
          <p:cNvSpPr txBox="1">
            <a:spLocks noGrp="1"/>
          </p:cNvSpPr>
          <p:nvPr>
            <p:ph type="ctrTitle"/>
          </p:nvPr>
        </p:nvSpPr>
        <p:spPr>
          <a:xfrm>
            <a:off x="2382188" y="1620224"/>
            <a:ext cx="2093625" cy="16741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5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subTitle" idx="1"/>
          </p:nvPr>
        </p:nvSpPr>
        <p:spPr>
          <a:xfrm>
            <a:off x="1555763" y="3762313"/>
            <a:ext cx="3746475" cy="249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grpSp>
        <p:nvGrpSpPr>
          <p:cNvPr id="363" name="Google Shape;363;p18"/>
          <p:cNvGrpSpPr/>
          <p:nvPr/>
        </p:nvGrpSpPr>
        <p:grpSpPr>
          <a:xfrm>
            <a:off x="844092" y="7834165"/>
            <a:ext cx="467326" cy="895171"/>
            <a:chOff x="2977700" y="3322575"/>
            <a:chExt cx="833803" cy="777898"/>
          </a:xfrm>
        </p:grpSpPr>
        <p:sp>
          <p:nvSpPr>
            <p:cNvPr id="364" name="Google Shape;364;p18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73" name="Google Shape;373;p18"/>
          <p:cNvGrpSpPr/>
          <p:nvPr/>
        </p:nvGrpSpPr>
        <p:grpSpPr>
          <a:xfrm>
            <a:off x="1930508" y="247610"/>
            <a:ext cx="550327" cy="1003849"/>
            <a:chOff x="1663725" y="2859875"/>
            <a:chExt cx="767460" cy="488295"/>
          </a:xfrm>
        </p:grpSpPr>
        <p:sp>
          <p:nvSpPr>
            <p:cNvPr id="374" name="Google Shape;374;p18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96" name="Google Shape;396;p18"/>
          <p:cNvGrpSpPr/>
          <p:nvPr/>
        </p:nvGrpSpPr>
        <p:grpSpPr>
          <a:xfrm>
            <a:off x="341374" y="1375521"/>
            <a:ext cx="144386" cy="512531"/>
            <a:chOff x="1459800" y="1512500"/>
            <a:chExt cx="131625" cy="197100"/>
          </a:xfrm>
        </p:grpSpPr>
        <p:sp>
          <p:nvSpPr>
            <p:cNvPr id="397" name="Google Shape;397;p1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1" name="Google Shape;401;p18"/>
          <p:cNvGrpSpPr/>
          <p:nvPr/>
        </p:nvGrpSpPr>
        <p:grpSpPr>
          <a:xfrm>
            <a:off x="6447266" y="3982327"/>
            <a:ext cx="144387" cy="404828"/>
            <a:chOff x="1824250" y="1008625"/>
            <a:chExt cx="144250" cy="170625"/>
          </a:xfrm>
        </p:grpSpPr>
        <p:sp>
          <p:nvSpPr>
            <p:cNvPr id="402" name="Google Shape;402;p18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4741211" y="8346709"/>
            <a:ext cx="216363" cy="573627"/>
            <a:chOff x="4791500" y="4541438"/>
            <a:chExt cx="163225" cy="182575"/>
          </a:xfrm>
        </p:grpSpPr>
        <p:sp>
          <p:nvSpPr>
            <p:cNvPr id="405" name="Google Shape;405;p1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5746971" y="6976967"/>
            <a:ext cx="564046" cy="1528804"/>
            <a:chOff x="7815028" y="1409944"/>
            <a:chExt cx="752061" cy="859952"/>
          </a:xfrm>
        </p:grpSpPr>
        <p:sp>
          <p:nvSpPr>
            <p:cNvPr id="408" name="Google Shape;408;p18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0" name="Google Shape;430;p18"/>
          <p:cNvGrpSpPr/>
          <p:nvPr/>
        </p:nvGrpSpPr>
        <p:grpSpPr>
          <a:xfrm>
            <a:off x="180199" y="5114177"/>
            <a:ext cx="206030" cy="1031019"/>
            <a:chOff x="304040" y="3020774"/>
            <a:chExt cx="274707" cy="579948"/>
          </a:xfrm>
        </p:grpSpPr>
        <p:sp>
          <p:nvSpPr>
            <p:cNvPr id="431" name="Google Shape;431;p18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8" name="Google Shape;438;p18"/>
          <p:cNvGrpSpPr/>
          <p:nvPr/>
        </p:nvGrpSpPr>
        <p:grpSpPr>
          <a:xfrm>
            <a:off x="426527" y="247623"/>
            <a:ext cx="6321749" cy="8569159"/>
            <a:chOff x="568699" y="139286"/>
            <a:chExt cx="8428999" cy="4820152"/>
          </a:xfrm>
        </p:grpSpPr>
        <p:sp>
          <p:nvSpPr>
            <p:cNvPr id="439" name="Google Shape;439;p18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40" name="Google Shape;440;p18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41" name="Google Shape;441;p18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447" name="Google Shape;447;p18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48" name="Google Shape;448;p18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449" name="Google Shape;449;p18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  <p:sp>
            <p:nvSpPr>
              <p:cNvPr id="450" name="Google Shape;450;p18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3" name="Google Shape;453;p18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4" name="Google Shape;454;p18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699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285162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279656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119289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42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5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8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55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37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96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7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8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16C4-499F-47E0-9C0A-8934DB0A2533}" type="datetimeFigureOut">
              <a:rPr lang="es-MX" smtClean="0"/>
              <a:t>19/04/2021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4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45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11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DE7877-9BA3-476D-AB47-8189FC7850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6CAEFC-F0BD-4A06-9E11-C4550E47BB9E}"/>
              </a:ext>
            </a:extLst>
          </p:cNvPr>
          <p:cNvSpPr txBox="1"/>
          <p:nvPr/>
        </p:nvSpPr>
        <p:spPr>
          <a:xfrm>
            <a:off x="1819276" y="285750"/>
            <a:ext cx="264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J. N. “María L. Pérez de Arreola”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Gabriela Guadalupe Rodríguez Díaz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2° 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2D6721-590D-495D-9D5B-50A7639F7938}"/>
              </a:ext>
            </a:extLst>
          </p:cNvPr>
          <p:cNvSpPr txBox="1"/>
          <p:nvPr/>
        </p:nvSpPr>
        <p:spPr>
          <a:xfrm rot="21216404">
            <a:off x="5179250" y="268411"/>
            <a:ext cx="146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Lunes 19 de abril de 2021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D2741B9-5705-4C73-A9C5-120DE6047E5C}"/>
              </a:ext>
            </a:extLst>
          </p:cNvPr>
          <p:cNvSpPr/>
          <p:nvPr/>
        </p:nvSpPr>
        <p:spPr>
          <a:xfrm>
            <a:off x="4410077" y="2819402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A15BCE2-0A22-40EA-9EFA-AE4637F21135}"/>
              </a:ext>
            </a:extLst>
          </p:cNvPr>
          <p:cNvSpPr/>
          <p:nvPr/>
        </p:nvSpPr>
        <p:spPr>
          <a:xfrm>
            <a:off x="6153151" y="2822166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B2A923-AB78-4635-A983-2CEF71B61FE2}"/>
              </a:ext>
            </a:extLst>
          </p:cNvPr>
          <p:cNvSpPr txBox="1"/>
          <p:nvPr/>
        </p:nvSpPr>
        <p:spPr>
          <a:xfrm>
            <a:off x="314827" y="6355230"/>
            <a:ext cx="6191934" cy="227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El día de hoy la asistencia fue de 10 alumnos. </a:t>
            </a:r>
          </a:p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A partir de esta semana se estará trabajando con los aprendizajes que propone la programación Aprende en casa, pero con una situación de aprendizaje. </a:t>
            </a:r>
          </a:p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Se logró aplicar las dos actividades planeadas, que favorecieron satisfactoriamente los aprendizajes, se realizó un taller de papel picado para apreciar una artesanía mexicana, esta estrategia motivo mucho a los alumnos y se mostraron participativos al responder los cuestionamientos, con los cuales se llevó a cabo </a:t>
            </a:r>
            <a:r>
              <a:rPr lang="es-MX"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la evaluación. </a:t>
            </a:r>
            <a:endParaRPr lang="es-MX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Babe" panose="02000603000000000000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AF0395-192D-4937-97C5-E795AF126D10}"/>
              </a:ext>
            </a:extLst>
          </p:cNvPr>
          <p:cNvSpPr txBox="1"/>
          <p:nvPr/>
        </p:nvSpPr>
        <p:spPr>
          <a:xfrm>
            <a:off x="670560" y="263753"/>
            <a:ext cx="868680" cy="369332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409D976-FB6D-4A36-B3A1-DAC400FDD678}"/>
              </a:ext>
            </a:extLst>
          </p:cNvPr>
          <p:cNvSpPr txBox="1"/>
          <p:nvPr/>
        </p:nvSpPr>
        <p:spPr>
          <a:xfrm>
            <a:off x="636509" y="179019"/>
            <a:ext cx="100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Datos</a:t>
            </a:r>
            <a:r>
              <a:rPr lang="es-MX" sz="2400" b="1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D05D105-3BAE-416D-AD85-6880B98391FF}"/>
              </a:ext>
            </a:extLst>
          </p:cNvPr>
          <p:cNvSpPr txBox="1"/>
          <p:nvPr/>
        </p:nvSpPr>
        <p:spPr>
          <a:xfrm>
            <a:off x="651510" y="178334"/>
            <a:ext cx="8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aby Fly" panose="02000600000000000000" pitchFamily="2" charset="0"/>
              </a:rPr>
              <a:t>Datos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F9C0361-6CFF-4BD1-929A-105E35934720}"/>
              </a:ext>
            </a:extLst>
          </p:cNvPr>
          <p:cNvSpPr/>
          <p:nvPr/>
        </p:nvSpPr>
        <p:spPr>
          <a:xfrm>
            <a:off x="4410077" y="3205509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3217A20-7F81-4557-8E4C-57A74C7E45A0}"/>
              </a:ext>
            </a:extLst>
          </p:cNvPr>
          <p:cNvSpPr txBox="1"/>
          <p:nvPr/>
        </p:nvSpPr>
        <p:spPr>
          <a:xfrm>
            <a:off x="5977891" y="5224159"/>
            <a:ext cx="483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F0"/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23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A349EA1-5234-4170-A1F1-C2E33B7F2DD1}"/>
              </a:ext>
            </a:extLst>
          </p:cNvPr>
          <p:cNvSpPr/>
          <p:nvPr/>
        </p:nvSpPr>
        <p:spPr>
          <a:xfrm>
            <a:off x="2213525" y="2016437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BA25088-0AC3-4451-8FFF-7BE362CB4D18}"/>
              </a:ext>
            </a:extLst>
          </p:cNvPr>
          <p:cNvSpPr/>
          <p:nvPr/>
        </p:nvSpPr>
        <p:spPr>
          <a:xfrm>
            <a:off x="2619925" y="2410137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6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687;p25">
            <a:extLst>
              <a:ext uri="{FF2B5EF4-FFF2-40B4-BE49-F238E27FC236}">
                <a16:creationId xmlns:a16="http://schemas.microsoft.com/office/drawing/2014/main" id="{3258E89F-66BC-4847-AC63-1C4436FE21E5}"/>
              </a:ext>
            </a:extLst>
          </p:cNvPr>
          <p:cNvGrpSpPr/>
          <p:nvPr/>
        </p:nvGrpSpPr>
        <p:grpSpPr>
          <a:xfrm>
            <a:off x="795298" y="6113700"/>
            <a:ext cx="5267401" cy="1871252"/>
            <a:chOff x="712750" y="2665650"/>
            <a:chExt cx="3712675" cy="2223900"/>
          </a:xfrm>
        </p:grpSpPr>
        <p:sp>
          <p:nvSpPr>
            <p:cNvPr id="17" name="Google Shape;688;p25">
              <a:extLst>
                <a:ext uri="{FF2B5EF4-FFF2-40B4-BE49-F238E27FC236}">
                  <a16:creationId xmlns:a16="http://schemas.microsoft.com/office/drawing/2014/main" id="{5369B17E-48EF-402C-8A2C-CB182A23AB9D}"/>
                </a:ext>
              </a:extLst>
            </p:cNvPr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9;p25">
              <a:extLst>
                <a:ext uri="{FF2B5EF4-FFF2-40B4-BE49-F238E27FC236}">
                  <a16:creationId xmlns:a16="http://schemas.microsoft.com/office/drawing/2014/main" id="{C94DD083-EFAA-4064-8E26-A200EA51C0D0}"/>
                </a:ext>
              </a:extLst>
            </p:cNvPr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0;p25">
              <a:extLst>
                <a:ext uri="{FF2B5EF4-FFF2-40B4-BE49-F238E27FC236}">
                  <a16:creationId xmlns:a16="http://schemas.microsoft.com/office/drawing/2014/main" id="{2B5EC4FB-1C00-4A7B-8B51-9AFCF9EFB238}"/>
                </a:ext>
              </a:extLst>
            </p:cNvPr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1;p25">
              <a:extLst>
                <a:ext uri="{FF2B5EF4-FFF2-40B4-BE49-F238E27FC236}">
                  <a16:creationId xmlns:a16="http://schemas.microsoft.com/office/drawing/2014/main" id="{C0BD4C45-3C21-40DF-8617-8B1B6B4FA47B}"/>
                </a:ext>
              </a:extLst>
            </p:cNvPr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2;p25">
              <a:extLst>
                <a:ext uri="{FF2B5EF4-FFF2-40B4-BE49-F238E27FC236}">
                  <a16:creationId xmlns:a16="http://schemas.microsoft.com/office/drawing/2014/main" id="{80D4EC87-BF07-407C-B33B-02F1B75A5842}"/>
                </a:ext>
              </a:extLst>
            </p:cNvPr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693;p25">
              <a:extLst>
                <a:ext uri="{FF2B5EF4-FFF2-40B4-BE49-F238E27FC236}">
                  <a16:creationId xmlns:a16="http://schemas.microsoft.com/office/drawing/2014/main" id="{4779AA27-2F5B-4D06-BC0B-8E9910A0C9A0}"/>
                </a:ext>
              </a:extLst>
            </p:cNvPr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694;p25">
              <a:extLst>
                <a:ext uri="{FF2B5EF4-FFF2-40B4-BE49-F238E27FC236}">
                  <a16:creationId xmlns:a16="http://schemas.microsoft.com/office/drawing/2014/main" id="{5BDA1C6F-E3FF-4B03-AB55-113304BD4111}"/>
                </a:ext>
              </a:extLst>
            </p:cNvPr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695;p25">
              <a:extLst>
                <a:ext uri="{FF2B5EF4-FFF2-40B4-BE49-F238E27FC236}">
                  <a16:creationId xmlns:a16="http://schemas.microsoft.com/office/drawing/2014/main" id="{6C222926-ECD8-4E00-9467-FC85CD5A9049}"/>
                </a:ext>
              </a:extLst>
            </p:cNvPr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696;p25">
              <a:extLst>
                <a:ext uri="{FF2B5EF4-FFF2-40B4-BE49-F238E27FC236}">
                  <a16:creationId xmlns:a16="http://schemas.microsoft.com/office/drawing/2014/main" id="{48A4D0E0-99E5-4BE5-80AA-C4682E209415}"/>
                </a:ext>
              </a:extLst>
            </p:cNvPr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697;p25">
              <a:extLst>
                <a:ext uri="{FF2B5EF4-FFF2-40B4-BE49-F238E27FC236}">
                  <a16:creationId xmlns:a16="http://schemas.microsoft.com/office/drawing/2014/main" id="{F968966E-80ED-451C-97C5-B15E71D84484}"/>
                </a:ext>
              </a:extLst>
            </p:cNvPr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698;p25">
              <a:extLst>
                <a:ext uri="{FF2B5EF4-FFF2-40B4-BE49-F238E27FC236}">
                  <a16:creationId xmlns:a16="http://schemas.microsoft.com/office/drawing/2014/main" id="{DE7F02AD-699E-428A-B7F6-420F0CA974A2}"/>
                </a:ext>
              </a:extLst>
            </p:cNvPr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699;p25">
              <a:extLst>
                <a:ext uri="{FF2B5EF4-FFF2-40B4-BE49-F238E27FC236}">
                  <a16:creationId xmlns:a16="http://schemas.microsoft.com/office/drawing/2014/main" id="{3455A24F-7C16-4106-A493-E8204E784F39}"/>
                </a:ext>
              </a:extLst>
            </p:cNvPr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700;p25">
              <a:extLst>
                <a:ext uri="{FF2B5EF4-FFF2-40B4-BE49-F238E27FC236}">
                  <a16:creationId xmlns:a16="http://schemas.microsoft.com/office/drawing/2014/main" id="{F4EC7CAD-2630-4185-B233-99CC8795F03E}"/>
                </a:ext>
              </a:extLst>
            </p:cNvPr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Google Shape;701;p25">
              <a:extLst>
                <a:ext uri="{FF2B5EF4-FFF2-40B4-BE49-F238E27FC236}">
                  <a16:creationId xmlns:a16="http://schemas.microsoft.com/office/drawing/2014/main" id="{4E87ED14-9E5D-447A-8E39-118763938A35}"/>
                </a:ext>
              </a:extLst>
            </p:cNvPr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74A9EC7-C67B-4588-BDC1-4348FB0D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8" y="5928683"/>
            <a:ext cx="5267401" cy="252396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1A1384A-5AA5-4DC2-971C-42846511D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33" b="14194"/>
          <a:stretch/>
        </p:blipFill>
        <p:spPr>
          <a:xfrm>
            <a:off x="488450" y="1303797"/>
            <a:ext cx="5880847" cy="39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0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3273</TotalTime>
  <Words>118</Words>
  <Application>Microsoft Office PowerPoint</Application>
  <PresentationFormat>Presentación en pantalla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5" baseType="lpstr">
      <vt:lpstr>Abel</vt:lpstr>
      <vt:lpstr>Arial</vt:lpstr>
      <vt:lpstr>Baby Fly</vt:lpstr>
      <vt:lpstr>Barlow</vt:lpstr>
      <vt:lpstr>Big Shoulders Text</vt:lpstr>
      <vt:lpstr>Calibri</vt:lpstr>
      <vt:lpstr>Calibri Light</vt:lpstr>
      <vt:lpstr>Century Gothic</vt:lpstr>
      <vt:lpstr>Comic Sans MS</vt:lpstr>
      <vt:lpstr>Didact Gothic</vt:lpstr>
      <vt:lpstr>Londrina Solid</vt:lpstr>
      <vt:lpstr>Tema de Office</vt:lpstr>
      <vt:lpstr>Word Work Activities by Slidesgo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rodriguez</dc:creator>
  <cp:lastModifiedBy>gabriela rodriguez</cp:lastModifiedBy>
  <cp:revision>80</cp:revision>
  <dcterms:created xsi:type="dcterms:W3CDTF">2020-10-06T01:28:29Z</dcterms:created>
  <dcterms:modified xsi:type="dcterms:W3CDTF">2021-04-20T03:26:05Z</dcterms:modified>
</cp:coreProperties>
</file>