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63360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llevaría a cabo en dos sesiones una a las 9:00 am y la otra a las 10:20 am los alumnos no se conectaron a </a:t>
            </a:r>
            <a:r>
              <a:rPr lang="es-MX" sz="1600" dirty="0" smtClean="0">
                <a:latin typeface="Ink Free" panose="03080402000500000000" pitchFamily="66" charset="0"/>
              </a:rPr>
              <a:t>las 9:00 am se tomo evidencia y entramos hasta la segunda sesión se trabajo el área socioemocional y </a:t>
            </a:r>
            <a:r>
              <a:rPr lang="es-MX" sz="1600" dirty="0" err="1" smtClean="0">
                <a:latin typeface="Ink Free" panose="03080402000500000000" pitchFamily="66" charset="0"/>
              </a:rPr>
              <a:t>artisitca</a:t>
            </a:r>
            <a:r>
              <a:rPr lang="es-MX" sz="1600" dirty="0" smtClean="0">
                <a:latin typeface="Ink Free" panose="03080402000500000000" pitchFamily="66" charset="0"/>
              </a:rPr>
              <a:t> los alumnos elaboraron una artesanía y hablaron sobre las emociones que les hacían sentir unas </a:t>
            </a:r>
            <a:r>
              <a:rPr lang="es-MX" sz="1600" dirty="0" err="1" smtClean="0">
                <a:latin typeface="Ink Free" panose="03080402000500000000" pitchFamily="66" charset="0"/>
              </a:rPr>
              <a:t>imaagenes</a:t>
            </a:r>
            <a:r>
              <a:rPr lang="es-MX" sz="1600" dirty="0" smtClean="0">
                <a:latin typeface="Ink Free" panose="03080402000500000000" pitchFamily="66" charset="0"/>
              </a:rPr>
              <a:t> mostradas por medio de </a:t>
            </a:r>
            <a:r>
              <a:rPr lang="es-MX" sz="1600" dirty="0" err="1" smtClean="0">
                <a:latin typeface="Ink Free" panose="03080402000500000000" pitchFamily="66" charset="0"/>
              </a:rPr>
              <a:t>comparti</a:t>
            </a:r>
            <a:r>
              <a:rPr lang="es-MX" sz="1600" dirty="0" smtClean="0">
                <a:latin typeface="Ink Free" panose="03080402000500000000" pitchFamily="66" charset="0"/>
              </a:rPr>
              <a:t> la pantalla.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No </a:t>
            </a:r>
            <a:r>
              <a:rPr lang="es-MX" sz="1600" dirty="0" err="1" smtClean="0">
                <a:latin typeface="Ink Free" panose="03080402000500000000" pitchFamily="66" charset="0"/>
              </a:rPr>
              <a:t>arlargarmetanto</a:t>
            </a:r>
            <a:r>
              <a:rPr lang="es-MX" sz="1600" dirty="0" smtClean="0">
                <a:latin typeface="Ink Free" panose="03080402000500000000" pitchFamily="66" charset="0"/>
              </a:rPr>
              <a:t> en las indicaciones para no cortar el tiempo de desarrollo de las actividades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realizara por medio de una lista donde se anota los alumnos que si participaron en la actividad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19/04/2021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2844200" y="2843117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654147" y="2982341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3468</TotalTime>
  <Words>166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dcterms:created xsi:type="dcterms:W3CDTF">2021-01-13T03:08:37Z</dcterms:created>
  <dcterms:modified xsi:type="dcterms:W3CDTF">2021-04-20T05:59:08Z</dcterms:modified>
</cp:coreProperties>
</file>