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260" y="-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Forma&#10;&#10;Descripción generada automáticamente">
            <a:extLst>
              <a:ext uri="{FF2B5EF4-FFF2-40B4-BE49-F238E27FC236}">
                <a16:creationId xmlns:a16="http://schemas.microsoft.com/office/drawing/2014/main" id="{F5F45A5C-48D0-409C-BC0C-6908F9CB0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0"/>
            <a:ext cx="6823918" cy="8997043"/>
            <a:chOff x="34082" y="0"/>
            <a:chExt cx="6823918" cy="89970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95081" y="1306055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19/04/2021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AF744668-AFEB-4A52-B702-65975E336D7D}"/>
              </a:ext>
            </a:extLst>
          </p:cNvPr>
          <p:cNvSpPr/>
          <p:nvPr/>
        </p:nvSpPr>
        <p:spPr>
          <a:xfrm>
            <a:off x="4507831" y="4098058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5921092" y="4832693"/>
            <a:ext cx="4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6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5921092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5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5897153" y="5987533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18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17491" y="7034756"/>
            <a:ext cx="59061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>
                <a:latin typeface="Century Gothic" panose="020B0502020202020204" pitchFamily="34" charset="0"/>
                <a:cs typeface="Arial" panose="020B0604020202020204" pitchFamily="34" charset="0"/>
              </a:rPr>
              <a:t>El día de hoy en la programación se abordo un cuento sobre las emociones, también testimonios de lo que les enfada, asusta, contenta a los niños. También se abordo las artesanías a través de la muestra de imágenes y la explicación de lo que son, quienes lo hacen y ejemplos. Posteriormente se diseñaron actividades en casa para reforzar los aprendizajes. 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F4F52FFF-FE67-4C83-B7D7-586D05F87E64}"/>
              </a:ext>
            </a:extLst>
          </p:cNvPr>
          <p:cNvSpPr/>
          <p:nvPr/>
        </p:nvSpPr>
        <p:spPr>
          <a:xfrm>
            <a:off x="2465528" y="2929214"/>
            <a:ext cx="278615" cy="181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C7B5831E-3168-4D78-B240-22A41E33EEE8}"/>
              </a:ext>
            </a:extLst>
          </p:cNvPr>
          <p:cNvSpPr/>
          <p:nvPr/>
        </p:nvSpPr>
        <p:spPr>
          <a:xfrm>
            <a:off x="3208421" y="3137804"/>
            <a:ext cx="220579" cy="1595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595</TotalTime>
  <Words>95</Words>
  <Application>Microsoft Office PowerPoint</Application>
  <PresentationFormat>Carta (216 x 279 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49</cp:revision>
  <dcterms:created xsi:type="dcterms:W3CDTF">2020-10-05T15:20:07Z</dcterms:created>
  <dcterms:modified xsi:type="dcterms:W3CDTF">2021-04-20T01:58:03Z</dcterms:modified>
</cp:coreProperties>
</file>