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18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4756"/>
            <a:ext cx="590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un cuento sobre las emociones, también testimonios de lo que les enfada, asusta, contenta a los niños. También se abordo las artesanías a través de la muestra de imágenes y la explicación de lo que son, quienes lo hacen y ejemplos. Posteriormente se diseñaron actividades en casa para reforzar los aprendizajes.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2465528" y="2929214"/>
            <a:ext cx="278615" cy="181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3208421" y="3137804"/>
            <a:ext cx="220579" cy="159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95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49</cp:revision>
  <dcterms:created xsi:type="dcterms:W3CDTF">2020-10-05T15:20:07Z</dcterms:created>
  <dcterms:modified xsi:type="dcterms:W3CDTF">2021-04-20T01:58:03Z</dcterms:modified>
</cp:coreProperties>
</file>