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E7C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3" d="100"/>
          <a:sy n="73" d="100"/>
        </p:scale>
        <p:origin x="61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19/04/2021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4193952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19/04/2021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567426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19/04/2021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2503054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19/04/2021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78088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FC74DF0F-590D-4819-830C-E0C738902F2A}" type="datetimeFigureOut">
              <a:rPr lang="es-MX" smtClean="0"/>
              <a:t>19/04/2021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366202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FC74DF0F-590D-4819-830C-E0C738902F2A}" type="datetimeFigureOut">
              <a:rPr lang="es-MX" smtClean="0"/>
              <a:t>19/04/2021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551737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FC74DF0F-590D-4819-830C-E0C738902F2A}" type="datetimeFigureOut">
              <a:rPr lang="es-MX" smtClean="0"/>
              <a:t>19/04/2021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4065735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FC74DF0F-590D-4819-830C-E0C738902F2A}" type="datetimeFigureOut">
              <a:rPr lang="es-MX" smtClean="0"/>
              <a:t>19/04/2021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975315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C74DF0F-590D-4819-830C-E0C738902F2A}" type="datetimeFigureOut">
              <a:rPr lang="es-MX" smtClean="0"/>
              <a:t>19/04/2021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2965155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C74DF0F-590D-4819-830C-E0C738902F2A}" type="datetimeFigureOut">
              <a:rPr lang="es-MX" smtClean="0"/>
              <a:t>19/04/2021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551270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C74DF0F-590D-4819-830C-E0C738902F2A}" type="datetimeFigureOut">
              <a:rPr lang="es-MX" smtClean="0"/>
              <a:t>19/04/2021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01453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4DF0F-590D-4819-830C-E0C738902F2A}" type="datetimeFigureOut">
              <a:rPr lang="es-MX" smtClean="0"/>
              <a:t>19/04/2021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3F12B8-EC8B-4480-80DE-7C4B9435C112}" type="slidenum">
              <a:rPr lang="es-MX" smtClean="0"/>
              <a:t>‹Nº›</a:t>
            </a:fld>
            <a:endParaRPr lang="es-MX"/>
          </a:p>
        </p:txBody>
      </p:sp>
    </p:spTree>
    <p:extLst>
      <p:ext uri="{BB962C8B-B14F-4D97-AF65-F5344CB8AC3E}">
        <p14:creationId xmlns:p14="http://schemas.microsoft.com/office/powerpoint/2010/main" val="309982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439" r="927" b="899"/>
          <a:stretch/>
        </p:blipFill>
        <p:spPr bwMode="auto">
          <a:xfrm>
            <a:off x="4537656" y="0"/>
            <a:ext cx="7663172" cy="6858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439" r="927" b="899"/>
          <a:stretch/>
        </p:blipFill>
        <p:spPr bwMode="auto">
          <a:xfrm rot="10800000">
            <a:off x="0" y="0"/>
            <a:ext cx="765434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1260394" y="1159148"/>
            <a:ext cx="5022840" cy="4539704"/>
          </a:xfrm>
          <a:prstGeom prst="rect">
            <a:avLst/>
          </a:prstGeom>
          <a:noFill/>
        </p:spPr>
        <p:txBody>
          <a:bodyPr wrap="square" rtlCol="0">
            <a:spAutoFit/>
          </a:bodyPr>
          <a:lstStyle/>
          <a:p>
            <a:pPr algn="just"/>
            <a:r>
              <a:rPr lang="es-MX" sz="1700" b="1" dirty="0" smtClean="0">
                <a:latin typeface="Century Gothic" panose="020B0502020202020204" pitchFamily="34" charset="0"/>
              </a:rPr>
              <a:t>Diario</a:t>
            </a:r>
          </a:p>
          <a:p>
            <a:pPr algn="just"/>
            <a:r>
              <a:rPr lang="es-MX" sz="1700" b="1" dirty="0" smtClean="0">
                <a:latin typeface="Century Gothic" panose="020B0502020202020204" pitchFamily="34" charset="0"/>
              </a:rPr>
              <a:t>Día: </a:t>
            </a:r>
            <a:r>
              <a:rPr lang="es-MX" sz="1700" dirty="0" smtClean="0">
                <a:latin typeface="Century Gothic" panose="020B0502020202020204" pitchFamily="34" charset="0"/>
              </a:rPr>
              <a:t>Lunes 19 </a:t>
            </a:r>
            <a:r>
              <a:rPr lang="es-MX" sz="1700" dirty="0" smtClean="0">
                <a:latin typeface="Century Gothic" panose="020B0502020202020204" pitchFamily="34" charset="0"/>
              </a:rPr>
              <a:t>de </a:t>
            </a:r>
            <a:r>
              <a:rPr lang="es-MX" sz="1700" dirty="0" smtClean="0">
                <a:latin typeface="Century Gothic" panose="020B0502020202020204" pitchFamily="34" charset="0"/>
              </a:rPr>
              <a:t>abril del 2021 </a:t>
            </a:r>
          </a:p>
          <a:p>
            <a:pPr algn="just"/>
            <a:r>
              <a:rPr lang="es-MX" sz="1700" b="1" dirty="0" smtClean="0">
                <a:latin typeface="Century Gothic" panose="020B0502020202020204" pitchFamily="34" charset="0"/>
              </a:rPr>
              <a:t>Estrategia</a:t>
            </a:r>
            <a:r>
              <a:rPr lang="es-MX" sz="1700" b="1" dirty="0" smtClean="0">
                <a:latin typeface="Century Gothic" panose="020B0502020202020204" pitchFamily="34" charset="0"/>
              </a:rPr>
              <a:t>: </a:t>
            </a:r>
            <a:r>
              <a:rPr lang="es-MX" sz="1700" dirty="0" smtClean="0">
                <a:latin typeface="Century Gothic" panose="020B0502020202020204" pitchFamily="34" charset="0"/>
              </a:rPr>
              <a:t>Para esta semana en lenguaje y comunicación vamos a trabajar con las vocales, en pensamiento matemático con la medición de objetos y distancias mediante el uso de unidades no convencionales, en la primera actividad tenían que identificar los objetos que iniciaban con cada vocal, la segunda actividad tenían que medir con cubos diferentes objetos, por ultimo como actividad complementaria se elaboro una pagina del libro de matemáticas</a:t>
            </a:r>
            <a:r>
              <a:rPr lang="es-MX" sz="1700" dirty="0" smtClean="0">
                <a:latin typeface="Century Gothic" panose="020B0502020202020204" pitchFamily="34" charset="0"/>
              </a:rPr>
              <a:t>. Solamente 9 alumnos han subido las evidencias de trabajo y se envió un mensaje a los demás alumnos para conocer las razones por las que no han subido sus actividades. </a:t>
            </a:r>
            <a:endParaRPr lang="es-MX" sz="1700" dirty="0" smtClean="0">
              <a:latin typeface="Century Gothic" panose="020B0502020202020204" pitchFamily="34" charset="0"/>
            </a:endParaRPr>
          </a:p>
        </p:txBody>
      </p:sp>
      <p:pic>
        <p:nvPicPr>
          <p:cNvPr id="3" name="Picture 2" descr="Descripción no disponible."/>
          <p:cNvPicPr>
            <a:picLocks noChangeAspect="1" noChangeArrowheads="1"/>
          </p:cNvPicPr>
          <p:nvPr/>
        </p:nvPicPr>
        <p:blipFill rotWithShape="1">
          <a:blip r:embed="rId3">
            <a:extLst>
              <a:ext uri="{28A0092B-C50C-407E-A947-70E740481C1C}">
                <a14:useLocalDpi xmlns:a14="http://schemas.microsoft.com/office/drawing/2010/main" val="0"/>
              </a:ext>
            </a:extLst>
          </a:blip>
          <a:srcRect t="10465" b="23192"/>
          <a:stretch/>
        </p:blipFill>
        <p:spPr bwMode="auto">
          <a:xfrm>
            <a:off x="6479176" y="908812"/>
            <a:ext cx="4452429" cy="50403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560887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1269</TotalTime>
  <Words>114</Words>
  <Application>Microsoft Office PowerPoint</Application>
  <PresentationFormat>Panorámica</PresentationFormat>
  <Paragraphs>3</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Century Gothic</vt:lpstr>
      <vt:lpstr>Tema de Office</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aagtz99@gmail.com</dc:creator>
  <cp:lastModifiedBy>aagtz99@gmail.com</cp:lastModifiedBy>
  <cp:revision>70</cp:revision>
  <dcterms:created xsi:type="dcterms:W3CDTF">2021-01-12T03:37:15Z</dcterms:created>
  <dcterms:modified xsi:type="dcterms:W3CDTF">2021-04-20T04:24:38Z</dcterms:modified>
</cp:coreProperties>
</file>