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-204" y="54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88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58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73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49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944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05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07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4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7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13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34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67F6-EC89-4ACD-82F7-D388395D59D3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849B-D349-4C0E-8161-6BFA67E83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1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9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420888" y="324591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19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abril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1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19/03/2021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445224" y="136384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8680" y="6444208"/>
            <a:ext cx="56922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día de hoy se reforzó el aprendizaje del </a:t>
            </a:r>
            <a:r>
              <a:rPr lang="es-MX" dirty="0" smtClean="0"/>
              <a:t>área de educación socioemocional, para trabajar el aprendizaje se propuso un tema del interés de los alumnos. Durante la semana estaremos trabajando con </a:t>
            </a:r>
            <a:r>
              <a:rPr lang="es-MX" dirty="0" err="1" smtClean="0"/>
              <a:t>superheroes</a:t>
            </a:r>
            <a:r>
              <a:rPr lang="es-MX" dirty="0" smtClean="0"/>
              <a:t>, por lo tanto en la actividad de hoy los y las alumnas debían reconocerse como una o uno y reconocer características personales positivas en su persona, </a:t>
            </a:r>
            <a:r>
              <a:rPr lang="es-MX" smtClean="0"/>
              <a:t>tanto físicas </a:t>
            </a:r>
            <a:r>
              <a:rPr lang="es-MX" dirty="0" smtClean="0"/>
              <a:t>como de su personalidad.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3979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78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4</cp:revision>
  <dcterms:created xsi:type="dcterms:W3CDTF">2021-04-15T22:05:15Z</dcterms:created>
  <dcterms:modified xsi:type="dcterms:W3CDTF">2021-04-20T01:45:32Z</dcterms:modified>
</cp:coreProperties>
</file>