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8" d="100"/>
          <a:sy n="148" d="100"/>
        </p:scale>
        <p:origin x="-204" y="54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7F6-EC89-4ACD-82F7-D388395D59D3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49B-D349-4C0E-8161-6BFA67E83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0889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7F6-EC89-4ACD-82F7-D388395D59D3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49B-D349-4C0E-8161-6BFA67E83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58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7F6-EC89-4ACD-82F7-D388395D59D3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49B-D349-4C0E-8161-6BFA67E83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973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7F6-EC89-4ACD-82F7-D388395D59D3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49B-D349-4C0E-8161-6BFA67E83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7494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7F6-EC89-4ACD-82F7-D388395D59D3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49B-D349-4C0E-8161-6BFA67E83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9448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7F6-EC89-4ACD-82F7-D388395D59D3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49B-D349-4C0E-8161-6BFA67E83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7051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7F6-EC89-4ACD-82F7-D388395D59D3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49B-D349-4C0E-8161-6BFA67E83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9078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7F6-EC89-4ACD-82F7-D388395D59D3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49B-D349-4C0E-8161-6BFA67E83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5421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7F6-EC89-4ACD-82F7-D388395D59D3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49B-D349-4C0E-8161-6BFA67E83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487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7F6-EC89-4ACD-82F7-D388395D59D3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49B-D349-4C0E-8161-6BFA67E83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6131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67F6-EC89-4ACD-82F7-D388395D59D3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849B-D349-4C0E-8161-6BFA67E83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434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B67F6-EC89-4ACD-82F7-D388395D59D3}" type="datetimeFigureOut">
              <a:rPr lang="es-MX" smtClean="0"/>
              <a:t>19/04/2021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C849B-D349-4C0E-8161-6BFA67E83F9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1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749" y="0"/>
            <a:ext cx="6855251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746" r="9915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00897" y="4020878"/>
            <a:ext cx="3464453" cy="686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827584"/>
            <a:ext cx="6858000" cy="2880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749" y="1475656"/>
            <a:ext cx="6858000" cy="144016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1247437"/>
            <a:ext cx="685800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75116" y="-228730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ln w="76200">
                  <a:solidFill>
                    <a:prstClr val="white"/>
                  </a:solidFill>
                </a:ln>
                <a:solidFill>
                  <a:prstClr val="white"/>
                </a:solidFill>
                <a:latin typeface="Cream candy" pitchFamily="50" charset="0"/>
              </a:rPr>
              <a:t>Diario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053154" y="-228730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solidFill>
                  <a:prstClr val="black"/>
                </a:solidFill>
                <a:latin typeface="Cream candy" pitchFamily="50" charset="0"/>
              </a:rPr>
              <a:t>Diario</a:t>
            </a:r>
          </a:p>
        </p:txBody>
      </p:sp>
      <p:pic>
        <p:nvPicPr>
          <p:cNvPr id="3076" name="Picture 4" descr=" 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52" b="89894" l="0" r="100000">
                        <a14:foregroundMark x1="5851" y1="69326" x2="19149" y2="71631"/>
                        <a14:foregroundMark x1="79610" y1="24113" x2="93972" y2="29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771" y="1901671"/>
            <a:ext cx="3782703" cy="378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420888" y="3245910"/>
            <a:ext cx="2322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19 </a:t>
            </a:r>
            <a:r>
              <a:rPr lang="es-MX" sz="2400" b="1" dirty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de abril de 2021</a:t>
            </a: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766" y="6372200"/>
            <a:ext cx="2695600" cy="26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 descr="Menta Más Chocolate - RECURSOS y ACTIVIDADES PARA EDUCACIÓN INFANTIL:  Elementos de color ROSA | Colores, Color rosa, Crayola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62" b="100000" l="0" r="98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0" y="6872274"/>
            <a:ext cx="38100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410" y="6122640"/>
            <a:ext cx="22479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7" y="0"/>
            <a:ext cx="3611893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 rot="16200000">
            <a:off x="4075370" y="100688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10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5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43875" y="251520"/>
            <a:ext cx="6570249" cy="86409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3 CuadroTexto"/>
          <p:cNvSpPr txBox="1"/>
          <p:nvPr/>
        </p:nvSpPr>
        <p:spPr>
          <a:xfrm rot="21246149">
            <a:off x="5006927" y="652880"/>
            <a:ext cx="1221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>
                <a:ln>
                  <a:solidFill>
                    <a:srgbClr val="4BACC6">
                      <a:lumMod val="50000"/>
                    </a:srgbClr>
                  </a:solidFill>
                </a:ln>
                <a:solidFill>
                  <a:prstClr val="black"/>
                </a:solidFill>
                <a:latin typeface="Century Gothic" pitchFamily="34" charset="0"/>
              </a:rPr>
              <a:t>19/03/2021</a:t>
            </a:r>
            <a:endParaRPr lang="es-MX" sz="1400" b="1" dirty="0">
              <a:ln>
                <a:solidFill>
                  <a:srgbClr val="4BACC6">
                    <a:lumMod val="50000"/>
                  </a:srgbClr>
                </a:solidFill>
              </a:ln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6" name="5 Estrella de 5 puntas"/>
          <p:cNvSpPr/>
          <p:nvPr/>
        </p:nvSpPr>
        <p:spPr>
          <a:xfrm>
            <a:off x="4298900" y="2956315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Estrella de 5 puntas"/>
          <p:cNvSpPr/>
          <p:nvPr/>
        </p:nvSpPr>
        <p:spPr>
          <a:xfrm>
            <a:off x="4298900" y="3252731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0" name="9 Estrella de 5 puntas"/>
          <p:cNvSpPr/>
          <p:nvPr/>
        </p:nvSpPr>
        <p:spPr>
          <a:xfrm>
            <a:off x="5445224" y="1363841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32656" y="462772"/>
            <a:ext cx="2520280" cy="63416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2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7" y="0"/>
            <a:ext cx="2202497" cy="1651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548680" y="6444208"/>
            <a:ext cx="56922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El día de hoy se reforzó el aprendizaje del </a:t>
            </a:r>
            <a:r>
              <a:rPr lang="es-MX" dirty="0" smtClean="0"/>
              <a:t>área de educación socioemocional, para trabajar el aprendizaje se propuso un tema del interés de los alumnos. Durante la semana estaremos trabajando con </a:t>
            </a:r>
            <a:r>
              <a:rPr lang="es-MX" dirty="0" err="1" smtClean="0"/>
              <a:t>superheroes</a:t>
            </a:r>
            <a:r>
              <a:rPr lang="es-MX" dirty="0" smtClean="0"/>
              <a:t>, por lo tanto en la actividad de hoy los y las alumnas debían reconocerse como una o uno y reconocer características personales positivas en su persona, </a:t>
            </a:r>
            <a:r>
              <a:rPr lang="es-MX" smtClean="0"/>
              <a:t>tanto físicas </a:t>
            </a:r>
            <a:r>
              <a:rPr lang="es-MX" dirty="0" smtClean="0"/>
              <a:t>como de su personalidad.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139794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78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4</cp:revision>
  <dcterms:created xsi:type="dcterms:W3CDTF">2021-04-15T22:05:15Z</dcterms:created>
  <dcterms:modified xsi:type="dcterms:W3CDTF">2021-04-20T01:45:32Z</dcterms:modified>
</cp:coreProperties>
</file>