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19/04/2021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13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22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9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registraron 20 alumnos en el programa de aprende en casa y 22 de ellos mandaron su evidencia en la publicación de Facebook. No se reportaron 9 estudiantes.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5355312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lunes 19 de abril del 2021 se registraron en la publicación de Facebook del programa aprende en casa III y se mando la actividad del día.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programa se hablo de los sentimientos, para hacer énfasis de como se sienten los niños y en el caso de artes se hablo acerca de las artesanías.</a:t>
            </a:r>
          </a:p>
          <a:p>
            <a:r>
              <a:rPr lang="es-ES" dirty="0">
                <a:latin typeface="Century Gothic" panose="020B0502020202020204" pitchFamily="34" charset="0"/>
              </a:rPr>
              <a:t>Es por ello que se decidió solicitar una actividad para las dos áreas, la cual consistió en realizar un porta retratos de un payaso y dentro de el agregaron un dibujo de como se siente el día de hoy.</a:t>
            </a:r>
          </a:p>
          <a:p>
            <a:r>
              <a:rPr lang="es-ES" dirty="0">
                <a:latin typeface="Century Gothic" panose="020B0502020202020204" pitchFamily="34" charset="0"/>
              </a:rPr>
              <a:t>Las actividades se diseñaron según el tema de la semana, el cual es el circo y por eso se eligió realizar el porta retratos de un payaso.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mando la actividad por la organización con las madres de familia para facilitar las conexiones durante la semana.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DE727E7-EB6B-442A-8565-426D58D3E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0000"/>
            <a:ext cx="2686050" cy="35814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C5EFFFE-1FF5-4BCC-80D0-ED947A5B34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489611"/>
            <a:ext cx="2686050" cy="35814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FF1EBA8-C3FF-4E81-9EC7-4E1441F739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3972125"/>
            <a:ext cx="1902802" cy="412273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D3D773D-21EE-4D2E-A388-50E005DCD5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624" y="140978"/>
            <a:ext cx="1902802" cy="412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</TotalTime>
  <Words>254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59</cp:revision>
  <dcterms:created xsi:type="dcterms:W3CDTF">2020-10-05T22:46:43Z</dcterms:created>
  <dcterms:modified xsi:type="dcterms:W3CDTF">2021-04-20T02:26:47Z</dcterms:modified>
</cp:coreProperties>
</file>