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20/04/2021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20/04/2021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20/04/2021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20/04/2021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20/04/2021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20/04/2021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20/04/2021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20/04/2021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20/04/2021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20 de abril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1940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216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219075" y="6364638"/>
            <a:ext cx="6445466" cy="2677656"/>
          </a:xfrm>
          <a:prstGeom prst="rect">
            <a:avLst/>
          </a:prstGeom>
          <a:noFill/>
        </p:spPr>
        <p:txBody>
          <a:bodyPr wrap="square" rtlCol="0">
            <a:spAutoFit/>
          </a:bodyPr>
          <a:lstStyle/>
          <a:p>
            <a:r>
              <a:rPr lang="es-MX" sz="1200" dirty="0">
                <a:solidFill>
                  <a:schemeClr val="bg1">
                    <a:lumMod val="50000"/>
                  </a:schemeClr>
                </a:solidFill>
                <a:latin typeface="Century Gothic" panose="020B0502020202020204" pitchFamily="34" charset="0"/>
                <a:ea typeface="Babe" panose="02000603000000000000" pitchFamily="2" charset="0"/>
              </a:rPr>
              <a:t>El día de hoy la asistencia fue de 17 alumnos. Se registró un mayor número que el de la semana pasada, considero que la estrategia de talleres o las dinámicas en donde se caracterizan los niños, los motivan a asistir a la clase virtual y a participar activamente.</a:t>
            </a:r>
          </a:p>
          <a:p>
            <a:r>
              <a:rPr lang="es-MX" sz="1200" dirty="0">
                <a:solidFill>
                  <a:schemeClr val="bg1">
                    <a:lumMod val="50000"/>
                  </a:schemeClr>
                </a:solidFill>
                <a:latin typeface="Century Gothic" panose="020B0502020202020204" pitchFamily="34" charset="0"/>
                <a:ea typeface="Babe" panose="02000603000000000000" pitchFamily="2" charset="0"/>
              </a:rPr>
              <a:t>La organización que se realiza mediante el cuaderno de notas científicas, contribuyó a la explicación que se dio sobre los oficios y profesiones, el vocabulario empleado fue apto para la edad de los estudiantes y las consignas fueron claras. </a:t>
            </a:r>
          </a:p>
          <a:p>
            <a:r>
              <a:rPr lang="es-MX" sz="1200" dirty="0">
                <a:solidFill>
                  <a:schemeClr val="bg1">
                    <a:lumMod val="50000"/>
                  </a:schemeClr>
                </a:solidFill>
                <a:latin typeface="Century Gothic" panose="020B0502020202020204" pitchFamily="34" charset="0"/>
                <a:ea typeface="Babe" panose="02000603000000000000" pitchFamily="2" charset="0"/>
              </a:rPr>
              <a:t>El aprendizaje esperado se desarrollo medianamente con las actividades implementadas, es necesario aumentar la dificultad de las misma para que presenten un retos, ya que se ha trabajado anteriormente con el mismo aprendizaje.</a:t>
            </a:r>
          </a:p>
          <a:p>
            <a:r>
              <a:rPr lang="es-MX" sz="1200" dirty="0">
                <a:solidFill>
                  <a:schemeClr val="bg1">
                    <a:lumMod val="50000"/>
                  </a:schemeClr>
                </a:solidFill>
                <a:latin typeface="Century Gothic" panose="020B0502020202020204" pitchFamily="34" charset="0"/>
                <a:ea typeface="Babe" panose="02000603000000000000" pitchFamily="2" charset="0"/>
              </a:rPr>
              <a:t>La evaluación es un poco complicada cuando se tiene un mayor número de niños, en este caso se decidió escuchar principalmente a los alumnos que asisten con menor frecuencia.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0550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11</a:t>
            </a:r>
          </a:p>
        </p:txBody>
      </p:sp>
      <p:sp>
        <p:nvSpPr>
          <p:cNvPr id="17" name="Elipse 16">
            <a:extLst>
              <a:ext uri="{FF2B5EF4-FFF2-40B4-BE49-F238E27FC236}">
                <a16:creationId xmlns:a16="http://schemas.microsoft.com/office/drawing/2014/main" id="{EA349EA1-5234-4170-A1F1-C2E33B7F2DD1}"/>
              </a:ext>
            </a:extLst>
          </p:cNvPr>
          <p:cNvSpPr/>
          <p:nvPr/>
        </p:nvSpPr>
        <p:spPr>
          <a:xfrm>
            <a:off x="5528226" y="1483496"/>
            <a:ext cx="253450" cy="240529"/>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FBA25088-0AC3-4451-8FFF-7BE362CB4D18}"/>
              </a:ext>
            </a:extLst>
          </p:cNvPr>
          <p:cNvSpPr/>
          <p:nvPr/>
        </p:nvSpPr>
        <p:spPr>
          <a:xfrm>
            <a:off x="2619925" y="241013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1" name="Imagen 30">
            <a:extLst>
              <a:ext uri="{FF2B5EF4-FFF2-40B4-BE49-F238E27FC236}">
                <a16:creationId xmlns:a16="http://schemas.microsoft.com/office/drawing/2014/main" id="{639BCD6E-50E1-4E91-B6FE-625580A81616}"/>
              </a:ext>
            </a:extLst>
          </p:cNvPr>
          <p:cNvPicPr>
            <a:picLocks noChangeAspect="1"/>
          </p:cNvPicPr>
          <p:nvPr/>
        </p:nvPicPr>
        <p:blipFill rotWithShape="1">
          <a:blip r:embed="rId3"/>
          <a:srcRect l="7269" t="9006" r="30192" b="9724"/>
          <a:stretch/>
        </p:blipFill>
        <p:spPr>
          <a:xfrm>
            <a:off x="286769" y="643597"/>
            <a:ext cx="6284462" cy="4591601"/>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3288</TotalTime>
  <Words>189</Words>
  <Application>Microsoft Office PowerPoint</Application>
  <PresentationFormat>Presentación en pantalla (4:3)</PresentationFormat>
  <Paragraphs>11</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82</cp:revision>
  <dcterms:created xsi:type="dcterms:W3CDTF">2020-10-06T01:28:29Z</dcterms:created>
  <dcterms:modified xsi:type="dcterms:W3CDTF">2021-04-21T03:33:41Z</dcterms:modified>
</cp:coreProperties>
</file>