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686" y="-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370397" y="2183308"/>
            <a:ext cx="5858205" cy="6214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8" y="6807898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="" xmlns:a16="http://schemas.microsoft.com/office/drawing/2014/main" id="{9561DAFE-720D-46A1-B669-8DD1C2A9D497}"/>
              </a:ext>
            </a:extLst>
          </p:cNvPr>
          <p:cNvSpPr/>
          <p:nvPr/>
        </p:nvSpPr>
        <p:spPr>
          <a:xfrm>
            <a:off x="1219201" y="6488118"/>
            <a:ext cx="4902199" cy="3163881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250101" y="6589313"/>
            <a:ext cx="49695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clase se desarrollo por medio de un video de Facebook el campo fue lenguaje y comunicación como es un grupo de primer grado se pidió ayuda a los papas para realizar la actividad pues debían leer un cuento los alumnos realizarían un dibujo de su personaje favorito ¿ </a:t>
            </a:r>
            <a:r>
              <a:rPr lang="es-MX" sz="1600" dirty="0" smtClean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Pedir los materiales un día antes para que los niños puedan realizar la actividad al momento de ver el video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del aprendizaje esperado.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se realiza con las evidencias </a:t>
            </a:r>
          </a:p>
          <a:p>
            <a:endParaRPr lang="es-MX" sz="1600" dirty="0" smtClean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4664942" y="246691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21</a:t>
            </a:r>
            <a:r>
              <a:rPr lang="es-MX" dirty="0" smtClean="0"/>
              <a:t>/04/2021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5781954" y="2395939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2650831" y="3775735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5114913" y="303784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8286</TotalTime>
  <Words>136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15</cp:revision>
  <dcterms:created xsi:type="dcterms:W3CDTF">2021-01-13T03:08:37Z</dcterms:created>
  <dcterms:modified xsi:type="dcterms:W3CDTF">2021-04-22T03:50:54Z</dcterms:modified>
</cp:coreProperties>
</file>