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1686" y="-11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139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325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453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045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96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70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307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66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906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10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802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370397" y="2183308"/>
            <a:ext cx="5858205" cy="62146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19701" y="557146"/>
            <a:ext cx="3326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80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80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9702" y="1031305"/>
            <a:ext cx="3286177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del jardín de niños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Grupo que atiende grado y sección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 la educadora practicante </a:t>
            </a:r>
          </a:p>
          <a:p>
            <a:pPr algn="ctr"/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68" y="6807898"/>
            <a:ext cx="1075935" cy="262746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743851" y="480202"/>
            <a:ext cx="3191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="" xmlns:a16="http://schemas.microsoft.com/office/drawing/2014/main" id="{9561DAFE-720D-46A1-B669-8DD1C2A9D497}"/>
              </a:ext>
            </a:extLst>
          </p:cNvPr>
          <p:cNvSpPr/>
          <p:nvPr/>
        </p:nvSpPr>
        <p:spPr>
          <a:xfrm>
            <a:off x="1219201" y="6488118"/>
            <a:ext cx="4902199" cy="3163881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1250101" y="6589313"/>
            <a:ext cx="496950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clase se desarrollo por medio de un video de Facebook el campo fue lenguaje y comunicación como es un grupo de primer grado se pidió ayuda a los papas para realizar la actividad pues debían leer un cuento los alumnos realizarían un dibujo de su personaje favorito ¿ </a:t>
            </a:r>
            <a:r>
              <a:rPr lang="es-MX" sz="1600" dirty="0" smtClean="0">
                <a:latin typeface="Ink Free" panose="03080402000500000000" pitchFamily="66" charset="0"/>
              </a:rPr>
              <a:t>que mejoras puedo realizar?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Pedir los materiales un día antes para que los niños puedan realizar la actividad al momento de ver el video 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evaluación del aprendizaje esperado.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evaluación se realiza con las evidencias </a:t>
            </a:r>
          </a:p>
          <a:p>
            <a:endParaRPr lang="es-MX" sz="1600" dirty="0" smtClean="0">
              <a:latin typeface="Ink Free" panose="03080402000500000000" pitchFamily="66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 rot="21205686">
            <a:off x="4664942" y="246691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21</a:t>
            </a:r>
            <a:r>
              <a:rPr lang="es-MX" dirty="0" smtClean="0"/>
              <a:t>/04/2021</a:t>
            </a:r>
            <a:endParaRPr lang="es-MX" dirty="0"/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5781954" y="2395939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2650831" y="3775735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V="1">
            <a:off x="5114913" y="3037842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736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8286</TotalTime>
  <Words>136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15</cp:revision>
  <dcterms:created xsi:type="dcterms:W3CDTF">2021-01-13T03:08:37Z</dcterms:created>
  <dcterms:modified xsi:type="dcterms:W3CDTF">2021-04-22T03:50:54Z</dcterms:modified>
</cp:coreProperties>
</file>