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:a16="http://schemas.microsoft.com/office/drawing/2014/main" xmlns="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xmlns="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xmlns="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xmlns="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xmlns="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xmlns="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xmlns="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xmlns="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xmlns="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19/04/2021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54373" y="3716354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En el transcurso del día  </a:t>
            </a:r>
            <a:r>
              <a:rPr lang="es-MX" sz="1400" dirty="0" smtClean="0"/>
              <a:t>5 </a:t>
            </a:r>
            <a:r>
              <a:rPr lang="es-MX" sz="1400" dirty="0" smtClean="0"/>
              <a:t>alumnos </a:t>
            </a:r>
            <a:r>
              <a:rPr lang="es-MX" sz="1400" dirty="0" smtClean="0"/>
              <a:t>enviaron sus evidencias a la plataforma establecida.  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hoy </a:t>
            </a:r>
            <a:r>
              <a:rPr lang="es-MX" sz="1200" dirty="0" smtClean="0"/>
              <a:t>se suspendió ver el programa de aprende en casa y se aplico una ficha socioemocional, en donde se les pidió a los alumnos que prestaran atención e intentaran repetir las estrofas y los movimientos que se le solicitaban , en compañía de algún familiar, el ejercicio es para trabajar la concentración en los alumnos. </a:t>
            </a:r>
            <a:endParaRPr lang="es-MX" sz="1200" dirty="0" smtClean="0"/>
          </a:p>
        </p:txBody>
      </p:sp>
      <p:sp>
        <p:nvSpPr>
          <p:cNvPr id="20" name="Conector 19"/>
          <p:cNvSpPr/>
          <p:nvPr/>
        </p:nvSpPr>
        <p:spPr>
          <a:xfrm>
            <a:off x="3180886" y="3126657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xmlns="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xmlns="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xmlns="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xmlns="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xmlns="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xmlns="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xmlns="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xmlns="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</a:t>
            </a:r>
            <a:r>
              <a:rPr lang="es-MX" dirty="0" smtClean="0"/>
              <a:t>/04/2021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30351" y="3731170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6160463" y="3731699"/>
            <a:ext cx="241149" cy="21901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6 alumnos en la clase en línea. 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hoy la clase en línea se aplicaron actividades del </a:t>
            </a:r>
            <a:r>
              <a:rPr lang="es-MX" sz="1200" dirty="0" smtClean="0"/>
              <a:t>campo socioemocional, al igual que un día anterior se aplico una ficha para la resilencia</a:t>
            </a:r>
            <a:r>
              <a:rPr lang="es-MX" sz="1200" dirty="0"/>
              <a:t> </a:t>
            </a:r>
            <a:r>
              <a:rPr lang="es-MX" sz="1200" dirty="0" smtClean="0"/>
              <a:t>sugerida en el consejo técnico, donde a los alumnos se les comenzó hablando sobre una burbuja que cubría su cuerpo, como manera de protección, relacionándolo a que los cuidaba y los hacia sentir seguro, posteriormente se les solicito material a los alumnos para realizar sus propias burbujas, los alumnos se mantuvieron entretenidos y activos durante la clase, para finalizar reflexionamos como podríamos hacer que nuestra burbuja que nos protege de los que nos hace daño se podría mantener cuidada y que situaciones podrían reventarla, relacionándolo con lo que nos hace sentir bien y con o que nos hace sentir mal. </a:t>
            </a:r>
            <a:endParaRPr lang="es-MX" sz="1200" dirty="0" smtClean="0"/>
          </a:p>
        </p:txBody>
      </p:sp>
      <p:sp>
        <p:nvSpPr>
          <p:cNvPr id="20" name="Conector 19"/>
          <p:cNvSpPr/>
          <p:nvPr/>
        </p:nvSpPr>
        <p:spPr>
          <a:xfrm>
            <a:off x="3213096" y="3124256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8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3014</TotalTime>
  <Words>284</Words>
  <Application>Microsoft Office PowerPoint</Application>
  <PresentationFormat>Carta (216 x 279 mm)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Acer</cp:lastModifiedBy>
  <cp:revision>67</cp:revision>
  <dcterms:created xsi:type="dcterms:W3CDTF">2020-10-05T15:20:07Z</dcterms:created>
  <dcterms:modified xsi:type="dcterms:W3CDTF">2021-04-21T04:36:24Z</dcterms:modified>
</cp:coreProperties>
</file>